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5" r:id="rId2"/>
    <p:sldId id="270" r:id="rId3"/>
    <p:sldId id="271" r:id="rId4"/>
    <p:sldId id="264" r:id="rId5"/>
    <p:sldId id="267" r:id="rId6"/>
    <p:sldId id="268" r:id="rId7"/>
  </p:sldIdLst>
  <p:sldSz cx="12801600" cy="9601200" type="A3"/>
  <p:notesSz cx="6858000" cy="9144000"/>
  <p:defaultTextStyle>
    <a:defPPr>
      <a:defRPr lang="ja-JP"/>
    </a:defPPr>
    <a:lvl1pPr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609600" indent="-152400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1220788" indent="-306388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831975" indent="-460375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2443163" indent="-614363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66" autoAdjust="0"/>
    <p:restoredTop sz="96396" autoAdjust="0"/>
  </p:normalViewPr>
  <p:slideViewPr>
    <p:cSldViewPr>
      <p:cViewPr>
        <p:scale>
          <a:sx n="66" d="100"/>
          <a:sy n="66" d="100"/>
        </p:scale>
        <p:origin x="-1210" y="-58"/>
      </p:cViewPr>
      <p:guideLst>
        <p:guide orient="horz" pos="3024"/>
        <p:guide pos="40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80023" cy="18002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60120" y="2982597"/>
            <a:ext cx="10881360" cy="205803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109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1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32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438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54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65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76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87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593898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869310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281160" y="384495"/>
            <a:ext cx="2880360" cy="819213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40080" y="384495"/>
            <a:ext cx="8427720" cy="819213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73163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503053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11239" y="6169662"/>
            <a:ext cx="10881360" cy="190690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11239" y="4069399"/>
            <a:ext cx="10881360" cy="2100262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10956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2191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3286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4382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5478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6573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7669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8765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5078641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400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5074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69371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6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6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8375132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18620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80393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0080" y="382270"/>
            <a:ext cx="4211639" cy="162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05071" y="382272"/>
            <a:ext cx="7156450" cy="8194358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0080" y="2009142"/>
            <a:ext cx="4211639" cy="6567488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61556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4300"/>
            </a:lvl1pPr>
            <a:lvl2pPr marL="610956" indent="0">
              <a:buNone/>
              <a:defRPr sz="3700"/>
            </a:lvl2pPr>
            <a:lvl3pPr marL="1221913" indent="0">
              <a:buNone/>
              <a:defRPr sz="3200"/>
            </a:lvl3pPr>
            <a:lvl4pPr marL="1832869" indent="0">
              <a:buNone/>
              <a:defRPr sz="2700"/>
            </a:lvl4pPr>
            <a:lvl5pPr marL="2443825" indent="0">
              <a:buNone/>
              <a:defRPr sz="2700"/>
            </a:lvl5pPr>
            <a:lvl6pPr marL="3054782" indent="0">
              <a:buNone/>
              <a:defRPr sz="2700"/>
            </a:lvl6pPr>
            <a:lvl7pPr marL="3665738" indent="0">
              <a:buNone/>
              <a:defRPr sz="2700"/>
            </a:lvl7pPr>
            <a:lvl8pPr marL="4276695" indent="0">
              <a:buNone/>
              <a:defRPr sz="2700"/>
            </a:lvl8pPr>
            <a:lvl9pPr marL="4887651" indent="0">
              <a:buNone/>
              <a:defRPr sz="27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4826223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20788" rtl="0" fontAlgn="base">
        <a:spcBef>
          <a:spcPct val="0"/>
        </a:spcBef>
        <a:spcAft>
          <a:spcPct val="0"/>
        </a:spcAft>
        <a:defRPr kumimoji="1" sz="5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457200" indent="-457200" algn="l" defTabSz="1220788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2188" indent="-381000" algn="l" defTabSz="1220788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7175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6775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7963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60260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71216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82173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93129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0956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1913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32869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382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54782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65738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7669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87651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22" name="Group 958"/>
          <p:cNvGrpSpPr>
            <a:grpSpLocks/>
          </p:cNvGrpSpPr>
          <p:nvPr/>
        </p:nvGrpSpPr>
        <p:grpSpPr bwMode="auto">
          <a:xfrm>
            <a:off x="573413" y="435299"/>
            <a:ext cx="11385550" cy="9045575"/>
            <a:chOff x="347" y="274"/>
            <a:chExt cx="7172" cy="5698"/>
          </a:xfrm>
        </p:grpSpPr>
        <p:sp>
          <p:nvSpPr>
            <p:cNvPr id="12183" name="Freeform 919"/>
            <p:cNvSpPr>
              <a:spLocks/>
            </p:cNvSpPr>
            <p:nvPr/>
          </p:nvSpPr>
          <p:spPr bwMode="auto">
            <a:xfrm>
              <a:off x="657" y="3278"/>
              <a:ext cx="1786" cy="1700"/>
            </a:xfrm>
            <a:custGeom>
              <a:avLst/>
              <a:gdLst>
                <a:gd name="T0" fmla="*/ 29 w 1786"/>
                <a:gd name="T1" fmla="*/ 369 h 1701"/>
                <a:gd name="T2" fmla="*/ 85 w 1786"/>
                <a:gd name="T3" fmla="*/ 567 h 1701"/>
                <a:gd name="T4" fmla="*/ 114 w 1786"/>
                <a:gd name="T5" fmla="*/ 652 h 1701"/>
                <a:gd name="T6" fmla="*/ 227 w 1786"/>
                <a:gd name="T7" fmla="*/ 766 h 1701"/>
                <a:gd name="T8" fmla="*/ 426 w 1786"/>
                <a:gd name="T9" fmla="*/ 851 h 1701"/>
                <a:gd name="T10" fmla="*/ 539 w 1786"/>
                <a:gd name="T11" fmla="*/ 936 h 1701"/>
                <a:gd name="T12" fmla="*/ 539 w 1786"/>
                <a:gd name="T13" fmla="*/ 1021 h 1701"/>
                <a:gd name="T14" fmla="*/ 681 w 1786"/>
                <a:gd name="T15" fmla="*/ 1077 h 1701"/>
                <a:gd name="T16" fmla="*/ 766 w 1786"/>
                <a:gd name="T17" fmla="*/ 1077 h 1701"/>
                <a:gd name="T18" fmla="*/ 908 w 1786"/>
                <a:gd name="T19" fmla="*/ 1191 h 1701"/>
                <a:gd name="T20" fmla="*/ 851 w 1786"/>
                <a:gd name="T21" fmla="*/ 1304 h 1701"/>
                <a:gd name="T22" fmla="*/ 879 w 1786"/>
                <a:gd name="T23" fmla="*/ 1559 h 1701"/>
                <a:gd name="T24" fmla="*/ 1021 w 1786"/>
                <a:gd name="T25" fmla="*/ 1531 h 1701"/>
                <a:gd name="T26" fmla="*/ 1134 w 1786"/>
                <a:gd name="T27" fmla="*/ 1531 h 1701"/>
                <a:gd name="T28" fmla="*/ 1276 w 1786"/>
                <a:gd name="T29" fmla="*/ 1559 h 1701"/>
                <a:gd name="T30" fmla="*/ 1418 w 1786"/>
                <a:gd name="T31" fmla="*/ 1701 h 1701"/>
                <a:gd name="T32" fmla="*/ 1531 w 1786"/>
                <a:gd name="T33" fmla="*/ 1673 h 1701"/>
                <a:gd name="T34" fmla="*/ 1616 w 1786"/>
                <a:gd name="T35" fmla="*/ 1701 h 1701"/>
                <a:gd name="T36" fmla="*/ 1560 w 1786"/>
                <a:gd name="T37" fmla="*/ 1588 h 1701"/>
                <a:gd name="T38" fmla="*/ 1531 w 1786"/>
                <a:gd name="T39" fmla="*/ 1389 h 1701"/>
                <a:gd name="T40" fmla="*/ 1475 w 1786"/>
                <a:gd name="T41" fmla="*/ 1276 h 1701"/>
                <a:gd name="T42" fmla="*/ 1390 w 1786"/>
                <a:gd name="T43" fmla="*/ 1162 h 1701"/>
                <a:gd name="T44" fmla="*/ 1418 w 1786"/>
                <a:gd name="T45" fmla="*/ 1049 h 1701"/>
                <a:gd name="T46" fmla="*/ 1503 w 1786"/>
                <a:gd name="T47" fmla="*/ 851 h 1701"/>
                <a:gd name="T48" fmla="*/ 1645 w 1786"/>
                <a:gd name="T49" fmla="*/ 737 h 1701"/>
                <a:gd name="T50" fmla="*/ 1786 w 1786"/>
                <a:gd name="T51" fmla="*/ 709 h 1701"/>
                <a:gd name="T52" fmla="*/ 1758 w 1786"/>
                <a:gd name="T53" fmla="*/ 595 h 1701"/>
                <a:gd name="T54" fmla="*/ 1588 w 1786"/>
                <a:gd name="T55" fmla="*/ 567 h 1701"/>
                <a:gd name="T56" fmla="*/ 1475 w 1786"/>
                <a:gd name="T57" fmla="*/ 482 h 1701"/>
                <a:gd name="T58" fmla="*/ 1333 w 1786"/>
                <a:gd name="T59" fmla="*/ 567 h 1701"/>
                <a:gd name="T60" fmla="*/ 1163 w 1786"/>
                <a:gd name="T61" fmla="*/ 567 h 1701"/>
                <a:gd name="T62" fmla="*/ 1078 w 1786"/>
                <a:gd name="T63" fmla="*/ 397 h 1701"/>
                <a:gd name="T64" fmla="*/ 851 w 1786"/>
                <a:gd name="T65" fmla="*/ 340 h 1701"/>
                <a:gd name="T66" fmla="*/ 823 w 1786"/>
                <a:gd name="T67" fmla="*/ 255 h 1701"/>
                <a:gd name="T68" fmla="*/ 823 w 1786"/>
                <a:gd name="T69" fmla="*/ 142 h 1701"/>
                <a:gd name="T70" fmla="*/ 652 w 1786"/>
                <a:gd name="T71" fmla="*/ 142 h 1701"/>
                <a:gd name="T72" fmla="*/ 624 w 1786"/>
                <a:gd name="T73" fmla="*/ 284 h 1701"/>
                <a:gd name="T74" fmla="*/ 482 w 1786"/>
                <a:gd name="T75" fmla="*/ 454 h 1701"/>
                <a:gd name="T76" fmla="*/ 284 w 1786"/>
                <a:gd name="T77" fmla="*/ 624 h 1701"/>
                <a:gd name="T78" fmla="*/ 170 w 1786"/>
                <a:gd name="T79" fmla="*/ 454 h 1701"/>
                <a:gd name="T80" fmla="*/ 114 w 1786"/>
                <a:gd name="T81" fmla="*/ 369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86" h="1701">
                  <a:moveTo>
                    <a:pt x="57" y="369"/>
                  </a:moveTo>
                  <a:lnTo>
                    <a:pt x="29" y="369"/>
                  </a:lnTo>
                  <a:lnTo>
                    <a:pt x="0" y="482"/>
                  </a:lnTo>
                  <a:lnTo>
                    <a:pt x="85" y="567"/>
                  </a:lnTo>
                  <a:lnTo>
                    <a:pt x="57" y="624"/>
                  </a:lnTo>
                  <a:lnTo>
                    <a:pt x="114" y="652"/>
                  </a:lnTo>
                  <a:lnTo>
                    <a:pt x="170" y="737"/>
                  </a:lnTo>
                  <a:lnTo>
                    <a:pt x="227" y="766"/>
                  </a:lnTo>
                  <a:lnTo>
                    <a:pt x="341" y="851"/>
                  </a:lnTo>
                  <a:lnTo>
                    <a:pt x="426" y="851"/>
                  </a:lnTo>
                  <a:lnTo>
                    <a:pt x="454" y="936"/>
                  </a:lnTo>
                  <a:lnTo>
                    <a:pt x="539" y="936"/>
                  </a:lnTo>
                  <a:lnTo>
                    <a:pt x="567" y="964"/>
                  </a:lnTo>
                  <a:lnTo>
                    <a:pt x="539" y="1021"/>
                  </a:lnTo>
                  <a:lnTo>
                    <a:pt x="596" y="1077"/>
                  </a:lnTo>
                  <a:lnTo>
                    <a:pt x="681" y="1077"/>
                  </a:lnTo>
                  <a:lnTo>
                    <a:pt x="709" y="1106"/>
                  </a:lnTo>
                  <a:lnTo>
                    <a:pt x="766" y="1077"/>
                  </a:lnTo>
                  <a:lnTo>
                    <a:pt x="794" y="1134"/>
                  </a:lnTo>
                  <a:lnTo>
                    <a:pt x="908" y="1191"/>
                  </a:lnTo>
                  <a:lnTo>
                    <a:pt x="823" y="1276"/>
                  </a:lnTo>
                  <a:lnTo>
                    <a:pt x="851" y="1304"/>
                  </a:lnTo>
                  <a:lnTo>
                    <a:pt x="851" y="1474"/>
                  </a:lnTo>
                  <a:lnTo>
                    <a:pt x="879" y="1559"/>
                  </a:lnTo>
                  <a:lnTo>
                    <a:pt x="964" y="1559"/>
                  </a:lnTo>
                  <a:lnTo>
                    <a:pt x="1021" y="1531"/>
                  </a:lnTo>
                  <a:lnTo>
                    <a:pt x="1078" y="1559"/>
                  </a:lnTo>
                  <a:lnTo>
                    <a:pt x="1134" y="1531"/>
                  </a:lnTo>
                  <a:lnTo>
                    <a:pt x="1219" y="1588"/>
                  </a:lnTo>
                  <a:lnTo>
                    <a:pt x="1276" y="1559"/>
                  </a:lnTo>
                  <a:lnTo>
                    <a:pt x="1333" y="1673"/>
                  </a:lnTo>
                  <a:lnTo>
                    <a:pt x="1418" y="1701"/>
                  </a:lnTo>
                  <a:lnTo>
                    <a:pt x="1446" y="1673"/>
                  </a:lnTo>
                  <a:lnTo>
                    <a:pt x="1531" y="1673"/>
                  </a:lnTo>
                  <a:lnTo>
                    <a:pt x="1560" y="1701"/>
                  </a:lnTo>
                  <a:lnTo>
                    <a:pt x="1616" y="1701"/>
                  </a:lnTo>
                  <a:lnTo>
                    <a:pt x="1616" y="1644"/>
                  </a:lnTo>
                  <a:lnTo>
                    <a:pt x="1560" y="1588"/>
                  </a:lnTo>
                  <a:lnTo>
                    <a:pt x="1616" y="1361"/>
                  </a:lnTo>
                  <a:lnTo>
                    <a:pt x="1531" y="1389"/>
                  </a:lnTo>
                  <a:lnTo>
                    <a:pt x="1475" y="1361"/>
                  </a:lnTo>
                  <a:lnTo>
                    <a:pt x="1475" y="1276"/>
                  </a:lnTo>
                  <a:lnTo>
                    <a:pt x="1418" y="1276"/>
                  </a:lnTo>
                  <a:lnTo>
                    <a:pt x="1390" y="1162"/>
                  </a:lnTo>
                  <a:lnTo>
                    <a:pt x="1418" y="1134"/>
                  </a:lnTo>
                  <a:lnTo>
                    <a:pt x="1418" y="1049"/>
                  </a:lnTo>
                  <a:lnTo>
                    <a:pt x="1475" y="851"/>
                  </a:lnTo>
                  <a:lnTo>
                    <a:pt x="1503" y="851"/>
                  </a:lnTo>
                  <a:lnTo>
                    <a:pt x="1531" y="822"/>
                  </a:lnTo>
                  <a:lnTo>
                    <a:pt x="1645" y="737"/>
                  </a:lnTo>
                  <a:lnTo>
                    <a:pt x="1758" y="737"/>
                  </a:lnTo>
                  <a:lnTo>
                    <a:pt x="1786" y="709"/>
                  </a:lnTo>
                  <a:lnTo>
                    <a:pt x="1786" y="624"/>
                  </a:lnTo>
                  <a:lnTo>
                    <a:pt x="1758" y="595"/>
                  </a:lnTo>
                  <a:lnTo>
                    <a:pt x="1673" y="539"/>
                  </a:lnTo>
                  <a:lnTo>
                    <a:pt x="1588" y="567"/>
                  </a:lnTo>
                  <a:lnTo>
                    <a:pt x="1588" y="510"/>
                  </a:lnTo>
                  <a:lnTo>
                    <a:pt x="1475" y="482"/>
                  </a:lnTo>
                  <a:lnTo>
                    <a:pt x="1446" y="539"/>
                  </a:lnTo>
                  <a:lnTo>
                    <a:pt x="1333" y="567"/>
                  </a:lnTo>
                  <a:lnTo>
                    <a:pt x="1304" y="595"/>
                  </a:lnTo>
                  <a:lnTo>
                    <a:pt x="1163" y="567"/>
                  </a:lnTo>
                  <a:lnTo>
                    <a:pt x="1078" y="510"/>
                  </a:lnTo>
                  <a:lnTo>
                    <a:pt x="1078" y="397"/>
                  </a:lnTo>
                  <a:lnTo>
                    <a:pt x="1021" y="425"/>
                  </a:lnTo>
                  <a:lnTo>
                    <a:pt x="851" y="340"/>
                  </a:lnTo>
                  <a:lnTo>
                    <a:pt x="851" y="312"/>
                  </a:lnTo>
                  <a:lnTo>
                    <a:pt x="823" y="255"/>
                  </a:lnTo>
                  <a:lnTo>
                    <a:pt x="879" y="142"/>
                  </a:lnTo>
                  <a:lnTo>
                    <a:pt x="823" y="142"/>
                  </a:lnTo>
                  <a:lnTo>
                    <a:pt x="709" y="0"/>
                  </a:lnTo>
                  <a:lnTo>
                    <a:pt x="652" y="142"/>
                  </a:lnTo>
                  <a:lnTo>
                    <a:pt x="681" y="255"/>
                  </a:lnTo>
                  <a:lnTo>
                    <a:pt x="624" y="284"/>
                  </a:lnTo>
                  <a:lnTo>
                    <a:pt x="539" y="284"/>
                  </a:lnTo>
                  <a:lnTo>
                    <a:pt x="482" y="454"/>
                  </a:lnTo>
                  <a:lnTo>
                    <a:pt x="341" y="624"/>
                  </a:lnTo>
                  <a:lnTo>
                    <a:pt x="284" y="624"/>
                  </a:lnTo>
                  <a:lnTo>
                    <a:pt x="256" y="539"/>
                  </a:lnTo>
                  <a:lnTo>
                    <a:pt x="170" y="454"/>
                  </a:lnTo>
                  <a:lnTo>
                    <a:pt x="114" y="425"/>
                  </a:lnTo>
                  <a:lnTo>
                    <a:pt x="114" y="369"/>
                  </a:lnTo>
                  <a:lnTo>
                    <a:pt x="57" y="369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184" name="Freeform 920"/>
            <p:cNvSpPr>
              <a:spLocks/>
            </p:cNvSpPr>
            <p:nvPr/>
          </p:nvSpPr>
          <p:spPr bwMode="auto">
            <a:xfrm>
              <a:off x="1367" y="2826"/>
              <a:ext cx="1928" cy="1162"/>
            </a:xfrm>
            <a:custGeom>
              <a:avLst/>
              <a:gdLst>
                <a:gd name="T0" fmla="*/ 1077 w 1928"/>
                <a:gd name="T1" fmla="*/ 1077 h 1162"/>
                <a:gd name="T2" fmla="*/ 879 w 1928"/>
                <a:gd name="T3" fmla="*/ 1020 h 1162"/>
                <a:gd name="T4" fmla="*/ 766 w 1928"/>
                <a:gd name="T5" fmla="*/ 935 h 1162"/>
                <a:gd name="T6" fmla="*/ 624 w 1928"/>
                <a:gd name="T7" fmla="*/ 1020 h 1162"/>
                <a:gd name="T8" fmla="*/ 454 w 1928"/>
                <a:gd name="T9" fmla="*/ 1020 h 1162"/>
                <a:gd name="T10" fmla="*/ 369 w 1928"/>
                <a:gd name="T11" fmla="*/ 850 h 1162"/>
                <a:gd name="T12" fmla="*/ 142 w 1928"/>
                <a:gd name="T13" fmla="*/ 793 h 1162"/>
                <a:gd name="T14" fmla="*/ 114 w 1928"/>
                <a:gd name="T15" fmla="*/ 708 h 1162"/>
                <a:gd name="T16" fmla="*/ 114 w 1928"/>
                <a:gd name="T17" fmla="*/ 595 h 1162"/>
                <a:gd name="T18" fmla="*/ 0 w 1928"/>
                <a:gd name="T19" fmla="*/ 396 h 1162"/>
                <a:gd name="T20" fmla="*/ 255 w 1928"/>
                <a:gd name="T21" fmla="*/ 311 h 1162"/>
                <a:gd name="T22" fmla="*/ 482 w 1928"/>
                <a:gd name="T23" fmla="*/ 141 h 1162"/>
                <a:gd name="T24" fmla="*/ 595 w 1928"/>
                <a:gd name="T25" fmla="*/ 198 h 1162"/>
                <a:gd name="T26" fmla="*/ 709 w 1928"/>
                <a:gd name="T27" fmla="*/ 255 h 1162"/>
                <a:gd name="T28" fmla="*/ 794 w 1928"/>
                <a:gd name="T29" fmla="*/ 368 h 1162"/>
                <a:gd name="T30" fmla="*/ 851 w 1928"/>
                <a:gd name="T31" fmla="*/ 283 h 1162"/>
                <a:gd name="T32" fmla="*/ 907 w 1928"/>
                <a:gd name="T33" fmla="*/ 226 h 1162"/>
                <a:gd name="T34" fmla="*/ 1021 w 1928"/>
                <a:gd name="T35" fmla="*/ 170 h 1162"/>
                <a:gd name="T36" fmla="*/ 1077 w 1928"/>
                <a:gd name="T37" fmla="*/ 0 h 1162"/>
                <a:gd name="T38" fmla="*/ 1191 w 1928"/>
                <a:gd name="T39" fmla="*/ 56 h 1162"/>
                <a:gd name="T40" fmla="*/ 1106 w 1928"/>
                <a:gd name="T41" fmla="*/ 113 h 1162"/>
                <a:gd name="T42" fmla="*/ 1191 w 1928"/>
                <a:gd name="T43" fmla="*/ 141 h 1162"/>
                <a:gd name="T44" fmla="*/ 1333 w 1928"/>
                <a:gd name="T45" fmla="*/ 198 h 1162"/>
                <a:gd name="T46" fmla="*/ 1588 w 1928"/>
                <a:gd name="T47" fmla="*/ 170 h 1162"/>
                <a:gd name="T48" fmla="*/ 1588 w 1928"/>
                <a:gd name="T49" fmla="*/ 255 h 1162"/>
                <a:gd name="T50" fmla="*/ 1644 w 1928"/>
                <a:gd name="T51" fmla="*/ 368 h 1162"/>
                <a:gd name="T52" fmla="*/ 1644 w 1928"/>
                <a:gd name="T53" fmla="*/ 481 h 1162"/>
                <a:gd name="T54" fmla="*/ 1758 w 1928"/>
                <a:gd name="T55" fmla="*/ 567 h 1162"/>
                <a:gd name="T56" fmla="*/ 1928 w 1928"/>
                <a:gd name="T57" fmla="*/ 623 h 1162"/>
                <a:gd name="T58" fmla="*/ 1871 w 1928"/>
                <a:gd name="T59" fmla="*/ 793 h 1162"/>
                <a:gd name="T60" fmla="*/ 1729 w 1928"/>
                <a:gd name="T61" fmla="*/ 850 h 1162"/>
                <a:gd name="T62" fmla="*/ 1815 w 1928"/>
                <a:gd name="T63" fmla="*/ 1020 h 1162"/>
                <a:gd name="T64" fmla="*/ 1701 w 1928"/>
                <a:gd name="T65" fmla="*/ 935 h 1162"/>
                <a:gd name="T66" fmla="*/ 1559 w 1928"/>
                <a:gd name="T67" fmla="*/ 1077 h 1162"/>
                <a:gd name="T68" fmla="*/ 1474 w 1928"/>
                <a:gd name="T69" fmla="*/ 1020 h 1162"/>
                <a:gd name="T70" fmla="*/ 1588 w 1928"/>
                <a:gd name="T71" fmla="*/ 822 h 1162"/>
                <a:gd name="T72" fmla="*/ 1446 w 1928"/>
                <a:gd name="T73" fmla="*/ 935 h 1162"/>
                <a:gd name="T74" fmla="*/ 1333 w 1928"/>
                <a:gd name="T75" fmla="*/ 963 h 1162"/>
                <a:gd name="T76" fmla="*/ 1219 w 1928"/>
                <a:gd name="T77" fmla="*/ 963 h 1162"/>
                <a:gd name="T78" fmla="*/ 1276 w 1928"/>
                <a:gd name="T79" fmla="*/ 1048 h 1162"/>
                <a:gd name="T80" fmla="*/ 1162 w 1928"/>
                <a:gd name="T81" fmla="*/ 1105 h 1162"/>
                <a:gd name="T82" fmla="*/ 1077 w 1928"/>
                <a:gd name="T83" fmla="*/ 1162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928" h="1162">
                  <a:moveTo>
                    <a:pt x="1077" y="1162"/>
                  </a:moveTo>
                  <a:lnTo>
                    <a:pt x="1077" y="1077"/>
                  </a:lnTo>
                  <a:lnTo>
                    <a:pt x="964" y="992"/>
                  </a:lnTo>
                  <a:lnTo>
                    <a:pt x="879" y="1020"/>
                  </a:lnTo>
                  <a:lnTo>
                    <a:pt x="879" y="963"/>
                  </a:lnTo>
                  <a:lnTo>
                    <a:pt x="766" y="935"/>
                  </a:lnTo>
                  <a:lnTo>
                    <a:pt x="737" y="992"/>
                  </a:lnTo>
                  <a:lnTo>
                    <a:pt x="624" y="1020"/>
                  </a:lnTo>
                  <a:lnTo>
                    <a:pt x="595" y="1048"/>
                  </a:lnTo>
                  <a:lnTo>
                    <a:pt x="454" y="1020"/>
                  </a:lnTo>
                  <a:lnTo>
                    <a:pt x="369" y="963"/>
                  </a:lnTo>
                  <a:lnTo>
                    <a:pt x="369" y="850"/>
                  </a:lnTo>
                  <a:lnTo>
                    <a:pt x="312" y="878"/>
                  </a:lnTo>
                  <a:lnTo>
                    <a:pt x="142" y="793"/>
                  </a:lnTo>
                  <a:lnTo>
                    <a:pt x="142" y="765"/>
                  </a:lnTo>
                  <a:lnTo>
                    <a:pt x="114" y="708"/>
                  </a:lnTo>
                  <a:lnTo>
                    <a:pt x="170" y="595"/>
                  </a:lnTo>
                  <a:lnTo>
                    <a:pt x="114" y="595"/>
                  </a:lnTo>
                  <a:lnTo>
                    <a:pt x="0" y="453"/>
                  </a:lnTo>
                  <a:lnTo>
                    <a:pt x="0" y="396"/>
                  </a:lnTo>
                  <a:lnTo>
                    <a:pt x="142" y="340"/>
                  </a:lnTo>
                  <a:lnTo>
                    <a:pt x="255" y="311"/>
                  </a:lnTo>
                  <a:lnTo>
                    <a:pt x="454" y="198"/>
                  </a:lnTo>
                  <a:lnTo>
                    <a:pt x="482" y="141"/>
                  </a:lnTo>
                  <a:lnTo>
                    <a:pt x="567" y="141"/>
                  </a:lnTo>
                  <a:lnTo>
                    <a:pt x="595" y="198"/>
                  </a:lnTo>
                  <a:lnTo>
                    <a:pt x="681" y="198"/>
                  </a:lnTo>
                  <a:lnTo>
                    <a:pt x="709" y="255"/>
                  </a:lnTo>
                  <a:lnTo>
                    <a:pt x="681" y="283"/>
                  </a:lnTo>
                  <a:lnTo>
                    <a:pt x="794" y="368"/>
                  </a:lnTo>
                  <a:lnTo>
                    <a:pt x="794" y="311"/>
                  </a:lnTo>
                  <a:lnTo>
                    <a:pt x="851" y="283"/>
                  </a:lnTo>
                  <a:lnTo>
                    <a:pt x="851" y="226"/>
                  </a:lnTo>
                  <a:lnTo>
                    <a:pt x="907" y="226"/>
                  </a:lnTo>
                  <a:lnTo>
                    <a:pt x="992" y="255"/>
                  </a:lnTo>
                  <a:lnTo>
                    <a:pt x="1021" y="170"/>
                  </a:lnTo>
                  <a:lnTo>
                    <a:pt x="992" y="56"/>
                  </a:lnTo>
                  <a:lnTo>
                    <a:pt x="1077" y="0"/>
                  </a:lnTo>
                  <a:lnTo>
                    <a:pt x="1134" y="0"/>
                  </a:lnTo>
                  <a:lnTo>
                    <a:pt x="1191" y="56"/>
                  </a:lnTo>
                  <a:lnTo>
                    <a:pt x="1106" y="56"/>
                  </a:lnTo>
                  <a:lnTo>
                    <a:pt x="1106" y="113"/>
                  </a:lnTo>
                  <a:lnTo>
                    <a:pt x="1191" y="85"/>
                  </a:lnTo>
                  <a:lnTo>
                    <a:pt x="1191" y="141"/>
                  </a:lnTo>
                  <a:lnTo>
                    <a:pt x="1276" y="226"/>
                  </a:lnTo>
                  <a:lnTo>
                    <a:pt x="1333" y="198"/>
                  </a:lnTo>
                  <a:lnTo>
                    <a:pt x="1418" y="283"/>
                  </a:lnTo>
                  <a:lnTo>
                    <a:pt x="1588" y="170"/>
                  </a:lnTo>
                  <a:lnTo>
                    <a:pt x="1644" y="198"/>
                  </a:lnTo>
                  <a:lnTo>
                    <a:pt x="1588" y="255"/>
                  </a:lnTo>
                  <a:lnTo>
                    <a:pt x="1673" y="311"/>
                  </a:lnTo>
                  <a:lnTo>
                    <a:pt x="1644" y="368"/>
                  </a:lnTo>
                  <a:lnTo>
                    <a:pt x="1673" y="425"/>
                  </a:lnTo>
                  <a:lnTo>
                    <a:pt x="1644" y="481"/>
                  </a:lnTo>
                  <a:lnTo>
                    <a:pt x="1786" y="538"/>
                  </a:lnTo>
                  <a:lnTo>
                    <a:pt x="1758" y="567"/>
                  </a:lnTo>
                  <a:lnTo>
                    <a:pt x="1900" y="567"/>
                  </a:lnTo>
                  <a:lnTo>
                    <a:pt x="1928" y="623"/>
                  </a:lnTo>
                  <a:lnTo>
                    <a:pt x="1871" y="652"/>
                  </a:lnTo>
                  <a:lnTo>
                    <a:pt x="1871" y="793"/>
                  </a:lnTo>
                  <a:lnTo>
                    <a:pt x="1786" y="793"/>
                  </a:lnTo>
                  <a:lnTo>
                    <a:pt x="1729" y="850"/>
                  </a:lnTo>
                  <a:lnTo>
                    <a:pt x="1786" y="907"/>
                  </a:lnTo>
                  <a:lnTo>
                    <a:pt x="1815" y="1020"/>
                  </a:lnTo>
                  <a:lnTo>
                    <a:pt x="1701" y="1020"/>
                  </a:lnTo>
                  <a:lnTo>
                    <a:pt x="1701" y="935"/>
                  </a:lnTo>
                  <a:lnTo>
                    <a:pt x="1644" y="935"/>
                  </a:lnTo>
                  <a:lnTo>
                    <a:pt x="1559" y="1077"/>
                  </a:lnTo>
                  <a:lnTo>
                    <a:pt x="1503" y="1048"/>
                  </a:lnTo>
                  <a:lnTo>
                    <a:pt x="1474" y="1020"/>
                  </a:lnTo>
                  <a:lnTo>
                    <a:pt x="1588" y="850"/>
                  </a:lnTo>
                  <a:lnTo>
                    <a:pt x="1588" y="822"/>
                  </a:lnTo>
                  <a:lnTo>
                    <a:pt x="1503" y="822"/>
                  </a:lnTo>
                  <a:lnTo>
                    <a:pt x="1446" y="935"/>
                  </a:lnTo>
                  <a:lnTo>
                    <a:pt x="1389" y="935"/>
                  </a:lnTo>
                  <a:lnTo>
                    <a:pt x="1333" y="963"/>
                  </a:lnTo>
                  <a:lnTo>
                    <a:pt x="1248" y="935"/>
                  </a:lnTo>
                  <a:lnTo>
                    <a:pt x="1219" y="963"/>
                  </a:lnTo>
                  <a:lnTo>
                    <a:pt x="1276" y="992"/>
                  </a:lnTo>
                  <a:lnTo>
                    <a:pt x="1276" y="1048"/>
                  </a:lnTo>
                  <a:lnTo>
                    <a:pt x="1162" y="1020"/>
                  </a:lnTo>
                  <a:lnTo>
                    <a:pt x="1162" y="1105"/>
                  </a:lnTo>
                  <a:lnTo>
                    <a:pt x="1106" y="1162"/>
                  </a:lnTo>
                  <a:lnTo>
                    <a:pt x="1077" y="1162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187" name="Freeform 923"/>
            <p:cNvSpPr>
              <a:spLocks/>
            </p:cNvSpPr>
            <p:nvPr/>
          </p:nvSpPr>
          <p:spPr bwMode="auto">
            <a:xfrm>
              <a:off x="2048" y="3648"/>
              <a:ext cx="907" cy="1020"/>
            </a:xfrm>
            <a:custGeom>
              <a:avLst/>
              <a:gdLst>
                <a:gd name="T0" fmla="*/ 226 w 907"/>
                <a:gd name="T1" fmla="*/ 992 h 1020"/>
                <a:gd name="T2" fmla="*/ 141 w 907"/>
                <a:gd name="T3" fmla="*/ 1020 h 1020"/>
                <a:gd name="T4" fmla="*/ 85 w 907"/>
                <a:gd name="T5" fmla="*/ 992 h 1020"/>
                <a:gd name="T6" fmla="*/ 85 w 907"/>
                <a:gd name="T7" fmla="*/ 907 h 1020"/>
                <a:gd name="T8" fmla="*/ 28 w 907"/>
                <a:gd name="T9" fmla="*/ 907 h 1020"/>
                <a:gd name="T10" fmla="*/ 0 w 907"/>
                <a:gd name="T11" fmla="*/ 793 h 1020"/>
                <a:gd name="T12" fmla="*/ 28 w 907"/>
                <a:gd name="T13" fmla="*/ 765 h 1020"/>
                <a:gd name="T14" fmla="*/ 28 w 907"/>
                <a:gd name="T15" fmla="*/ 680 h 1020"/>
                <a:gd name="T16" fmla="*/ 85 w 907"/>
                <a:gd name="T17" fmla="*/ 482 h 1020"/>
                <a:gd name="T18" fmla="*/ 113 w 907"/>
                <a:gd name="T19" fmla="*/ 482 h 1020"/>
                <a:gd name="T20" fmla="*/ 136 w 907"/>
                <a:gd name="T21" fmla="*/ 448 h 1020"/>
                <a:gd name="T22" fmla="*/ 250 w 907"/>
                <a:gd name="T23" fmla="*/ 366 h 1020"/>
                <a:gd name="T24" fmla="*/ 368 w 907"/>
                <a:gd name="T25" fmla="*/ 368 h 1020"/>
                <a:gd name="T26" fmla="*/ 396 w 907"/>
                <a:gd name="T27" fmla="*/ 340 h 1020"/>
                <a:gd name="T28" fmla="*/ 425 w 907"/>
                <a:gd name="T29" fmla="*/ 340 h 1020"/>
                <a:gd name="T30" fmla="*/ 481 w 907"/>
                <a:gd name="T31" fmla="*/ 283 h 1020"/>
                <a:gd name="T32" fmla="*/ 481 w 907"/>
                <a:gd name="T33" fmla="*/ 198 h 1020"/>
                <a:gd name="T34" fmla="*/ 595 w 907"/>
                <a:gd name="T35" fmla="*/ 226 h 1020"/>
                <a:gd name="T36" fmla="*/ 595 w 907"/>
                <a:gd name="T37" fmla="*/ 170 h 1020"/>
                <a:gd name="T38" fmla="*/ 538 w 907"/>
                <a:gd name="T39" fmla="*/ 141 h 1020"/>
                <a:gd name="T40" fmla="*/ 567 w 907"/>
                <a:gd name="T41" fmla="*/ 113 h 1020"/>
                <a:gd name="T42" fmla="*/ 652 w 907"/>
                <a:gd name="T43" fmla="*/ 141 h 1020"/>
                <a:gd name="T44" fmla="*/ 708 w 907"/>
                <a:gd name="T45" fmla="*/ 113 h 1020"/>
                <a:gd name="T46" fmla="*/ 765 w 907"/>
                <a:gd name="T47" fmla="*/ 113 h 1020"/>
                <a:gd name="T48" fmla="*/ 822 w 907"/>
                <a:gd name="T49" fmla="*/ 0 h 1020"/>
                <a:gd name="T50" fmla="*/ 907 w 907"/>
                <a:gd name="T51" fmla="*/ 0 h 1020"/>
                <a:gd name="T52" fmla="*/ 907 w 907"/>
                <a:gd name="T53" fmla="*/ 28 h 1020"/>
                <a:gd name="T54" fmla="*/ 793 w 907"/>
                <a:gd name="T55" fmla="*/ 198 h 1020"/>
                <a:gd name="T56" fmla="*/ 822 w 907"/>
                <a:gd name="T57" fmla="*/ 226 h 1020"/>
                <a:gd name="T58" fmla="*/ 878 w 907"/>
                <a:gd name="T59" fmla="*/ 255 h 1020"/>
                <a:gd name="T60" fmla="*/ 737 w 907"/>
                <a:gd name="T61" fmla="*/ 453 h 1020"/>
                <a:gd name="T62" fmla="*/ 652 w 907"/>
                <a:gd name="T63" fmla="*/ 510 h 1020"/>
                <a:gd name="T64" fmla="*/ 567 w 907"/>
                <a:gd name="T65" fmla="*/ 652 h 1020"/>
                <a:gd name="T66" fmla="*/ 595 w 907"/>
                <a:gd name="T67" fmla="*/ 793 h 1020"/>
                <a:gd name="T68" fmla="*/ 567 w 907"/>
                <a:gd name="T69" fmla="*/ 822 h 1020"/>
                <a:gd name="T70" fmla="*/ 396 w 907"/>
                <a:gd name="T71" fmla="*/ 708 h 1020"/>
                <a:gd name="T72" fmla="*/ 311 w 907"/>
                <a:gd name="T73" fmla="*/ 765 h 1020"/>
                <a:gd name="T74" fmla="*/ 226 w 907"/>
                <a:gd name="T75" fmla="*/ 992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07" h="1020">
                  <a:moveTo>
                    <a:pt x="226" y="992"/>
                  </a:moveTo>
                  <a:lnTo>
                    <a:pt x="141" y="1020"/>
                  </a:lnTo>
                  <a:lnTo>
                    <a:pt x="85" y="992"/>
                  </a:lnTo>
                  <a:lnTo>
                    <a:pt x="85" y="907"/>
                  </a:lnTo>
                  <a:lnTo>
                    <a:pt x="28" y="907"/>
                  </a:lnTo>
                  <a:lnTo>
                    <a:pt x="0" y="793"/>
                  </a:lnTo>
                  <a:lnTo>
                    <a:pt x="28" y="765"/>
                  </a:lnTo>
                  <a:lnTo>
                    <a:pt x="28" y="680"/>
                  </a:lnTo>
                  <a:lnTo>
                    <a:pt x="85" y="482"/>
                  </a:lnTo>
                  <a:lnTo>
                    <a:pt x="113" y="482"/>
                  </a:lnTo>
                  <a:lnTo>
                    <a:pt x="136" y="448"/>
                  </a:lnTo>
                  <a:lnTo>
                    <a:pt x="250" y="366"/>
                  </a:lnTo>
                  <a:lnTo>
                    <a:pt x="368" y="368"/>
                  </a:lnTo>
                  <a:lnTo>
                    <a:pt x="396" y="340"/>
                  </a:lnTo>
                  <a:lnTo>
                    <a:pt x="425" y="340"/>
                  </a:lnTo>
                  <a:lnTo>
                    <a:pt x="481" y="283"/>
                  </a:lnTo>
                  <a:lnTo>
                    <a:pt x="481" y="198"/>
                  </a:lnTo>
                  <a:lnTo>
                    <a:pt x="595" y="226"/>
                  </a:lnTo>
                  <a:lnTo>
                    <a:pt x="595" y="170"/>
                  </a:lnTo>
                  <a:lnTo>
                    <a:pt x="538" y="141"/>
                  </a:lnTo>
                  <a:lnTo>
                    <a:pt x="567" y="113"/>
                  </a:lnTo>
                  <a:lnTo>
                    <a:pt x="652" y="141"/>
                  </a:lnTo>
                  <a:lnTo>
                    <a:pt x="708" y="113"/>
                  </a:lnTo>
                  <a:lnTo>
                    <a:pt x="765" y="113"/>
                  </a:lnTo>
                  <a:lnTo>
                    <a:pt x="822" y="0"/>
                  </a:lnTo>
                  <a:lnTo>
                    <a:pt x="907" y="0"/>
                  </a:lnTo>
                  <a:lnTo>
                    <a:pt x="907" y="28"/>
                  </a:lnTo>
                  <a:lnTo>
                    <a:pt x="793" y="198"/>
                  </a:lnTo>
                  <a:lnTo>
                    <a:pt x="822" y="226"/>
                  </a:lnTo>
                  <a:lnTo>
                    <a:pt x="878" y="255"/>
                  </a:lnTo>
                  <a:lnTo>
                    <a:pt x="737" y="453"/>
                  </a:lnTo>
                  <a:lnTo>
                    <a:pt x="652" y="510"/>
                  </a:lnTo>
                  <a:lnTo>
                    <a:pt x="567" y="652"/>
                  </a:lnTo>
                  <a:lnTo>
                    <a:pt x="595" y="793"/>
                  </a:lnTo>
                  <a:lnTo>
                    <a:pt x="567" y="822"/>
                  </a:lnTo>
                  <a:lnTo>
                    <a:pt x="396" y="708"/>
                  </a:lnTo>
                  <a:lnTo>
                    <a:pt x="311" y="765"/>
                  </a:lnTo>
                  <a:lnTo>
                    <a:pt x="226" y="992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188" name="Freeform 924"/>
            <p:cNvSpPr>
              <a:spLocks/>
            </p:cNvSpPr>
            <p:nvPr/>
          </p:nvSpPr>
          <p:spPr bwMode="auto">
            <a:xfrm>
              <a:off x="2444" y="2514"/>
              <a:ext cx="879" cy="879"/>
            </a:xfrm>
            <a:custGeom>
              <a:avLst/>
              <a:gdLst>
                <a:gd name="T0" fmla="*/ 823 w 879"/>
                <a:gd name="T1" fmla="*/ 879 h 879"/>
                <a:gd name="T2" fmla="*/ 879 w 879"/>
                <a:gd name="T3" fmla="*/ 793 h 879"/>
                <a:gd name="T4" fmla="*/ 851 w 879"/>
                <a:gd name="T5" fmla="*/ 652 h 879"/>
                <a:gd name="T6" fmla="*/ 766 w 879"/>
                <a:gd name="T7" fmla="*/ 737 h 879"/>
                <a:gd name="T8" fmla="*/ 766 w 879"/>
                <a:gd name="T9" fmla="*/ 595 h 879"/>
                <a:gd name="T10" fmla="*/ 879 w 879"/>
                <a:gd name="T11" fmla="*/ 567 h 879"/>
                <a:gd name="T12" fmla="*/ 738 w 879"/>
                <a:gd name="T13" fmla="*/ 453 h 879"/>
                <a:gd name="T14" fmla="*/ 851 w 879"/>
                <a:gd name="T15" fmla="*/ 397 h 879"/>
                <a:gd name="T16" fmla="*/ 738 w 879"/>
                <a:gd name="T17" fmla="*/ 198 h 879"/>
                <a:gd name="T18" fmla="*/ 681 w 879"/>
                <a:gd name="T19" fmla="*/ 227 h 879"/>
                <a:gd name="T20" fmla="*/ 624 w 879"/>
                <a:gd name="T21" fmla="*/ 198 h 879"/>
                <a:gd name="T22" fmla="*/ 511 w 879"/>
                <a:gd name="T23" fmla="*/ 198 h 879"/>
                <a:gd name="T24" fmla="*/ 511 w 879"/>
                <a:gd name="T25" fmla="*/ 113 h 879"/>
                <a:gd name="T26" fmla="*/ 454 w 879"/>
                <a:gd name="T27" fmla="*/ 56 h 879"/>
                <a:gd name="T28" fmla="*/ 482 w 879"/>
                <a:gd name="T29" fmla="*/ 0 h 879"/>
                <a:gd name="T30" fmla="*/ 397 w 879"/>
                <a:gd name="T31" fmla="*/ 0 h 879"/>
                <a:gd name="T32" fmla="*/ 369 w 879"/>
                <a:gd name="T33" fmla="*/ 28 h 879"/>
                <a:gd name="T34" fmla="*/ 284 w 879"/>
                <a:gd name="T35" fmla="*/ 0 h 879"/>
                <a:gd name="T36" fmla="*/ 199 w 879"/>
                <a:gd name="T37" fmla="*/ 56 h 879"/>
                <a:gd name="T38" fmla="*/ 256 w 879"/>
                <a:gd name="T39" fmla="*/ 113 h 879"/>
                <a:gd name="T40" fmla="*/ 199 w 879"/>
                <a:gd name="T41" fmla="*/ 255 h 879"/>
                <a:gd name="T42" fmla="*/ 85 w 879"/>
                <a:gd name="T43" fmla="*/ 170 h 879"/>
                <a:gd name="T44" fmla="*/ 29 w 879"/>
                <a:gd name="T45" fmla="*/ 198 h 879"/>
                <a:gd name="T46" fmla="*/ 0 w 879"/>
                <a:gd name="T47" fmla="*/ 312 h 879"/>
                <a:gd name="T48" fmla="*/ 57 w 879"/>
                <a:gd name="T49" fmla="*/ 312 h 879"/>
                <a:gd name="T50" fmla="*/ 114 w 879"/>
                <a:gd name="T51" fmla="*/ 368 h 879"/>
                <a:gd name="T52" fmla="*/ 29 w 879"/>
                <a:gd name="T53" fmla="*/ 368 h 879"/>
                <a:gd name="T54" fmla="*/ 29 w 879"/>
                <a:gd name="T55" fmla="*/ 425 h 879"/>
                <a:gd name="T56" fmla="*/ 114 w 879"/>
                <a:gd name="T57" fmla="*/ 397 h 879"/>
                <a:gd name="T58" fmla="*/ 114 w 879"/>
                <a:gd name="T59" fmla="*/ 453 h 879"/>
                <a:gd name="T60" fmla="*/ 199 w 879"/>
                <a:gd name="T61" fmla="*/ 538 h 879"/>
                <a:gd name="T62" fmla="*/ 256 w 879"/>
                <a:gd name="T63" fmla="*/ 510 h 879"/>
                <a:gd name="T64" fmla="*/ 341 w 879"/>
                <a:gd name="T65" fmla="*/ 595 h 879"/>
                <a:gd name="T66" fmla="*/ 511 w 879"/>
                <a:gd name="T67" fmla="*/ 482 h 879"/>
                <a:gd name="T68" fmla="*/ 567 w 879"/>
                <a:gd name="T69" fmla="*/ 510 h 879"/>
                <a:gd name="T70" fmla="*/ 511 w 879"/>
                <a:gd name="T71" fmla="*/ 567 h 879"/>
                <a:gd name="T72" fmla="*/ 596 w 879"/>
                <a:gd name="T73" fmla="*/ 623 h 879"/>
                <a:gd name="T74" fmla="*/ 567 w 879"/>
                <a:gd name="T75" fmla="*/ 680 h 879"/>
                <a:gd name="T76" fmla="*/ 596 w 879"/>
                <a:gd name="T77" fmla="*/ 737 h 879"/>
                <a:gd name="T78" fmla="*/ 567 w 879"/>
                <a:gd name="T79" fmla="*/ 793 h 879"/>
                <a:gd name="T80" fmla="*/ 709 w 879"/>
                <a:gd name="T81" fmla="*/ 850 h 879"/>
                <a:gd name="T82" fmla="*/ 681 w 879"/>
                <a:gd name="T83" fmla="*/ 879 h 879"/>
                <a:gd name="T84" fmla="*/ 823 w 879"/>
                <a:gd name="T85" fmla="*/ 879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79" h="879">
                  <a:moveTo>
                    <a:pt x="823" y="879"/>
                  </a:moveTo>
                  <a:lnTo>
                    <a:pt x="879" y="793"/>
                  </a:lnTo>
                  <a:lnTo>
                    <a:pt x="851" y="652"/>
                  </a:lnTo>
                  <a:lnTo>
                    <a:pt x="766" y="737"/>
                  </a:lnTo>
                  <a:lnTo>
                    <a:pt x="766" y="595"/>
                  </a:lnTo>
                  <a:lnTo>
                    <a:pt x="879" y="567"/>
                  </a:lnTo>
                  <a:lnTo>
                    <a:pt x="738" y="453"/>
                  </a:lnTo>
                  <a:lnTo>
                    <a:pt x="851" y="397"/>
                  </a:lnTo>
                  <a:lnTo>
                    <a:pt x="738" y="198"/>
                  </a:lnTo>
                  <a:lnTo>
                    <a:pt x="681" y="227"/>
                  </a:lnTo>
                  <a:lnTo>
                    <a:pt x="624" y="198"/>
                  </a:lnTo>
                  <a:lnTo>
                    <a:pt x="511" y="198"/>
                  </a:lnTo>
                  <a:lnTo>
                    <a:pt x="511" y="113"/>
                  </a:lnTo>
                  <a:lnTo>
                    <a:pt x="454" y="56"/>
                  </a:lnTo>
                  <a:lnTo>
                    <a:pt x="482" y="0"/>
                  </a:lnTo>
                  <a:lnTo>
                    <a:pt x="397" y="0"/>
                  </a:lnTo>
                  <a:lnTo>
                    <a:pt x="369" y="28"/>
                  </a:lnTo>
                  <a:lnTo>
                    <a:pt x="284" y="0"/>
                  </a:lnTo>
                  <a:lnTo>
                    <a:pt x="199" y="56"/>
                  </a:lnTo>
                  <a:lnTo>
                    <a:pt x="256" y="113"/>
                  </a:lnTo>
                  <a:lnTo>
                    <a:pt x="199" y="255"/>
                  </a:lnTo>
                  <a:lnTo>
                    <a:pt x="85" y="170"/>
                  </a:lnTo>
                  <a:lnTo>
                    <a:pt x="29" y="198"/>
                  </a:lnTo>
                  <a:lnTo>
                    <a:pt x="0" y="312"/>
                  </a:lnTo>
                  <a:lnTo>
                    <a:pt x="57" y="312"/>
                  </a:lnTo>
                  <a:lnTo>
                    <a:pt x="114" y="368"/>
                  </a:lnTo>
                  <a:lnTo>
                    <a:pt x="29" y="368"/>
                  </a:lnTo>
                  <a:lnTo>
                    <a:pt x="29" y="425"/>
                  </a:lnTo>
                  <a:lnTo>
                    <a:pt x="114" y="397"/>
                  </a:lnTo>
                  <a:lnTo>
                    <a:pt x="114" y="453"/>
                  </a:lnTo>
                  <a:lnTo>
                    <a:pt x="199" y="538"/>
                  </a:lnTo>
                  <a:lnTo>
                    <a:pt x="256" y="510"/>
                  </a:lnTo>
                  <a:lnTo>
                    <a:pt x="341" y="595"/>
                  </a:lnTo>
                  <a:lnTo>
                    <a:pt x="511" y="482"/>
                  </a:lnTo>
                  <a:lnTo>
                    <a:pt x="567" y="510"/>
                  </a:lnTo>
                  <a:lnTo>
                    <a:pt x="511" y="567"/>
                  </a:lnTo>
                  <a:lnTo>
                    <a:pt x="596" y="623"/>
                  </a:lnTo>
                  <a:lnTo>
                    <a:pt x="567" y="680"/>
                  </a:lnTo>
                  <a:lnTo>
                    <a:pt x="596" y="737"/>
                  </a:lnTo>
                  <a:lnTo>
                    <a:pt x="567" y="793"/>
                  </a:lnTo>
                  <a:lnTo>
                    <a:pt x="709" y="850"/>
                  </a:lnTo>
                  <a:lnTo>
                    <a:pt x="681" y="879"/>
                  </a:lnTo>
                  <a:lnTo>
                    <a:pt x="823" y="879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189" name="Freeform 925"/>
            <p:cNvSpPr>
              <a:spLocks/>
            </p:cNvSpPr>
            <p:nvPr/>
          </p:nvSpPr>
          <p:spPr bwMode="auto">
            <a:xfrm>
              <a:off x="1452" y="2230"/>
              <a:ext cx="936" cy="964"/>
            </a:xfrm>
            <a:custGeom>
              <a:avLst/>
              <a:gdLst>
                <a:gd name="T0" fmla="*/ 907 w 936"/>
                <a:gd name="T1" fmla="*/ 652 h 964"/>
                <a:gd name="T2" fmla="*/ 936 w 936"/>
                <a:gd name="T3" fmla="*/ 766 h 964"/>
                <a:gd name="T4" fmla="*/ 907 w 936"/>
                <a:gd name="T5" fmla="*/ 851 h 964"/>
                <a:gd name="T6" fmla="*/ 822 w 936"/>
                <a:gd name="T7" fmla="*/ 822 h 964"/>
                <a:gd name="T8" fmla="*/ 766 w 936"/>
                <a:gd name="T9" fmla="*/ 822 h 964"/>
                <a:gd name="T10" fmla="*/ 766 w 936"/>
                <a:gd name="T11" fmla="*/ 879 h 964"/>
                <a:gd name="T12" fmla="*/ 709 w 936"/>
                <a:gd name="T13" fmla="*/ 907 h 964"/>
                <a:gd name="T14" fmla="*/ 709 w 936"/>
                <a:gd name="T15" fmla="*/ 964 h 964"/>
                <a:gd name="T16" fmla="*/ 596 w 936"/>
                <a:gd name="T17" fmla="*/ 879 h 964"/>
                <a:gd name="T18" fmla="*/ 624 w 936"/>
                <a:gd name="T19" fmla="*/ 851 h 964"/>
                <a:gd name="T20" fmla="*/ 596 w 936"/>
                <a:gd name="T21" fmla="*/ 794 h 964"/>
                <a:gd name="T22" fmla="*/ 510 w 936"/>
                <a:gd name="T23" fmla="*/ 794 h 964"/>
                <a:gd name="T24" fmla="*/ 482 w 936"/>
                <a:gd name="T25" fmla="*/ 737 h 964"/>
                <a:gd name="T26" fmla="*/ 397 w 936"/>
                <a:gd name="T27" fmla="*/ 737 h 964"/>
                <a:gd name="T28" fmla="*/ 340 w 936"/>
                <a:gd name="T29" fmla="*/ 596 h 964"/>
                <a:gd name="T30" fmla="*/ 199 w 936"/>
                <a:gd name="T31" fmla="*/ 539 h 964"/>
                <a:gd name="T32" fmla="*/ 199 w 936"/>
                <a:gd name="T33" fmla="*/ 397 h 964"/>
                <a:gd name="T34" fmla="*/ 114 w 936"/>
                <a:gd name="T35" fmla="*/ 369 h 964"/>
                <a:gd name="T36" fmla="*/ 114 w 936"/>
                <a:gd name="T37" fmla="*/ 284 h 964"/>
                <a:gd name="T38" fmla="*/ 57 w 936"/>
                <a:gd name="T39" fmla="*/ 255 h 964"/>
                <a:gd name="T40" fmla="*/ 85 w 936"/>
                <a:gd name="T41" fmla="*/ 170 h 964"/>
                <a:gd name="T42" fmla="*/ 0 w 936"/>
                <a:gd name="T43" fmla="*/ 114 h 964"/>
                <a:gd name="T44" fmla="*/ 0 w 936"/>
                <a:gd name="T45" fmla="*/ 85 h 964"/>
                <a:gd name="T46" fmla="*/ 57 w 936"/>
                <a:gd name="T47" fmla="*/ 57 h 964"/>
                <a:gd name="T48" fmla="*/ 57 w 936"/>
                <a:gd name="T49" fmla="*/ 29 h 964"/>
                <a:gd name="T50" fmla="*/ 170 w 936"/>
                <a:gd name="T51" fmla="*/ 0 h 964"/>
                <a:gd name="T52" fmla="*/ 454 w 936"/>
                <a:gd name="T53" fmla="*/ 57 h 964"/>
                <a:gd name="T54" fmla="*/ 539 w 936"/>
                <a:gd name="T55" fmla="*/ 29 h 964"/>
                <a:gd name="T56" fmla="*/ 624 w 936"/>
                <a:gd name="T57" fmla="*/ 85 h 964"/>
                <a:gd name="T58" fmla="*/ 737 w 936"/>
                <a:gd name="T59" fmla="*/ 29 h 964"/>
                <a:gd name="T60" fmla="*/ 794 w 936"/>
                <a:gd name="T61" fmla="*/ 142 h 964"/>
                <a:gd name="T62" fmla="*/ 737 w 936"/>
                <a:gd name="T63" fmla="*/ 199 h 964"/>
                <a:gd name="T64" fmla="*/ 766 w 936"/>
                <a:gd name="T65" fmla="*/ 255 h 964"/>
                <a:gd name="T66" fmla="*/ 737 w 936"/>
                <a:gd name="T67" fmla="*/ 284 h 964"/>
                <a:gd name="T68" fmla="*/ 737 w 936"/>
                <a:gd name="T69" fmla="*/ 312 h 964"/>
                <a:gd name="T70" fmla="*/ 624 w 936"/>
                <a:gd name="T71" fmla="*/ 312 h 964"/>
                <a:gd name="T72" fmla="*/ 624 w 936"/>
                <a:gd name="T73" fmla="*/ 397 h 964"/>
                <a:gd name="T74" fmla="*/ 652 w 936"/>
                <a:gd name="T75" fmla="*/ 454 h 964"/>
                <a:gd name="T76" fmla="*/ 709 w 936"/>
                <a:gd name="T77" fmla="*/ 425 h 964"/>
                <a:gd name="T78" fmla="*/ 766 w 936"/>
                <a:gd name="T79" fmla="*/ 482 h 964"/>
                <a:gd name="T80" fmla="*/ 766 w 936"/>
                <a:gd name="T81" fmla="*/ 596 h 964"/>
                <a:gd name="T82" fmla="*/ 851 w 936"/>
                <a:gd name="T83" fmla="*/ 652 h 964"/>
                <a:gd name="T84" fmla="*/ 907 w 936"/>
                <a:gd name="T85" fmla="*/ 652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36" h="964">
                  <a:moveTo>
                    <a:pt x="907" y="652"/>
                  </a:moveTo>
                  <a:lnTo>
                    <a:pt x="936" y="766"/>
                  </a:lnTo>
                  <a:lnTo>
                    <a:pt x="907" y="851"/>
                  </a:lnTo>
                  <a:lnTo>
                    <a:pt x="822" y="822"/>
                  </a:lnTo>
                  <a:lnTo>
                    <a:pt x="766" y="822"/>
                  </a:lnTo>
                  <a:lnTo>
                    <a:pt x="766" y="879"/>
                  </a:lnTo>
                  <a:lnTo>
                    <a:pt x="709" y="907"/>
                  </a:lnTo>
                  <a:lnTo>
                    <a:pt x="709" y="964"/>
                  </a:lnTo>
                  <a:lnTo>
                    <a:pt x="596" y="879"/>
                  </a:lnTo>
                  <a:lnTo>
                    <a:pt x="624" y="851"/>
                  </a:lnTo>
                  <a:lnTo>
                    <a:pt x="596" y="794"/>
                  </a:lnTo>
                  <a:lnTo>
                    <a:pt x="510" y="794"/>
                  </a:lnTo>
                  <a:lnTo>
                    <a:pt x="482" y="737"/>
                  </a:lnTo>
                  <a:lnTo>
                    <a:pt x="397" y="737"/>
                  </a:lnTo>
                  <a:lnTo>
                    <a:pt x="340" y="596"/>
                  </a:lnTo>
                  <a:lnTo>
                    <a:pt x="199" y="539"/>
                  </a:lnTo>
                  <a:lnTo>
                    <a:pt x="199" y="397"/>
                  </a:lnTo>
                  <a:lnTo>
                    <a:pt x="114" y="369"/>
                  </a:lnTo>
                  <a:lnTo>
                    <a:pt x="114" y="284"/>
                  </a:lnTo>
                  <a:lnTo>
                    <a:pt x="57" y="255"/>
                  </a:lnTo>
                  <a:lnTo>
                    <a:pt x="85" y="170"/>
                  </a:lnTo>
                  <a:lnTo>
                    <a:pt x="0" y="114"/>
                  </a:lnTo>
                  <a:lnTo>
                    <a:pt x="0" y="85"/>
                  </a:lnTo>
                  <a:lnTo>
                    <a:pt x="57" y="57"/>
                  </a:lnTo>
                  <a:lnTo>
                    <a:pt x="57" y="29"/>
                  </a:lnTo>
                  <a:lnTo>
                    <a:pt x="170" y="0"/>
                  </a:lnTo>
                  <a:lnTo>
                    <a:pt x="454" y="57"/>
                  </a:lnTo>
                  <a:lnTo>
                    <a:pt x="539" y="29"/>
                  </a:lnTo>
                  <a:lnTo>
                    <a:pt x="624" y="85"/>
                  </a:lnTo>
                  <a:lnTo>
                    <a:pt x="737" y="29"/>
                  </a:lnTo>
                  <a:lnTo>
                    <a:pt x="794" y="142"/>
                  </a:lnTo>
                  <a:lnTo>
                    <a:pt x="737" y="199"/>
                  </a:lnTo>
                  <a:lnTo>
                    <a:pt x="766" y="255"/>
                  </a:lnTo>
                  <a:lnTo>
                    <a:pt x="737" y="284"/>
                  </a:lnTo>
                  <a:lnTo>
                    <a:pt x="737" y="312"/>
                  </a:lnTo>
                  <a:lnTo>
                    <a:pt x="624" y="312"/>
                  </a:lnTo>
                  <a:lnTo>
                    <a:pt x="624" y="397"/>
                  </a:lnTo>
                  <a:lnTo>
                    <a:pt x="652" y="454"/>
                  </a:lnTo>
                  <a:lnTo>
                    <a:pt x="709" y="425"/>
                  </a:lnTo>
                  <a:lnTo>
                    <a:pt x="766" y="482"/>
                  </a:lnTo>
                  <a:lnTo>
                    <a:pt x="766" y="596"/>
                  </a:lnTo>
                  <a:lnTo>
                    <a:pt x="851" y="652"/>
                  </a:lnTo>
                  <a:lnTo>
                    <a:pt x="907" y="652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190" name="Freeform 926"/>
            <p:cNvSpPr>
              <a:spLocks/>
            </p:cNvSpPr>
            <p:nvPr/>
          </p:nvSpPr>
          <p:spPr bwMode="auto">
            <a:xfrm>
              <a:off x="2076" y="2202"/>
              <a:ext cx="1219" cy="680"/>
            </a:xfrm>
            <a:custGeom>
              <a:avLst/>
              <a:gdLst>
                <a:gd name="T0" fmla="*/ 879 w 1219"/>
                <a:gd name="T1" fmla="*/ 425 h 680"/>
                <a:gd name="T2" fmla="*/ 822 w 1219"/>
                <a:gd name="T3" fmla="*/ 368 h 680"/>
                <a:gd name="T4" fmla="*/ 850 w 1219"/>
                <a:gd name="T5" fmla="*/ 312 h 680"/>
                <a:gd name="T6" fmla="*/ 765 w 1219"/>
                <a:gd name="T7" fmla="*/ 312 h 680"/>
                <a:gd name="T8" fmla="*/ 737 w 1219"/>
                <a:gd name="T9" fmla="*/ 340 h 680"/>
                <a:gd name="T10" fmla="*/ 652 w 1219"/>
                <a:gd name="T11" fmla="*/ 312 h 680"/>
                <a:gd name="T12" fmla="*/ 567 w 1219"/>
                <a:gd name="T13" fmla="*/ 368 h 680"/>
                <a:gd name="T14" fmla="*/ 624 w 1219"/>
                <a:gd name="T15" fmla="*/ 425 h 680"/>
                <a:gd name="T16" fmla="*/ 567 w 1219"/>
                <a:gd name="T17" fmla="*/ 567 h 680"/>
                <a:gd name="T18" fmla="*/ 453 w 1219"/>
                <a:gd name="T19" fmla="*/ 482 h 680"/>
                <a:gd name="T20" fmla="*/ 397 w 1219"/>
                <a:gd name="T21" fmla="*/ 510 h 680"/>
                <a:gd name="T22" fmla="*/ 368 w 1219"/>
                <a:gd name="T23" fmla="*/ 624 h 680"/>
                <a:gd name="T24" fmla="*/ 283 w 1219"/>
                <a:gd name="T25" fmla="*/ 680 h 680"/>
                <a:gd name="T26" fmla="*/ 227 w 1219"/>
                <a:gd name="T27" fmla="*/ 680 h 680"/>
                <a:gd name="T28" fmla="*/ 142 w 1219"/>
                <a:gd name="T29" fmla="*/ 624 h 680"/>
                <a:gd name="T30" fmla="*/ 142 w 1219"/>
                <a:gd name="T31" fmla="*/ 510 h 680"/>
                <a:gd name="T32" fmla="*/ 85 w 1219"/>
                <a:gd name="T33" fmla="*/ 453 h 680"/>
                <a:gd name="T34" fmla="*/ 28 w 1219"/>
                <a:gd name="T35" fmla="*/ 482 h 680"/>
                <a:gd name="T36" fmla="*/ 0 w 1219"/>
                <a:gd name="T37" fmla="*/ 425 h 680"/>
                <a:gd name="T38" fmla="*/ 0 w 1219"/>
                <a:gd name="T39" fmla="*/ 340 h 680"/>
                <a:gd name="T40" fmla="*/ 113 w 1219"/>
                <a:gd name="T41" fmla="*/ 340 h 680"/>
                <a:gd name="T42" fmla="*/ 113 w 1219"/>
                <a:gd name="T43" fmla="*/ 312 h 680"/>
                <a:gd name="T44" fmla="*/ 142 w 1219"/>
                <a:gd name="T45" fmla="*/ 283 h 680"/>
                <a:gd name="T46" fmla="*/ 113 w 1219"/>
                <a:gd name="T47" fmla="*/ 227 h 680"/>
                <a:gd name="T48" fmla="*/ 170 w 1219"/>
                <a:gd name="T49" fmla="*/ 170 h 680"/>
                <a:gd name="T50" fmla="*/ 113 w 1219"/>
                <a:gd name="T51" fmla="*/ 57 h 680"/>
                <a:gd name="T52" fmla="*/ 227 w 1219"/>
                <a:gd name="T53" fmla="*/ 28 h 680"/>
                <a:gd name="T54" fmla="*/ 340 w 1219"/>
                <a:gd name="T55" fmla="*/ 57 h 680"/>
                <a:gd name="T56" fmla="*/ 397 w 1219"/>
                <a:gd name="T57" fmla="*/ 0 h 680"/>
                <a:gd name="T58" fmla="*/ 453 w 1219"/>
                <a:gd name="T59" fmla="*/ 170 h 680"/>
                <a:gd name="T60" fmla="*/ 539 w 1219"/>
                <a:gd name="T61" fmla="*/ 170 h 680"/>
                <a:gd name="T62" fmla="*/ 567 w 1219"/>
                <a:gd name="T63" fmla="*/ 198 h 680"/>
                <a:gd name="T64" fmla="*/ 652 w 1219"/>
                <a:gd name="T65" fmla="*/ 170 h 680"/>
                <a:gd name="T66" fmla="*/ 652 w 1219"/>
                <a:gd name="T67" fmla="*/ 142 h 680"/>
                <a:gd name="T68" fmla="*/ 737 w 1219"/>
                <a:gd name="T69" fmla="*/ 142 h 680"/>
                <a:gd name="T70" fmla="*/ 822 w 1219"/>
                <a:gd name="T71" fmla="*/ 85 h 680"/>
                <a:gd name="T72" fmla="*/ 879 w 1219"/>
                <a:gd name="T73" fmla="*/ 113 h 680"/>
                <a:gd name="T74" fmla="*/ 879 w 1219"/>
                <a:gd name="T75" fmla="*/ 57 h 680"/>
                <a:gd name="T76" fmla="*/ 964 w 1219"/>
                <a:gd name="T77" fmla="*/ 57 h 680"/>
                <a:gd name="T78" fmla="*/ 992 w 1219"/>
                <a:gd name="T79" fmla="*/ 85 h 680"/>
                <a:gd name="T80" fmla="*/ 1049 w 1219"/>
                <a:gd name="T81" fmla="*/ 85 h 680"/>
                <a:gd name="T82" fmla="*/ 1191 w 1219"/>
                <a:gd name="T83" fmla="*/ 142 h 680"/>
                <a:gd name="T84" fmla="*/ 1191 w 1219"/>
                <a:gd name="T85" fmla="*/ 170 h 680"/>
                <a:gd name="T86" fmla="*/ 1219 w 1219"/>
                <a:gd name="T87" fmla="*/ 227 h 680"/>
                <a:gd name="T88" fmla="*/ 1162 w 1219"/>
                <a:gd name="T89" fmla="*/ 255 h 680"/>
                <a:gd name="T90" fmla="*/ 992 w 1219"/>
                <a:gd name="T91" fmla="*/ 283 h 680"/>
                <a:gd name="T92" fmla="*/ 992 w 1219"/>
                <a:gd name="T93" fmla="*/ 340 h 680"/>
                <a:gd name="T94" fmla="*/ 1020 w 1219"/>
                <a:gd name="T95" fmla="*/ 397 h 680"/>
                <a:gd name="T96" fmla="*/ 964 w 1219"/>
                <a:gd name="T97" fmla="*/ 425 h 680"/>
                <a:gd name="T98" fmla="*/ 879 w 1219"/>
                <a:gd name="T99" fmla="*/ 425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19" h="680">
                  <a:moveTo>
                    <a:pt x="879" y="425"/>
                  </a:moveTo>
                  <a:lnTo>
                    <a:pt x="822" y="368"/>
                  </a:lnTo>
                  <a:lnTo>
                    <a:pt x="850" y="312"/>
                  </a:lnTo>
                  <a:lnTo>
                    <a:pt x="765" y="312"/>
                  </a:lnTo>
                  <a:lnTo>
                    <a:pt x="737" y="340"/>
                  </a:lnTo>
                  <a:lnTo>
                    <a:pt x="652" y="312"/>
                  </a:lnTo>
                  <a:lnTo>
                    <a:pt x="567" y="368"/>
                  </a:lnTo>
                  <a:lnTo>
                    <a:pt x="624" y="425"/>
                  </a:lnTo>
                  <a:lnTo>
                    <a:pt x="567" y="567"/>
                  </a:lnTo>
                  <a:lnTo>
                    <a:pt x="453" y="482"/>
                  </a:lnTo>
                  <a:lnTo>
                    <a:pt x="397" y="510"/>
                  </a:lnTo>
                  <a:lnTo>
                    <a:pt x="368" y="624"/>
                  </a:lnTo>
                  <a:lnTo>
                    <a:pt x="283" y="680"/>
                  </a:lnTo>
                  <a:lnTo>
                    <a:pt x="227" y="680"/>
                  </a:lnTo>
                  <a:lnTo>
                    <a:pt x="142" y="624"/>
                  </a:lnTo>
                  <a:lnTo>
                    <a:pt x="142" y="510"/>
                  </a:lnTo>
                  <a:lnTo>
                    <a:pt x="85" y="453"/>
                  </a:lnTo>
                  <a:lnTo>
                    <a:pt x="28" y="482"/>
                  </a:lnTo>
                  <a:lnTo>
                    <a:pt x="0" y="425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312"/>
                  </a:lnTo>
                  <a:lnTo>
                    <a:pt x="142" y="283"/>
                  </a:lnTo>
                  <a:lnTo>
                    <a:pt x="113" y="227"/>
                  </a:lnTo>
                  <a:lnTo>
                    <a:pt x="170" y="170"/>
                  </a:lnTo>
                  <a:lnTo>
                    <a:pt x="113" y="57"/>
                  </a:lnTo>
                  <a:lnTo>
                    <a:pt x="227" y="28"/>
                  </a:lnTo>
                  <a:lnTo>
                    <a:pt x="340" y="57"/>
                  </a:lnTo>
                  <a:lnTo>
                    <a:pt x="397" y="0"/>
                  </a:lnTo>
                  <a:lnTo>
                    <a:pt x="453" y="170"/>
                  </a:lnTo>
                  <a:lnTo>
                    <a:pt x="539" y="170"/>
                  </a:lnTo>
                  <a:lnTo>
                    <a:pt x="567" y="198"/>
                  </a:lnTo>
                  <a:lnTo>
                    <a:pt x="652" y="170"/>
                  </a:lnTo>
                  <a:lnTo>
                    <a:pt x="652" y="142"/>
                  </a:lnTo>
                  <a:lnTo>
                    <a:pt x="737" y="142"/>
                  </a:lnTo>
                  <a:lnTo>
                    <a:pt x="822" y="85"/>
                  </a:lnTo>
                  <a:lnTo>
                    <a:pt x="879" y="113"/>
                  </a:lnTo>
                  <a:lnTo>
                    <a:pt x="879" y="57"/>
                  </a:lnTo>
                  <a:lnTo>
                    <a:pt x="964" y="57"/>
                  </a:lnTo>
                  <a:lnTo>
                    <a:pt x="992" y="85"/>
                  </a:lnTo>
                  <a:lnTo>
                    <a:pt x="1049" y="85"/>
                  </a:lnTo>
                  <a:lnTo>
                    <a:pt x="1191" y="142"/>
                  </a:lnTo>
                  <a:lnTo>
                    <a:pt x="1191" y="170"/>
                  </a:lnTo>
                  <a:lnTo>
                    <a:pt x="1219" y="227"/>
                  </a:lnTo>
                  <a:lnTo>
                    <a:pt x="1162" y="255"/>
                  </a:lnTo>
                  <a:lnTo>
                    <a:pt x="992" y="283"/>
                  </a:lnTo>
                  <a:lnTo>
                    <a:pt x="992" y="340"/>
                  </a:lnTo>
                  <a:lnTo>
                    <a:pt x="1020" y="397"/>
                  </a:lnTo>
                  <a:lnTo>
                    <a:pt x="964" y="425"/>
                  </a:lnTo>
                  <a:lnTo>
                    <a:pt x="879" y="425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191" name="Freeform 927"/>
            <p:cNvSpPr>
              <a:spLocks/>
            </p:cNvSpPr>
            <p:nvPr/>
          </p:nvSpPr>
          <p:spPr bwMode="auto">
            <a:xfrm>
              <a:off x="2955" y="2287"/>
              <a:ext cx="1162" cy="624"/>
            </a:xfrm>
            <a:custGeom>
              <a:avLst/>
              <a:gdLst>
                <a:gd name="T0" fmla="*/ 1162 w 1162"/>
                <a:gd name="T1" fmla="*/ 227 h 624"/>
                <a:gd name="T2" fmla="*/ 992 w 1162"/>
                <a:gd name="T3" fmla="*/ 283 h 624"/>
                <a:gd name="T4" fmla="*/ 794 w 1162"/>
                <a:gd name="T5" fmla="*/ 312 h 624"/>
                <a:gd name="T6" fmla="*/ 652 w 1162"/>
                <a:gd name="T7" fmla="*/ 368 h 624"/>
                <a:gd name="T8" fmla="*/ 623 w 1162"/>
                <a:gd name="T9" fmla="*/ 567 h 624"/>
                <a:gd name="T10" fmla="*/ 510 w 1162"/>
                <a:gd name="T11" fmla="*/ 510 h 624"/>
                <a:gd name="T12" fmla="*/ 567 w 1162"/>
                <a:gd name="T13" fmla="*/ 454 h 624"/>
                <a:gd name="T14" fmla="*/ 510 w 1162"/>
                <a:gd name="T15" fmla="*/ 454 h 624"/>
                <a:gd name="T16" fmla="*/ 453 w 1162"/>
                <a:gd name="T17" fmla="*/ 397 h 624"/>
                <a:gd name="T18" fmla="*/ 340 w 1162"/>
                <a:gd name="T19" fmla="*/ 482 h 624"/>
                <a:gd name="T20" fmla="*/ 368 w 1162"/>
                <a:gd name="T21" fmla="*/ 539 h 624"/>
                <a:gd name="T22" fmla="*/ 340 w 1162"/>
                <a:gd name="T23" fmla="*/ 624 h 624"/>
                <a:gd name="T24" fmla="*/ 227 w 1162"/>
                <a:gd name="T25" fmla="*/ 425 h 624"/>
                <a:gd name="T26" fmla="*/ 170 w 1162"/>
                <a:gd name="T27" fmla="*/ 454 h 624"/>
                <a:gd name="T28" fmla="*/ 113 w 1162"/>
                <a:gd name="T29" fmla="*/ 425 h 624"/>
                <a:gd name="T30" fmla="*/ 0 w 1162"/>
                <a:gd name="T31" fmla="*/ 425 h 624"/>
                <a:gd name="T32" fmla="*/ 0 w 1162"/>
                <a:gd name="T33" fmla="*/ 340 h 624"/>
                <a:gd name="T34" fmla="*/ 85 w 1162"/>
                <a:gd name="T35" fmla="*/ 340 h 624"/>
                <a:gd name="T36" fmla="*/ 141 w 1162"/>
                <a:gd name="T37" fmla="*/ 312 h 624"/>
                <a:gd name="T38" fmla="*/ 113 w 1162"/>
                <a:gd name="T39" fmla="*/ 255 h 624"/>
                <a:gd name="T40" fmla="*/ 113 w 1162"/>
                <a:gd name="T41" fmla="*/ 198 h 624"/>
                <a:gd name="T42" fmla="*/ 283 w 1162"/>
                <a:gd name="T43" fmla="*/ 170 h 624"/>
                <a:gd name="T44" fmla="*/ 340 w 1162"/>
                <a:gd name="T45" fmla="*/ 142 h 624"/>
                <a:gd name="T46" fmla="*/ 397 w 1162"/>
                <a:gd name="T47" fmla="*/ 142 h 624"/>
                <a:gd name="T48" fmla="*/ 510 w 1162"/>
                <a:gd name="T49" fmla="*/ 28 h 624"/>
                <a:gd name="T50" fmla="*/ 538 w 1162"/>
                <a:gd name="T51" fmla="*/ 142 h 624"/>
                <a:gd name="T52" fmla="*/ 595 w 1162"/>
                <a:gd name="T53" fmla="*/ 170 h 624"/>
                <a:gd name="T54" fmla="*/ 623 w 1162"/>
                <a:gd name="T55" fmla="*/ 142 h 624"/>
                <a:gd name="T56" fmla="*/ 708 w 1162"/>
                <a:gd name="T57" fmla="*/ 142 h 624"/>
                <a:gd name="T58" fmla="*/ 708 w 1162"/>
                <a:gd name="T59" fmla="*/ 85 h 624"/>
                <a:gd name="T60" fmla="*/ 765 w 1162"/>
                <a:gd name="T61" fmla="*/ 85 h 624"/>
                <a:gd name="T62" fmla="*/ 794 w 1162"/>
                <a:gd name="T63" fmla="*/ 113 h 624"/>
                <a:gd name="T64" fmla="*/ 850 w 1162"/>
                <a:gd name="T65" fmla="*/ 57 h 624"/>
                <a:gd name="T66" fmla="*/ 907 w 1162"/>
                <a:gd name="T67" fmla="*/ 57 h 624"/>
                <a:gd name="T68" fmla="*/ 935 w 1162"/>
                <a:gd name="T69" fmla="*/ 0 h 624"/>
                <a:gd name="T70" fmla="*/ 1020 w 1162"/>
                <a:gd name="T71" fmla="*/ 28 h 624"/>
                <a:gd name="T72" fmla="*/ 1020 w 1162"/>
                <a:gd name="T73" fmla="*/ 85 h 624"/>
                <a:gd name="T74" fmla="*/ 1020 w 1162"/>
                <a:gd name="T75" fmla="*/ 142 h 624"/>
                <a:gd name="T76" fmla="*/ 1105 w 1162"/>
                <a:gd name="T77" fmla="*/ 142 h 624"/>
                <a:gd name="T78" fmla="*/ 1162 w 1162"/>
                <a:gd name="T79" fmla="*/ 227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162" h="624">
                  <a:moveTo>
                    <a:pt x="1162" y="227"/>
                  </a:moveTo>
                  <a:lnTo>
                    <a:pt x="992" y="283"/>
                  </a:lnTo>
                  <a:lnTo>
                    <a:pt x="794" y="312"/>
                  </a:lnTo>
                  <a:lnTo>
                    <a:pt x="652" y="368"/>
                  </a:lnTo>
                  <a:lnTo>
                    <a:pt x="623" y="567"/>
                  </a:lnTo>
                  <a:lnTo>
                    <a:pt x="510" y="510"/>
                  </a:lnTo>
                  <a:lnTo>
                    <a:pt x="567" y="454"/>
                  </a:lnTo>
                  <a:lnTo>
                    <a:pt x="510" y="454"/>
                  </a:lnTo>
                  <a:lnTo>
                    <a:pt x="453" y="397"/>
                  </a:lnTo>
                  <a:lnTo>
                    <a:pt x="340" y="482"/>
                  </a:lnTo>
                  <a:lnTo>
                    <a:pt x="368" y="539"/>
                  </a:lnTo>
                  <a:lnTo>
                    <a:pt x="340" y="624"/>
                  </a:lnTo>
                  <a:lnTo>
                    <a:pt x="227" y="425"/>
                  </a:lnTo>
                  <a:lnTo>
                    <a:pt x="170" y="454"/>
                  </a:lnTo>
                  <a:lnTo>
                    <a:pt x="113" y="425"/>
                  </a:lnTo>
                  <a:lnTo>
                    <a:pt x="0" y="425"/>
                  </a:lnTo>
                  <a:lnTo>
                    <a:pt x="0" y="340"/>
                  </a:lnTo>
                  <a:lnTo>
                    <a:pt x="85" y="340"/>
                  </a:lnTo>
                  <a:lnTo>
                    <a:pt x="141" y="312"/>
                  </a:lnTo>
                  <a:lnTo>
                    <a:pt x="113" y="255"/>
                  </a:lnTo>
                  <a:lnTo>
                    <a:pt x="113" y="198"/>
                  </a:lnTo>
                  <a:lnTo>
                    <a:pt x="283" y="170"/>
                  </a:lnTo>
                  <a:lnTo>
                    <a:pt x="340" y="142"/>
                  </a:lnTo>
                  <a:lnTo>
                    <a:pt x="397" y="142"/>
                  </a:lnTo>
                  <a:lnTo>
                    <a:pt x="510" y="28"/>
                  </a:lnTo>
                  <a:lnTo>
                    <a:pt x="538" y="142"/>
                  </a:lnTo>
                  <a:lnTo>
                    <a:pt x="595" y="170"/>
                  </a:lnTo>
                  <a:lnTo>
                    <a:pt x="623" y="142"/>
                  </a:lnTo>
                  <a:lnTo>
                    <a:pt x="708" y="142"/>
                  </a:lnTo>
                  <a:lnTo>
                    <a:pt x="708" y="85"/>
                  </a:lnTo>
                  <a:lnTo>
                    <a:pt x="765" y="85"/>
                  </a:lnTo>
                  <a:lnTo>
                    <a:pt x="794" y="113"/>
                  </a:lnTo>
                  <a:lnTo>
                    <a:pt x="850" y="57"/>
                  </a:lnTo>
                  <a:lnTo>
                    <a:pt x="907" y="57"/>
                  </a:lnTo>
                  <a:lnTo>
                    <a:pt x="935" y="0"/>
                  </a:lnTo>
                  <a:lnTo>
                    <a:pt x="1020" y="28"/>
                  </a:lnTo>
                  <a:lnTo>
                    <a:pt x="1020" y="85"/>
                  </a:lnTo>
                  <a:lnTo>
                    <a:pt x="1020" y="142"/>
                  </a:lnTo>
                  <a:lnTo>
                    <a:pt x="1105" y="142"/>
                  </a:lnTo>
                  <a:lnTo>
                    <a:pt x="1162" y="227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192" name="Freeform 928"/>
            <p:cNvSpPr>
              <a:spLocks/>
            </p:cNvSpPr>
            <p:nvPr/>
          </p:nvSpPr>
          <p:spPr bwMode="auto">
            <a:xfrm>
              <a:off x="3465" y="2003"/>
              <a:ext cx="737" cy="454"/>
            </a:xfrm>
            <a:custGeom>
              <a:avLst/>
              <a:gdLst>
                <a:gd name="T0" fmla="*/ 737 w 737"/>
                <a:gd name="T1" fmla="*/ 341 h 454"/>
                <a:gd name="T2" fmla="*/ 595 w 737"/>
                <a:gd name="T3" fmla="*/ 426 h 454"/>
                <a:gd name="T4" fmla="*/ 510 w 737"/>
                <a:gd name="T5" fmla="*/ 426 h 454"/>
                <a:gd name="T6" fmla="*/ 510 w 737"/>
                <a:gd name="T7" fmla="*/ 341 h 454"/>
                <a:gd name="T8" fmla="*/ 510 w 737"/>
                <a:gd name="T9" fmla="*/ 312 h 454"/>
                <a:gd name="T10" fmla="*/ 425 w 737"/>
                <a:gd name="T11" fmla="*/ 284 h 454"/>
                <a:gd name="T12" fmla="*/ 397 w 737"/>
                <a:gd name="T13" fmla="*/ 341 h 454"/>
                <a:gd name="T14" fmla="*/ 340 w 737"/>
                <a:gd name="T15" fmla="*/ 341 h 454"/>
                <a:gd name="T16" fmla="*/ 284 w 737"/>
                <a:gd name="T17" fmla="*/ 397 h 454"/>
                <a:gd name="T18" fmla="*/ 255 w 737"/>
                <a:gd name="T19" fmla="*/ 369 h 454"/>
                <a:gd name="T20" fmla="*/ 198 w 737"/>
                <a:gd name="T21" fmla="*/ 369 h 454"/>
                <a:gd name="T22" fmla="*/ 198 w 737"/>
                <a:gd name="T23" fmla="*/ 426 h 454"/>
                <a:gd name="T24" fmla="*/ 113 w 737"/>
                <a:gd name="T25" fmla="*/ 426 h 454"/>
                <a:gd name="T26" fmla="*/ 85 w 737"/>
                <a:gd name="T27" fmla="*/ 454 h 454"/>
                <a:gd name="T28" fmla="*/ 28 w 737"/>
                <a:gd name="T29" fmla="*/ 426 h 454"/>
                <a:gd name="T30" fmla="*/ 0 w 737"/>
                <a:gd name="T31" fmla="*/ 312 h 454"/>
                <a:gd name="T32" fmla="*/ 28 w 737"/>
                <a:gd name="T33" fmla="*/ 256 h 454"/>
                <a:gd name="T34" fmla="*/ 85 w 737"/>
                <a:gd name="T35" fmla="*/ 227 h 454"/>
                <a:gd name="T36" fmla="*/ 57 w 737"/>
                <a:gd name="T37" fmla="*/ 171 h 454"/>
                <a:gd name="T38" fmla="*/ 142 w 737"/>
                <a:gd name="T39" fmla="*/ 114 h 454"/>
                <a:gd name="T40" fmla="*/ 170 w 737"/>
                <a:gd name="T41" fmla="*/ 142 h 454"/>
                <a:gd name="T42" fmla="*/ 369 w 737"/>
                <a:gd name="T43" fmla="*/ 57 h 454"/>
                <a:gd name="T44" fmla="*/ 454 w 737"/>
                <a:gd name="T45" fmla="*/ 57 h 454"/>
                <a:gd name="T46" fmla="*/ 510 w 737"/>
                <a:gd name="T47" fmla="*/ 0 h 454"/>
                <a:gd name="T48" fmla="*/ 539 w 737"/>
                <a:gd name="T49" fmla="*/ 85 h 454"/>
                <a:gd name="T50" fmla="*/ 595 w 737"/>
                <a:gd name="T51" fmla="*/ 171 h 454"/>
                <a:gd name="T52" fmla="*/ 652 w 737"/>
                <a:gd name="T53" fmla="*/ 171 h 454"/>
                <a:gd name="T54" fmla="*/ 624 w 737"/>
                <a:gd name="T55" fmla="*/ 227 h 454"/>
                <a:gd name="T56" fmla="*/ 709 w 737"/>
                <a:gd name="T57" fmla="*/ 284 h 454"/>
                <a:gd name="T58" fmla="*/ 737 w 737"/>
                <a:gd name="T59" fmla="*/ 341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37" h="454">
                  <a:moveTo>
                    <a:pt x="737" y="341"/>
                  </a:moveTo>
                  <a:lnTo>
                    <a:pt x="595" y="426"/>
                  </a:lnTo>
                  <a:lnTo>
                    <a:pt x="510" y="426"/>
                  </a:lnTo>
                  <a:lnTo>
                    <a:pt x="510" y="341"/>
                  </a:lnTo>
                  <a:lnTo>
                    <a:pt x="510" y="312"/>
                  </a:lnTo>
                  <a:lnTo>
                    <a:pt x="425" y="284"/>
                  </a:lnTo>
                  <a:lnTo>
                    <a:pt x="397" y="341"/>
                  </a:lnTo>
                  <a:lnTo>
                    <a:pt x="340" y="341"/>
                  </a:lnTo>
                  <a:lnTo>
                    <a:pt x="284" y="397"/>
                  </a:lnTo>
                  <a:lnTo>
                    <a:pt x="255" y="369"/>
                  </a:lnTo>
                  <a:lnTo>
                    <a:pt x="198" y="369"/>
                  </a:lnTo>
                  <a:lnTo>
                    <a:pt x="198" y="426"/>
                  </a:lnTo>
                  <a:lnTo>
                    <a:pt x="113" y="426"/>
                  </a:lnTo>
                  <a:lnTo>
                    <a:pt x="85" y="454"/>
                  </a:lnTo>
                  <a:lnTo>
                    <a:pt x="28" y="426"/>
                  </a:lnTo>
                  <a:lnTo>
                    <a:pt x="0" y="312"/>
                  </a:lnTo>
                  <a:lnTo>
                    <a:pt x="28" y="256"/>
                  </a:lnTo>
                  <a:lnTo>
                    <a:pt x="85" y="227"/>
                  </a:lnTo>
                  <a:lnTo>
                    <a:pt x="57" y="171"/>
                  </a:lnTo>
                  <a:lnTo>
                    <a:pt x="142" y="114"/>
                  </a:lnTo>
                  <a:lnTo>
                    <a:pt x="170" y="142"/>
                  </a:lnTo>
                  <a:lnTo>
                    <a:pt x="369" y="57"/>
                  </a:lnTo>
                  <a:lnTo>
                    <a:pt x="454" y="57"/>
                  </a:lnTo>
                  <a:lnTo>
                    <a:pt x="510" y="0"/>
                  </a:lnTo>
                  <a:lnTo>
                    <a:pt x="539" y="85"/>
                  </a:lnTo>
                  <a:lnTo>
                    <a:pt x="595" y="171"/>
                  </a:lnTo>
                  <a:lnTo>
                    <a:pt x="652" y="171"/>
                  </a:lnTo>
                  <a:lnTo>
                    <a:pt x="624" y="227"/>
                  </a:lnTo>
                  <a:lnTo>
                    <a:pt x="709" y="284"/>
                  </a:lnTo>
                  <a:lnTo>
                    <a:pt x="737" y="341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193" name="Freeform 929"/>
            <p:cNvSpPr>
              <a:spLocks/>
            </p:cNvSpPr>
            <p:nvPr/>
          </p:nvSpPr>
          <p:spPr bwMode="auto">
            <a:xfrm>
              <a:off x="3834" y="1266"/>
              <a:ext cx="935" cy="1078"/>
            </a:xfrm>
            <a:custGeom>
              <a:avLst/>
              <a:gdLst>
                <a:gd name="T0" fmla="*/ 368 w 935"/>
                <a:gd name="T1" fmla="*/ 1078 h 1078"/>
                <a:gd name="T2" fmla="*/ 340 w 935"/>
                <a:gd name="T3" fmla="*/ 1021 h 1078"/>
                <a:gd name="T4" fmla="*/ 255 w 935"/>
                <a:gd name="T5" fmla="*/ 964 h 1078"/>
                <a:gd name="T6" fmla="*/ 283 w 935"/>
                <a:gd name="T7" fmla="*/ 908 h 1078"/>
                <a:gd name="T8" fmla="*/ 226 w 935"/>
                <a:gd name="T9" fmla="*/ 908 h 1078"/>
                <a:gd name="T10" fmla="*/ 170 w 935"/>
                <a:gd name="T11" fmla="*/ 822 h 1078"/>
                <a:gd name="T12" fmla="*/ 226 w 935"/>
                <a:gd name="T13" fmla="*/ 794 h 1078"/>
                <a:gd name="T14" fmla="*/ 226 w 935"/>
                <a:gd name="T15" fmla="*/ 709 h 1078"/>
                <a:gd name="T16" fmla="*/ 283 w 935"/>
                <a:gd name="T17" fmla="*/ 681 h 1078"/>
                <a:gd name="T18" fmla="*/ 283 w 935"/>
                <a:gd name="T19" fmla="*/ 624 h 1078"/>
                <a:gd name="T20" fmla="*/ 340 w 935"/>
                <a:gd name="T21" fmla="*/ 596 h 1078"/>
                <a:gd name="T22" fmla="*/ 283 w 935"/>
                <a:gd name="T23" fmla="*/ 511 h 1078"/>
                <a:gd name="T24" fmla="*/ 226 w 935"/>
                <a:gd name="T25" fmla="*/ 539 h 1078"/>
                <a:gd name="T26" fmla="*/ 170 w 935"/>
                <a:gd name="T27" fmla="*/ 511 h 1078"/>
                <a:gd name="T28" fmla="*/ 85 w 935"/>
                <a:gd name="T29" fmla="*/ 511 h 1078"/>
                <a:gd name="T30" fmla="*/ 85 w 935"/>
                <a:gd name="T31" fmla="*/ 454 h 1078"/>
                <a:gd name="T32" fmla="*/ 28 w 935"/>
                <a:gd name="T33" fmla="*/ 397 h 1078"/>
                <a:gd name="T34" fmla="*/ 85 w 935"/>
                <a:gd name="T35" fmla="*/ 341 h 1078"/>
                <a:gd name="T36" fmla="*/ 56 w 935"/>
                <a:gd name="T37" fmla="*/ 284 h 1078"/>
                <a:gd name="T38" fmla="*/ 28 w 935"/>
                <a:gd name="T39" fmla="*/ 284 h 1078"/>
                <a:gd name="T40" fmla="*/ 0 w 935"/>
                <a:gd name="T41" fmla="*/ 199 h 1078"/>
                <a:gd name="T42" fmla="*/ 56 w 935"/>
                <a:gd name="T43" fmla="*/ 114 h 1078"/>
                <a:gd name="T44" fmla="*/ 170 w 935"/>
                <a:gd name="T45" fmla="*/ 29 h 1078"/>
                <a:gd name="T46" fmla="*/ 226 w 935"/>
                <a:gd name="T47" fmla="*/ 29 h 1078"/>
                <a:gd name="T48" fmla="*/ 283 w 935"/>
                <a:gd name="T49" fmla="*/ 85 h 1078"/>
                <a:gd name="T50" fmla="*/ 311 w 935"/>
                <a:gd name="T51" fmla="*/ 29 h 1078"/>
                <a:gd name="T52" fmla="*/ 453 w 935"/>
                <a:gd name="T53" fmla="*/ 57 h 1078"/>
                <a:gd name="T54" fmla="*/ 510 w 935"/>
                <a:gd name="T55" fmla="*/ 0 h 1078"/>
                <a:gd name="T56" fmla="*/ 567 w 935"/>
                <a:gd name="T57" fmla="*/ 0 h 1078"/>
                <a:gd name="T58" fmla="*/ 595 w 935"/>
                <a:gd name="T59" fmla="*/ 57 h 1078"/>
                <a:gd name="T60" fmla="*/ 623 w 935"/>
                <a:gd name="T61" fmla="*/ 85 h 1078"/>
                <a:gd name="T62" fmla="*/ 680 w 935"/>
                <a:gd name="T63" fmla="*/ 57 h 1078"/>
                <a:gd name="T64" fmla="*/ 765 w 935"/>
                <a:gd name="T65" fmla="*/ 142 h 1078"/>
                <a:gd name="T66" fmla="*/ 765 w 935"/>
                <a:gd name="T67" fmla="*/ 199 h 1078"/>
                <a:gd name="T68" fmla="*/ 737 w 935"/>
                <a:gd name="T69" fmla="*/ 227 h 1078"/>
                <a:gd name="T70" fmla="*/ 737 w 935"/>
                <a:gd name="T71" fmla="*/ 312 h 1078"/>
                <a:gd name="T72" fmla="*/ 793 w 935"/>
                <a:gd name="T73" fmla="*/ 397 h 1078"/>
                <a:gd name="T74" fmla="*/ 878 w 935"/>
                <a:gd name="T75" fmla="*/ 426 h 1078"/>
                <a:gd name="T76" fmla="*/ 878 w 935"/>
                <a:gd name="T77" fmla="*/ 482 h 1078"/>
                <a:gd name="T78" fmla="*/ 935 w 935"/>
                <a:gd name="T79" fmla="*/ 482 h 1078"/>
                <a:gd name="T80" fmla="*/ 907 w 935"/>
                <a:gd name="T81" fmla="*/ 511 h 1078"/>
                <a:gd name="T82" fmla="*/ 935 w 935"/>
                <a:gd name="T83" fmla="*/ 539 h 1078"/>
                <a:gd name="T84" fmla="*/ 907 w 935"/>
                <a:gd name="T85" fmla="*/ 652 h 1078"/>
                <a:gd name="T86" fmla="*/ 850 w 935"/>
                <a:gd name="T87" fmla="*/ 681 h 1078"/>
                <a:gd name="T88" fmla="*/ 850 w 935"/>
                <a:gd name="T89" fmla="*/ 794 h 1078"/>
                <a:gd name="T90" fmla="*/ 737 w 935"/>
                <a:gd name="T91" fmla="*/ 822 h 1078"/>
                <a:gd name="T92" fmla="*/ 708 w 935"/>
                <a:gd name="T93" fmla="*/ 908 h 1078"/>
                <a:gd name="T94" fmla="*/ 368 w 935"/>
                <a:gd name="T95" fmla="*/ 1078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35" h="1078">
                  <a:moveTo>
                    <a:pt x="368" y="1078"/>
                  </a:moveTo>
                  <a:lnTo>
                    <a:pt x="340" y="1021"/>
                  </a:lnTo>
                  <a:lnTo>
                    <a:pt x="255" y="964"/>
                  </a:lnTo>
                  <a:lnTo>
                    <a:pt x="283" y="908"/>
                  </a:lnTo>
                  <a:lnTo>
                    <a:pt x="226" y="908"/>
                  </a:lnTo>
                  <a:lnTo>
                    <a:pt x="170" y="822"/>
                  </a:lnTo>
                  <a:lnTo>
                    <a:pt x="226" y="794"/>
                  </a:lnTo>
                  <a:lnTo>
                    <a:pt x="226" y="709"/>
                  </a:lnTo>
                  <a:lnTo>
                    <a:pt x="283" y="681"/>
                  </a:lnTo>
                  <a:lnTo>
                    <a:pt x="283" y="624"/>
                  </a:lnTo>
                  <a:lnTo>
                    <a:pt x="340" y="596"/>
                  </a:lnTo>
                  <a:lnTo>
                    <a:pt x="283" y="511"/>
                  </a:lnTo>
                  <a:lnTo>
                    <a:pt x="226" y="539"/>
                  </a:lnTo>
                  <a:lnTo>
                    <a:pt x="170" y="511"/>
                  </a:lnTo>
                  <a:lnTo>
                    <a:pt x="85" y="511"/>
                  </a:lnTo>
                  <a:lnTo>
                    <a:pt x="85" y="454"/>
                  </a:lnTo>
                  <a:lnTo>
                    <a:pt x="28" y="397"/>
                  </a:lnTo>
                  <a:lnTo>
                    <a:pt x="85" y="341"/>
                  </a:lnTo>
                  <a:lnTo>
                    <a:pt x="56" y="284"/>
                  </a:lnTo>
                  <a:lnTo>
                    <a:pt x="28" y="284"/>
                  </a:lnTo>
                  <a:lnTo>
                    <a:pt x="0" y="199"/>
                  </a:lnTo>
                  <a:lnTo>
                    <a:pt x="56" y="114"/>
                  </a:lnTo>
                  <a:lnTo>
                    <a:pt x="170" y="29"/>
                  </a:lnTo>
                  <a:lnTo>
                    <a:pt x="226" y="29"/>
                  </a:lnTo>
                  <a:lnTo>
                    <a:pt x="283" y="85"/>
                  </a:lnTo>
                  <a:lnTo>
                    <a:pt x="311" y="29"/>
                  </a:lnTo>
                  <a:lnTo>
                    <a:pt x="453" y="57"/>
                  </a:lnTo>
                  <a:lnTo>
                    <a:pt x="510" y="0"/>
                  </a:lnTo>
                  <a:lnTo>
                    <a:pt x="567" y="0"/>
                  </a:lnTo>
                  <a:lnTo>
                    <a:pt x="595" y="57"/>
                  </a:lnTo>
                  <a:lnTo>
                    <a:pt x="623" y="85"/>
                  </a:lnTo>
                  <a:lnTo>
                    <a:pt x="680" y="57"/>
                  </a:lnTo>
                  <a:lnTo>
                    <a:pt x="765" y="142"/>
                  </a:lnTo>
                  <a:lnTo>
                    <a:pt x="765" y="199"/>
                  </a:lnTo>
                  <a:lnTo>
                    <a:pt x="737" y="227"/>
                  </a:lnTo>
                  <a:lnTo>
                    <a:pt x="737" y="312"/>
                  </a:lnTo>
                  <a:lnTo>
                    <a:pt x="793" y="397"/>
                  </a:lnTo>
                  <a:lnTo>
                    <a:pt x="878" y="426"/>
                  </a:lnTo>
                  <a:lnTo>
                    <a:pt x="878" y="482"/>
                  </a:lnTo>
                  <a:lnTo>
                    <a:pt x="935" y="482"/>
                  </a:lnTo>
                  <a:lnTo>
                    <a:pt x="907" y="511"/>
                  </a:lnTo>
                  <a:lnTo>
                    <a:pt x="935" y="539"/>
                  </a:lnTo>
                  <a:lnTo>
                    <a:pt x="907" y="652"/>
                  </a:lnTo>
                  <a:lnTo>
                    <a:pt x="850" y="681"/>
                  </a:lnTo>
                  <a:lnTo>
                    <a:pt x="850" y="794"/>
                  </a:lnTo>
                  <a:lnTo>
                    <a:pt x="737" y="822"/>
                  </a:lnTo>
                  <a:lnTo>
                    <a:pt x="708" y="908"/>
                  </a:lnTo>
                  <a:lnTo>
                    <a:pt x="368" y="1078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194" name="Freeform 930"/>
            <p:cNvSpPr>
              <a:spLocks/>
            </p:cNvSpPr>
            <p:nvPr/>
          </p:nvSpPr>
          <p:spPr bwMode="auto">
            <a:xfrm>
              <a:off x="3040" y="1833"/>
              <a:ext cx="595" cy="596"/>
            </a:xfrm>
            <a:custGeom>
              <a:avLst/>
              <a:gdLst>
                <a:gd name="T0" fmla="*/ 567 w 595"/>
                <a:gd name="T1" fmla="*/ 284 h 596"/>
                <a:gd name="T2" fmla="*/ 482 w 595"/>
                <a:gd name="T3" fmla="*/ 341 h 596"/>
                <a:gd name="T4" fmla="*/ 510 w 595"/>
                <a:gd name="T5" fmla="*/ 397 h 596"/>
                <a:gd name="T6" fmla="*/ 453 w 595"/>
                <a:gd name="T7" fmla="*/ 426 h 596"/>
                <a:gd name="T8" fmla="*/ 425 w 595"/>
                <a:gd name="T9" fmla="*/ 482 h 596"/>
                <a:gd name="T10" fmla="*/ 312 w 595"/>
                <a:gd name="T11" fmla="*/ 596 h 596"/>
                <a:gd name="T12" fmla="*/ 255 w 595"/>
                <a:gd name="T13" fmla="*/ 596 h 596"/>
                <a:gd name="T14" fmla="*/ 227 w 595"/>
                <a:gd name="T15" fmla="*/ 539 h 596"/>
                <a:gd name="T16" fmla="*/ 227 w 595"/>
                <a:gd name="T17" fmla="*/ 511 h 596"/>
                <a:gd name="T18" fmla="*/ 85 w 595"/>
                <a:gd name="T19" fmla="*/ 454 h 596"/>
                <a:gd name="T20" fmla="*/ 28 w 595"/>
                <a:gd name="T21" fmla="*/ 454 h 596"/>
                <a:gd name="T22" fmla="*/ 0 w 595"/>
                <a:gd name="T23" fmla="*/ 426 h 596"/>
                <a:gd name="T24" fmla="*/ 0 w 595"/>
                <a:gd name="T25" fmla="*/ 341 h 596"/>
                <a:gd name="T26" fmla="*/ 56 w 595"/>
                <a:gd name="T27" fmla="*/ 284 h 596"/>
                <a:gd name="T28" fmla="*/ 0 w 595"/>
                <a:gd name="T29" fmla="*/ 255 h 596"/>
                <a:gd name="T30" fmla="*/ 56 w 595"/>
                <a:gd name="T31" fmla="*/ 227 h 596"/>
                <a:gd name="T32" fmla="*/ 198 w 595"/>
                <a:gd name="T33" fmla="*/ 284 h 596"/>
                <a:gd name="T34" fmla="*/ 198 w 595"/>
                <a:gd name="T35" fmla="*/ 199 h 596"/>
                <a:gd name="T36" fmla="*/ 255 w 595"/>
                <a:gd name="T37" fmla="*/ 170 h 596"/>
                <a:gd name="T38" fmla="*/ 283 w 595"/>
                <a:gd name="T39" fmla="*/ 199 h 596"/>
                <a:gd name="T40" fmla="*/ 283 w 595"/>
                <a:gd name="T41" fmla="*/ 114 h 596"/>
                <a:gd name="T42" fmla="*/ 255 w 595"/>
                <a:gd name="T43" fmla="*/ 57 h 596"/>
                <a:gd name="T44" fmla="*/ 312 w 595"/>
                <a:gd name="T45" fmla="*/ 29 h 596"/>
                <a:gd name="T46" fmla="*/ 425 w 595"/>
                <a:gd name="T47" fmla="*/ 29 h 596"/>
                <a:gd name="T48" fmla="*/ 453 w 595"/>
                <a:gd name="T49" fmla="*/ 0 h 596"/>
                <a:gd name="T50" fmla="*/ 538 w 595"/>
                <a:gd name="T51" fmla="*/ 142 h 596"/>
                <a:gd name="T52" fmla="*/ 510 w 595"/>
                <a:gd name="T53" fmla="*/ 199 h 596"/>
                <a:gd name="T54" fmla="*/ 595 w 595"/>
                <a:gd name="T55" fmla="*/ 227 h 596"/>
                <a:gd name="T56" fmla="*/ 595 w 595"/>
                <a:gd name="T57" fmla="*/ 255 h 596"/>
                <a:gd name="T58" fmla="*/ 567 w 595"/>
                <a:gd name="T59" fmla="*/ 284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95" h="596">
                  <a:moveTo>
                    <a:pt x="567" y="284"/>
                  </a:moveTo>
                  <a:lnTo>
                    <a:pt x="482" y="341"/>
                  </a:lnTo>
                  <a:lnTo>
                    <a:pt x="510" y="397"/>
                  </a:lnTo>
                  <a:lnTo>
                    <a:pt x="453" y="426"/>
                  </a:lnTo>
                  <a:lnTo>
                    <a:pt x="425" y="482"/>
                  </a:lnTo>
                  <a:lnTo>
                    <a:pt x="312" y="596"/>
                  </a:lnTo>
                  <a:lnTo>
                    <a:pt x="255" y="596"/>
                  </a:lnTo>
                  <a:lnTo>
                    <a:pt x="227" y="539"/>
                  </a:lnTo>
                  <a:lnTo>
                    <a:pt x="227" y="511"/>
                  </a:lnTo>
                  <a:lnTo>
                    <a:pt x="85" y="454"/>
                  </a:lnTo>
                  <a:lnTo>
                    <a:pt x="28" y="454"/>
                  </a:lnTo>
                  <a:lnTo>
                    <a:pt x="0" y="426"/>
                  </a:lnTo>
                  <a:lnTo>
                    <a:pt x="0" y="341"/>
                  </a:lnTo>
                  <a:lnTo>
                    <a:pt x="56" y="284"/>
                  </a:lnTo>
                  <a:lnTo>
                    <a:pt x="0" y="255"/>
                  </a:lnTo>
                  <a:lnTo>
                    <a:pt x="56" y="227"/>
                  </a:lnTo>
                  <a:lnTo>
                    <a:pt x="198" y="284"/>
                  </a:lnTo>
                  <a:lnTo>
                    <a:pt x="198" y="199"/>
                  </a:lnTo>
                  <a:lnTo>
                    <a:pt x="255" y="170"/>
                  </a:lnTo>
                  <a:lnTo>
                    <a:pt x="283" y="199"/>
                  </a:lnTo>
                  <a:lnTo>
                    <a:pt x="283" y="114"/>
                  </a:lnTo>
                  <a:lnTo>
                    <a:pt x="255" y="57"/>
                  </a:lnTo>
                  <a:lnTo>
                    <a:pt x="312" y="29"/>
                  </a:lnTo>
                  <a:lnTo>
                    <a:pt x="425" y="29"/>
                  </a:lnTo>
                  <a:lnTo>
                    <a:pt x="453" y="0"/>
                  </a:lnTo>
                  <a:lnTo>
                    <a:pt x="538" y="142"/>
                  </a:lnTo>
                  <a:lnTo>
                    <a:pt x="510" y="199"/>
                  </a:lnTo>
                  <a:lnTo>
                    <a:pt x="595" y="227"/>
                  </a:lnTo>
                  <a:lnTo>
                    <a:pt x="595" y="255"/>
                  </a:lnTo>
                  <a:lnTo>
                    <a:pt x="567" y="284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195" name="Freeform 931"/>
            <p:cNvSpPr>
              <a:spLocks/>
            </p:cNvSpPr>
            <p:nvPr/>
          </p:nvSpPr>
          <p:spPr bwMode="auto">
            <a:xfrm>
              <a:off x="3437" y="1720"/>
              <a:ext cx="425" cy="425"/>
            </a:xfrm>
            <a:custGeom>
              <a:avLst/>
              <a:gdLst>
                <a:gd name="T0" fmla="*/ 397 w 425"/>
                <a:gd name="T1" fmla="*/ 340 h 425"/>
                <a:gd name="T2" fmla="*/ 198 w 425"/>
                <a:gd name="T3" fmla="*/ 425 h 425"/>
                <a:gd name="T4" fmla="*/ 170 w 425"/>
                <a:gd name="T5" fmla="*/ 397 h 425"/>
                <a:gd name="T6" fmla="*/ 198 w 425"/>
                <a:gd name="T7" fmla="*/ 368 h 425"/>
                <a:gd name="T8" fmla="*/ 198 w 425"/>
                <a:gd name="T9" fmla="*/ 340 h 425"/>
                <a:gd name="T10" fmla="*/ 113 w 425"/>
                <a:gd name="T11" fmla="*/ 312 h 425"/>
                <a:gd name="T12" fmla="*/ 141 w 425"/>
                <a:gd name="T13" fmla="*/ 255 h 425"/>
                <a:gd name="T14" fmla="*/ 56 w 425"/>
                <a:gd name="T15" fmla="*/ 113 h 425"/>
                <a:gd name="T16" fmla="*/ 28 w 425"/>
                <a:gd name="T17" fmla="*/ 142 h 425"/>
                <a:gd name="T18" fmla="*/ 0 w 425"/>
                <a:gd name="T19" fmla="*/ 85 h 425"/>
                <a:gd name="T20" fmla="*/ 0 w 425"/>
                <a:gd name="T21" fmla="*/ 57 h 425"/>
                <a:gd name="T22" fmla="*/ 56 w 425"/>
                <a:gd name="T23" fmla="*/ 0 h 425"/>
                <a:gd name="T24" fmla="*/ 113 w 425"/>
                <a:gd name="T25" fmla="*/ 85 h 425"/>
                <a:gd name="T26" fmla="*/ 141 w 425"/>
                <a:gd name="T27" fmla="*/ 142 h 425"/>
                <a:gd name="T28" fmla="*/ 198 w 425"/>
                <a:gd name="T29" fmla="*/ 113 h 425"/>
                <a:gd name="T30" fmla="*/ 226 w 425"/>
                <a:gd name="T31" fmla="*/ 142 h 425"/>
                <a:gd name="T32" fmla="*/ 255 w 425"/>
                <a:gd name="T33" fmla="*/ 113 h 425"/>
                <a:gd name="T34" fmla="*/ 226 w 425"/>
                <a:gd name="T35" fmla="*/ 28 h 425"/>
                <a:gd name="T36" fmla="*/ 283 w 425"/>
                <a:gd name="T37" fmla="*/ 0 h 425"/>
                <a:gd name="T38" fmla="*/ 283 w 425"/>
                <a:gd name="T39" fmla="*/ 85 h 425"/>
                <a:gd name="T40" fmla="*/ 312 w 425"/>
                <a:gd name="T41" fmla="*/ 142 h 425"/>
                <a:gd name="T42" fmla="*/ 368 w 425"/>
                <a:gd name="T43" fmla="*/ 142 h 425"/>
                <a:gd name="T44" fmla="*/ 397 w 425"/>
                <a:gd name="T45" fmla="*/ 198 h 425"/>
                <a:gd name="T46" fmla="*/ 425 w 425"/>
                <a:gd name="T47" fmla="*/ 170 h 425"/>
                <a:gd name="T48" fmla="*/ 425 w 425"/>
                <a:gd name="T49" fmla="*/ 255 h 425"/>
                <a:gd name="T50" fmla="*/ 397 w 425"/>
                <a:gd name="T51" fmla="*/ 34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25" h="425">
                  <a:moveTo>
                    <a:pt x="397" y="340"/>
                  </a:moveTo>
                  <a:lnTo>
                    <a:pt x="198" y="425"/>
                  </a:lnTo>
                  <a:lnTo>
                    <a:pt x="170" y="397"/>
                  </a:lnTo>
                  <a:lnTo>
                    <a:pt x="198" y="368"/>
                  </a:lnTo>
                  <a:lnTo>
                    <a:pt x="198" y="340"/>
                  </a:lnTo>
                  <a:lnTo>
                    <a:pt x="113" y="312"/>
                  </a:lnTo>
                  <a:lnTo>
                    <a:pt x="141" y="255"/>
                  </a:lnTo>
                  <a:lnTo>
                    <a:pt x="56" y="113"/>
                  </a:lnTo>
                  <a:lnTo>
                    <a:pt x="28" y="142"/>
                  </a:lnTo>
                  <a:lnTo>
                    <a:pt x="0" y="85"/>
                  </a:lnTo>
                  <a:lnTo>
                    <a:pt x="0" y="57"/>
                  </a:lnTo>
                  <a:lnTo>
                    <a:pt x="56" y="0"/>
                  </a:lnTo>
                  <a:lnTo>
                    <a:pt x="113" y="85"/>
                  </a:lnTo>
                  <a:lnTo>
                    <a:pt x="141" y="142"/>
                  </a:lnTo>
                  <a:lnTo>
                    <a:pt x="198" y="113"/>
                  </a:lnTo>
                  <a:lnTo>
                    <a:pt x="226" y="142"/>
                  </a:lnTo>
                  <a:lnTo>
                    <a:pt x="255" y="113"/>
                  </a:lnTo>
                  <a:lnTo>
                    <a:pt x="226" y="28"/>
                  </a:lnTo>
                  <a:lnTo>
                    <a:pt x="283" y="0"/>
                  </a:lnTo>
                  <a:lnTo>
                    <a:pt x="283" y="85"/>
                  </a:lnTo>
                  <a:lnTo>
                    <a:pt x="312" y="142"/>
                  </a:lnTo>
                  <a:lnTo>
                    <a:pt x="368" y="142"/>
                  </a:lnTo>
                  <a:lnTo>
                    <a:pt x="397" y="198"/>
                  </a:lnTo>
                  <a:lnTo>
                    <a:pt x="425" y="170"/>
                  </a:lnTo>
                  <a:lnTo>
                    <a:pt x="425" y="255"/>
                  </a:lnTo>
                  <a:lnTo>
                    <a:pt x="397" y="34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196" name="Freeform 932"/>
            <p:cNvSpPr>
              <a:spLocks/>
            </p:cNvSpPr>
            <p:nvPr/>
          </p:nvSpPr>
          <p:spPr bwMode="auto">
            <a:xfrm>
              <a:off x="2813" y="1607"/>
              <a:ext cx="680" cy="708"/>
            </a:xfrm>
            <a:custGeom>
              <a:avLst/>
              <a:gdLst>
                <a:gd name="T0" fmla="*/ 680 w 680"/>
                <a:gd name="T1" fmla="*/ 113 h 708"/>
                <a:gd name="T2" fmla="*/ 624 w 680"/>
                <a:gd name="T3" fmla="*/ 170 h 708"/>
                <a:gd name="T4" fmla="*/ 624 w 680"/>
                <a:gd name="T5" fmla="*/ 198 h 708"/>
                <a:gd name="T6" fmla="*/ 652 w 680"/>
                <a:gd name="T7" fmla="*/ 255 h 708"/>
                <a:gd name="T8" fmla="*/ 539 w 680"/>
                <a:gd name="T9" fmla="*/ 255 h 708"/>
                <a:gd name="T10" fmla="*/ 482 w 680"/>
                <a:gd name="T11" fmla="*/ 283 h 708"/>
                <a:gd name="T12" fmla="*/ 510 w 680"/>
                <a:gd name="T13" fmla="*/ 340 h 708"/>
                <a:gd name="T14" fmla="*/ 510 w 680"/>
                <a:gd name="T15" fmla="*/ 425 h 708"/>
                <a:gd name="T16" fmla="*/ 482 w 680"/>
                <a:gd name="T17" fmla="*/ 396 h 708"/>
                <a:gd name="T18" fmla="*/ 425 w 680"/>
                <a:gd name="T19" fmla="*/ 425 h 708"/>
                <a:gd name="T20" fmla="*/ 425 w 680"/>
                <a:gd name="T21" fmla="*/ 510 h 708"/>
                <a:gd name="T22" fmla="*/ 283 w 680"/>
                <a:gd name="T23" fmla="*/ 453 h 708"/>
                <a:gd name="T24" fmla="*/ 227 w 680"/>
                <a:gd name="T25" fmla="*/ 481 h 708"/>
                <a:gd name="T26" fmla="*/ 283 w 680"/>
                <a:gd name="T27" fmla="*/ 510 h 708"/>
                <a:gd name="T28" fmla="*/ 227 w 680"/>
                <a:gd name="T29" fmla="*/ 567 h 708"/>
                <a:gd name="T30" fmla="*/ 227 w 680"/>
                <a:gd name="T31" fmla="*/ 652 h 708"/>
                <a:gd name="T32" fmla="*/ 142 w 680"/>
                <a:gd name="T33" fmla="*/ 652 h 708"/>
                <a:gd name="T34" fmla="*/ 142 w 680"/>
                <a:gd name="T35" fmla="*/ 708 h 708"/>
                <a:gd name="T36" fmla="*/ 85 w 680"/>
                <a:gd name="T37" fmla="*/ 680 h 708"/>
                <a:gd name="T38" fmla="*/ 85 w 680"/>
                <a:gd name="T39" fmla="*/ 623 h 708"/>
                <a:gd name="T40" fmla="*/ 0 w 680"/>
                <a:gd name="T41" fmla="*/ 595 h 708"/>
                <a:gd name="T42" fmla="*/ 28 w 680"/>
                <a:gd name="T43" fmla="*/ 567 h 708"/>
                <a:gd name="T44" fmla="*/ 0 w 680"/>
                <a:gd name="T45" fmla="*/ 538 h 708"/>
                <a:gd name="T46" fmla="*/ 28 w 680"/>
                <a:gd name="T47" fmla="*/ 481 h 708"/>
                <a:gd name="T48" fmla="*/ 28 w 680"/>
                <a:gd name="T49" fmla="*/ 453 h 708"/>
                <a:gd name="T50" fmla="*/ 142 w 680"/>
                <a:gd name="T51" fmla="*/ 340 h 708"/>
                <a:gd name="T52" fmla="*/ 170 w 680"/>
                <a:gd name="T53" fmla="*/ 255 h 708"/>
                <a:gd name="T54" fmla="*/ 170 w 680"/>
                <a:gd name="T55" fmla="*/ 226 h 708"/>
                <a:gd name="T56" fmla="*/ 198 w 680"/>
                <a:gd name="T57" fmla="*/ 198 h 708"/>
                <a:gd name="T58" fmla="*/ 198 w 680"/>
                <a:gd name="T59" fmla="*/ 141 h 708"/>
                <a:gd name="T60" fmla="*/ 255 w 680"/>
                <a:gd name="T61" fmla="*/ 198 h 708"/>
                <a:gd name="T62" fmla="*/ 312 w 680"/>
                <a:gd name="T63" fmla="*/ 113 h 708"/>
                <a:gd name="T64" fmla="*/ 312 w 680"/>
                <a:gd name="T65" fmla="*/ 56 h 708"/>
                <a:gd name="T66" fmla="*/ 340 w 680"/>
                <a:gd name="T67" fmla="*/ 0 h 708"/>
                <a:gd name="T68" fmla="*/ 397 w 680"/>
                <a:gd name="T69" fmla="*/ 28 h 708"/>
                <a:gd name="T70" fmla="*/ 425 w 680"/>
                <a:gd name="T71" fmla="*/ 0 h 708"/>
                <a:gd name="T72" fmla="*/ 510 w 680"/>
                <a:gd name="T73" fmla="*/ 0 h 708"/>
                <a:gd name="T74" fmla="*/ 539 w 680"/>
                <a:gd name="T75" fmla="*/ 28 h 708"/>
                <a:gd name="T76" fmla="*/ 539 w 680"/>
                <a:gd name="T77" fmla="*/ 85 h 708"/>
                <a:gd name="T78" fmla="*/ 624 w 680"/>
                <a:gd name="T79" fmla="*/ 113 h 708"/>
                <a:gd name="T80" fmla="*/ 652 w 680"/>
                <a:gd name="T81" fmla="*/ 85 h 708"/>
                <a:gd name="T82" fmla="*/ 680 w 680"/>
                <a:gd name="T83" fmla="*/ 113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80" h="708">
                  <a:moveTo>
                    <a:pt x="680" y="113"/>
                  </a:moveTo>
                  <a:lnTo>
                    <a:pt x="624" y="170"/>
                  </a:lnTo>
                  <a:lnTo>
                    <a:pt x="624" y="198"/>
                  </a:lnTo>
                  <a:lnTo>
                    <a:pt x="652" y="255"/>
                  </a:lnTo>
                  <a:lnTo>
                    <a:pt x="539" y="255"/>
                  </a:lnTo>
                  <a:lnTo>
                    <a:pt x="482" y="283"/>
                  </a:lnTo>
                  <a:lnTo>
                    <a:pt x="510" y="340"/>
                  </a:lnTo>
                  <a:lnTo>
                    <a:pt x="510" y="425"/>
                  </a:lnTo>
                  <a:lnTo>
                    <a:pt x="482" y="396"/>
                  </a:lnTo>
                  <a:lnTo>
                    <a:pt x="425" y="425"/>
                  </a:lnTo>
                  <a:lnTo>
                    <a:pt x="425" y="510"/>
                  </a:lnTo>
                  <a:lnTo>
                    <a:pt x="283" y="453"/>
                  </a:lnTo>
                  <a:lnTo>
                    <a:pt x="227" y="481"/>
                  </a:lnTo>
                  <a:lnTo>
                    <a:pt x="283" y="510"/>
                  </a:lnTo>
                  <a:lnTo>
                    <a:pt x="227" y="567"/>
                  </a:lnTo>
                  <a:lnTo>
                    <a:pt x="227" y="652"/>
                  </a:lnTo>
                  <a:lnTo>
                    <a:pt x="142" y="652"/>
                  </a:lnTo>
                  <a:lnTo>
                    <a:pt x="142" y="708"/>
                  </a:lnTo>
                  <a:lnTo>
                    <a:pt x="85" y="680"/>
                  </a:lnTo>
                  <a:lnTo>
                    <a:pt x="85" y="623"/>
                  </a:lnTo>
                  <a:lnTo>
                    <a:pt x="0" y="595"/>
                  </a:lnTo>
                  <a:lnTo>
                    <a:pt x="28" y="567"/>
                  </a:lnTo>
                  <a:lnTo>
                    <a:pt x="0" y="538"/>
                  </a:lnTo>
                  <a:lnTo>
                    <a:pt x="28" y="481"/>
                  </a:lnTo>
                  <a:lnTo>
                    <a:pt x="28" y="453"/>
                  </a:lnTo>
                  <a:lnTo>
                    <a:pt x="142" y="340"/>
                  </a:lnTo>
                  <a:lnTo>
                    <a:pt x="170" y="255"/>
                  </a:lnTo>
                  <a:lnTo>
                    <a:pt x="170" y="226"/>
                  </a:lnTo>
                  <a:lnTo>
                    <a:pt x="198" y="198"/>
                  </a:lnTo>
                  <a:lnTo>
                    <a:pt x="198" y="141"/>
                  </a:lnTo>
                  <a:lnTo>
                    <a:pt x="255" y="198"/>
                  </a:lnTo>
                  <a:lnTo>
                    <a:pt x="312" y="113"/>
                  </a:lnTo>
                  <a:lnTo>
                    <a:pt x="312" y="56"/>
                  </a:lnTo>
                  <a:lnTo>
                    <a:pt x="340" y="0"/>
                  </a:lnTo>
                  <a:lnTo>
                    <a:pt x="397" y="28"/>
                  </a:lnTo>
                  <a:lnTo>
                    <a:pt x="425" y="0"/>
                  </a:lnTo>
                  <a:lnTo>
                    <a:pt x="510" y="0"/>
                  </a:lnTo>
                  <a:lnTo>
                    <a:pt x="539" y="28"/>
                  </a:lnTo>
                  <a:lnTo>
                    <a:pt x="539" y="85"/>
                  </a:lnTo>
                  <a:lnTo>
                    <a:pt x="624" y="113"/>
                  </a:lnTo>
                  <a:lnTo>
                    <a:pt x="652" y="85"/>
                  </a:lnTo>
                  <a:lnTo>
                    <a:pt x="680" y="113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197" name="Freeform 933"/>
            <p:cNvSpPr>
              <a:spLocks/>
            </p:cNvSpPr>
            <p:nvPr/>
          </p:nvSpPr>
          <p:spPr bwMode="auto">
            <a:xfrm>
              <a:off x="2303" y="1011"/>
              <a:ext cx="879" cy="1389"/>
            </a:xfrm>
            <a:custGeom>
              <a:avLst/>
              <a:gdLst>
                <a:gd name="T0" fmla="*/ 567 w 879"/>
                <a:gd name="T1" fmla="*/ 0 h 1389"/>
                <a:gd name="T2" fmla="*/ 482 w 879"/>
                <a:gd name="T3" fmla="*/ 57 h 1389"/>
                <a:gd name="T4" fmla="*/ 510 w 879"/>
                <a:gd name="T5" fmla="*/ 114 h 1389"/>
                <a:gd name="T6" fmla="*/ 425 w 879"/>
                <a:gd name="T7" fmla="*/ 170 h 1389"/>
                <a:gd name="T8" fmla="*/ 397 w 879"/>
                <a:gd name="T9" fmla="*/ 340 h 1389"/>
                <a:gd name="T10" fmla="*/ 312 w 879"/>
                <a:gd name="T11" fmla="*/ 340 h 1389"/>
                <a:gd name="T12" fmla="*/ 226 w 879"/>
                <a:gd name="T13" fmla="*/ 397 h 1389"/>
                <a:gd name="T14" fmla="*/ 198 w 879"/>
                <a:gd name="T15" fmla="*/ 539 h 1389"/>
                <a:gd name="T16" fmla="*/ 255 w 879"/>
                <a:gd name="T17" fmla="*/ 596 h 1389"/>
                <a:gd name="T18" fmla="*/ 113 w 879"/>
                <a:gd name="T19" fmla="*/ 737 h 1389"/>
                <a:gd name="T20" fmla="*/ 170 w 879"/>
                <a:gd name="T21" fmla="*/ 794 h 1389"/>
                <a:gd name="T22" fmla="*/ 170 w 879"/>
                <a:gd name="T23" fmla="*/ 936 h 1389"/>
                <a:gd name="T24" fmla="*/ 85 w 879"/>
                <a:gd name="T25" fmla="*/ 992 h 1389"/>
                <a:gd name="T26" fmla="*/ 56 w 879"/>
                <a:gd name="T27" fmla="*/ 1077 h 1389"/>
                <a:gd name="T28" fmla="*/ 0 w 879"/>
                <a:gd name="T29" fmla="*/ 1163 h 1389"/>
                <a:gd name="T30" fmla="*/ 0 w 879"/>
                <a:gd name="T31" fmla="*/ 1219 h 1389"/>
                <a:gd name="T32" fmla="*/ 113 w 879"/>
                <a:gd name="T33" fmla="*/ 1248 h 1389"/>
                <a:gd name="T34" fmla="*/ 170 w 879"/>
                <a:gd name="T35" fmla="*/ 1191 h 1389"/>
                <a:gd name="T36" fmla="*/ 226 w 879"/>
                <a:gd name="T37" fmla="*/ 1361 h 1389"/>
                <a:gd name="T38" fmla="*/ 312 w 879"/>
                <a:gd name="T39" fmla="*/ 1361 h 1389"/>
                <a:gd name="T40" fmla="*/ 340 w 879"/>
                <a:gd name="T41" fmla="*/ 1389 h 1389"/>
                <a:gd name="T42" fmla="*/ 425 w 879"/>
                <a:gd name="T43" fmla="*/ 1361 h 1389"/>
                <a:gd name="T44" fmla="*/ 425 w 879"/>
                <a:gd name="T45" fmla="*/ 1333 h 1389"/>
                <a:gd name="T46" fmla="*/ 510 w 879"/>
                <a:gd name="T47" fmla="*/ 1333 h 1389"/>
                <a:gd name="T48" fmla="*/ 595 w 879"/>
                <a:gd name="T49" fmla="*/ 1276 h 1389"/>
                <a:gd name="T50" fmla="*/ 595 w 879"/>
                <a:gd name="T51" fmla="*/ 1219 h 1389"/>
                <a:gd name="T52" fmla="*/ 510 w 879"/>
                <a:gd name="T53" fmla="*/ 1191 h 1389"/>
                <a:gd name="T54" fmla="*/ 538 w 879"/>
                <a:gd name="T55" fmla="*/ 1163 h 1389"/>
                <a:gd name="T56" fmla="*/ 510 w 879"/>
                <a:gd name="T57" fmla="*/ 1134 h 1389"/>
                <a:gd name="T58" fmla="*/ 538 w 879"/>
                <a:gd name="T59" fmla="*/ 1077 h 1389"/>
                <a:gd name="T60" fmla="*/ 538 w 879"/>
                <a:gd name="T61" fmla="*/ 1049 h 1389"/>
                <a:gd name="T62" fmla="*/ 652 w 879"/>
                <a:gd name="T63" fmla="*/ 936 h 1389"/>
                <a:gd name="T64" fmla="*/ 680 w 879"/>
                <a:gd name="T65" fmla="*/ 851 h 1389"/>
                <a:gd name="T66" fmla="*/ 680 w 879"/>
                <a:gd name="T67" fmla="*/ 822 h 1389"/>
                <a:gd name="T68" fmla="*/ 708 w 879"/>
                <a:gd name="T69" fmla="*/ 794 h 1389"/>
                <a:gd name="T70" fmla="*/ 708 w 879"/>
                <a:gd name="T71" fmla="*/ 737 h 1389"/>
                <a:gd name="T72" fmla="*/ 765 w 879"/>
                <a:gd name="T73" fmla="*/ 794 h 1389"/>
                <a:gd name="T74" fmla="*/ 822 w 879"/>
                <a:gd name="T75" fmla="*/ 709 h 1389"/>
                <a:gd name="T76" fmla="*/ 822 w 879"/>
                <a:gd name="T77" fmla="*/ 652 h 1389"/>
                <a:gd name="T78" fmla="*/ 850 w 879"/>
                <a:gd name="T79" fmla="*/ 596 h 1389"/>
                <a:gd name="T80" fmla="*/ 822 w 879"/>
                <a:gd name="T81" fmla="*/ 567 h 1389"/>
                <a:gd name="T82" fmla="*/ 850 w 879"/>
                <a:gd name="T83" fmla="*/ 482 h 1389"/>
                <a:gd name="T84" fmla="*/ 879 w 879"/>
                <a:gd name="T85" fmla="*/ 454 h 1389"/>
                <a:gd name="T86" fmla="*/ 879 w 879"/>
                <a:gd name="T87" fmla="*/ 369 h 1389"/>
                <a:gd name="T88" fmla="*/ 822 w 879"/>
                <a:gd name="T89" fmla="*/ 312 h 1389"/>
                <a:gd name="T90" fmla="*/ 879 w 879"/>
                <a:gd name="T91" fmla="*/ 284 h 1389"/>
                <a:gd name="T92" fmla="*/ 850 w 879"/>
                <a:gd name="T93" fmla="*/ 255 h 1389"/>
                <a:gd name="T94" fmla="*/ 793 w 879"/>
                <a:gd name="T95" fmla="*/ 227 h 1389"/>
                <a:gd name="T96" fmla="*/ 793 w 879"/>
                <a:gd name="T97" fmla="*/ 170 h 1389"/>
                <a:gd name="T98" fmla="*/ 708 w 879"/>
                <a:gd name="T99" fmla="*/ 142 h 1389"/>
                <a:gd name="T100" fmla="*/ 652 w 879"/>
                <a:gd name="T101" fmla="*/ 142 h 1389"/>
                <a:gd name="T102" fmla="*/ 623 w 879"/>
                <a:gd name="T103" fmla="*/ 57 h 1389"/>
                <a:gd name="T104" fmla="*/ 623 w 879"/>
                <a:gd name="T105" fmla="*/ 29 h 1389"/>
                <a:gd name="T106" fmla="*/ 567 w 879"/>
                <a:gd name="T107" fmla="*/ 0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79" h="1389">
                  <a:moveTo>
                    <a:pt x="567" y="0"/>
                  </a:moveTo>
                  <a:lnTo>
                    <a:pt x="482" y="57"/>
                  </a:lnTo>
                  <a:lnTo>
                    <a:pt x="510" y="114"/>
                  </a:lnTo>
                  <a:lnTo>
                    <a:pt x="425" y="170"/>
                  </a:lnTo>
                  <a:lnTo>
                    <a:pt x="397" y="340"/>
                  </a:lnTo>
                  <a:lnTo>
                    <a:pt x="312" y="340"/>
                  </a:lnTo>
                  <a:lnTo>
                    <a:pt x="226" y="397"/>
                  </a:lnTo>
                  <a:lnTo>
                    <a:pt x="198" y="539"/>
                  </a:lnTo>
                  <a:lnTo>
                    <a:pt x="255" y="596"/>
                  </a:lnTo>
                  <a:lnTo>
                    <a:pt x="113" y="737"/>
                  </a:lnTo>
                  <a:lnTo>
                    <a:pt x="170" y="794"/>
                  </a:lnTo>
                  <a:lnTo>
                    <a:pt x="170" y="936"/>
                  </a:lnTo>
                  <a:lnTo>
                    <a:pt x="85" y="992"/>
                  </a:lnTo>
                  <a:lnTo>
                    <a:pt x="56" y="1077"/>
                  </a:lnTo>
                  <a:lnTo>
                    <a:pt x="0" y="1163"/>
                  </a:lnTo>
                  <a:lnTo>
                    <a:pt x="0" y="1219"/>
                  </a:lnTo>
                  <a:lnTo>
                    <a:pt x="113" y="1248"/>
                  </a:lnTo>
                  <a:lnTo>
                    <a:pt x="170" y="1191"/>
                  </a:lnTo>
                  <a:lnTo>
                    <a:pt x="226" y="1361"/>
                  </a:lnTo>
                  <a:lnTo>
                    <a:pt x="312" y="1361"/>
                  </a:lnTo>
                  <a:lnTo>
                    <a:pt x="340" y="1389"/>
                  </a:lnTo>
                  <a:lnTo>
                    <a:pt x="425" y="1361"/>
                  </a:lnTo>
                  <a:lnTo>
                    <a:pt x="425" y="1333"/>
                  </a:lnTo>
                  <a:lnTo>
                    <a:pt x="510" y="1333"/>
                  </a:lnTo>
                  <a:lnTo>
                    <a:pt x="595" y="1276"/>
                  </a:lnTo>
                  <a:lnTo>
                    <a:pt x="595" y="1219"/>
                  </a:lnTo>
                  <a:lnTo>
                    <a:pt x="510" y="1191"/>
                  </a:lnTo>
                  <a:lnTo>
                    <a:pt x="538" y="1163"/>
                  </a:lnTo>
                  <a:lnTo>
                    <a:pt x="510" y="1134"/>
                  </a:lnTo>
                  <a:lnTo>
                    <a:pt x="538" y="1077"/>
                  </a:lnTo>
                  <a:lnTo>
                    <a:pt x="538" y="1049"/>
                  </a:lnTo>
                  <a:lnTo>
                    <a:pt x="652" y="936"/>
                  </a:lnTo>
                  <a:lnTo>
                    <a:pt x="680" y="851"/>
                  </a:lnTo>
                  <a:lnTo>
                    <a:pt x="680" y="822"/>
                  </a:lnTo>
                  <a:lnTo>
                    <a:pt x="708" y="794"/>
                  </a:lnTo>
                  <a:lnTo>
                    <a:pt x="708" y="737"/>
                  </a:lnTo>
                  <a:lnTo>
                    <a:pt x="765" y="794"/>
                  </a:lnTo>
                  <a:lnTo>
                    <a:pt x="822" y="709"/>
                  </a:lnTo>
                  <a:lnTo>
                    <a:pt x="822" y="652"/>
                  </a:lnTo>
                  <a:lnTo>
                    <a:pt x="850" y="596"/>
                  </a:lnTo>
                  <a:lnTo>
                    <a:pt x="822" y="567"/>
                  </a:lnTo>
                  <a:lnTo>
                    <a:pt x="850" y="482"/>
                  </a:lnTo>
                  <a:lnTo>
                    <a:pt x="879" y="454"/>
                  </a:lnTo>
                  <a:lnTo>
                    <a:pt x="879" y="369"/>
                  </a:lnTo>
                  <a:lnTo>
                    <a:pt x="822" y="312"/>
                  </a:lnTo>
                  <a:lnTo>
                    <a:pt x="879" y="284"/>
                  </a:lnTo>
                  <a:lnTo>
                    <a:pt x="850" y="255"/>
                  </a:lnTo>
                  <a:lnTo>
                    <a:pt x="793" y="227"/>
                  </a:lnTo>
                  <a:lnTo>
                    <a:pt x="793" y="170"/>
                  </a:lnTo>
                  <a:lnTo>
                    <a:pt x="708" y="142"/>
                  </a:lnTo>
                  <a:lnTo>
                    <a:pt x="652" y="142"/>
                  </a:lnTo>
                  <a:lnTo>
                    <a:pt x="623" y="57"/>
                  </a:lnTo>
                  <a:lnTo>
                    <a:pt x="623" y="29"/>
                  </a:lnTo>
                  <a:lnTo>
                    <a:pt x="567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198" name="Freeform 934"/>
            <p:cNvSpPr>
              <a:spLocks/>
            </p:cNvSpPr>
            <p:nvPr/>
          </p:nvSpPr>
          <p:spPr bwMode="auto">
            <a:xfrm>
              <a:off x="4514" y="1125"/>
              <a:ext cx="482" cy="935"/>
            </a:xfrm>
            <a:custGeom>
              <a:avLst/>
              <a:gdLst>
                <a:gd name="T0" fmla="*/ 170 w 482"/>
                <a:gd name="T1" fmla="*/ 935 h 935"/>
                <a:gd name="T2" fmla="*/ 170 w 482"/>
                <a:gd name="T3" fmla="*/ 822 h 935"/>
                <a:gd name="T4" fmla="*/ 227 w 482"/>
                <a:gd name="T5" fmla="*/ 793 h 935"/>
                <a:gd name="T6" fmla="*/ 255 w 482"/>
                <a:gd name="T7" fmla="*/ 680 h 935"/>
                <a:gd name="T8" fmla="*/ 227 w 482"/>
                <a:gd name="T9" fmla="*/ 652 h 935"/>
                <a:gd name="T10" fmla="*/ 255 w 482"/>
                <a:gd name="T11" fmla="*/ 623 h 935"/>
                <a:gd name="T12" fmla="*/ 198 w 482"/>
                <a:gd name="T13" fmla="*/ 623 h 935"/>
                <a:gd name="T14" fmla="*/ 198 w 482"/>
                <a:gd name="T15" fmla="*/ 567 h 935"/>
                <a:gd name="T16" fmla="*/ 113 w 482"/>
                <a:gd name="T17" fmla="*/ 538 h 935"/>
                <a:gd name="T18" fmla="*/ 57 w 482"/>
                <a:gd name="T19" fmla="*/ 453 h 935"/>
                <a:gd name="T20" fmla="*/ 57 w 482"/>
                <a:gd name="T21" fmla="*/ 368 h 935"/>
                <a:gd name="T22" fmla="*/ 85 w 482"/>
                <a:gd name="T23" fmla="*/ 340 h 935"/>
                <a:gd name="T24" fmla="*/ 85 w 482"/>
                <a:gd name="T25" fmla="*/ 283 h 935"/>
                <a:gd name="T26" fmla="*/ 0 w 482"/>
                <a:gd name="T27" fmla="*/ 198 h 935"/>
                <a:gd name="T28" fmla="*/ 0 w 482"/>
                <a:gd name="T29" fmla="*/ 85 h 935"/>
                <a:gd name="T30" fmla="*/ 57 w 482"/>
                <a:gd name="T31" fmla="*/ 0 h 935"/>
                <a:gd name="T32" fmla="*/ 113 w 482"/>
                <a:gd name="T33" fmla="*/ 0 h 935"/>
                <a:gd name="T34" fmla="*/ 170 w 482"/>
                <a:gd name="T35" fmla="*/ 28 h 935"/>
                <a:gd name="T36" fmla="*/ 227 w 482"/>
                <a:gd name="T37" fmla="*/ 141 h 935"/>
                <a:gd name="T38" fmla="*/ 227 w 482"/>
                <a:gd name="T39" fmla="*/ 226 h 935"/>
                <a:gd name="T40" fmla="*/ 312 w 482"/>
                <a:gd name="T41" fmla="*/ 198 h 935"/>
                <a:gd name="T42" fmla="*/ 340 w 482"/>
                <a:gd name="T43" fmla="*/ 255 h 935"/>
                <a:gd name="T44" fmla="*/ 425 w 482"/>
                <a:gd name="T45" fmla="*/ 226 h 935"/>
                <a:gd name="T46" fmla="*/ 425 w 482"/>
                <a:gd name="T47" fmla="*/ 340 h 935"/>
                <a:gd name="T48" fmla="*/ 425 w 482"/>
                <a:gd name="T49" fmla="*/ 425 h 935"/>
                <a:gd name="T50" fmla="*/ 397 w 482"/>
                <a:gd name="T51" fmla="*/ 482 h 935"/>
                <a:gd name="T52" fmla="*/ 454 w 482"/>
                <a:gd name="T53" fmla="*/ 510 h 935"/>
                <a:gd name="T54" fmla="*/ 454 w 482"/>
                <a:gd name="T55" fmla="*/ 595 h 935"/>
                <a:gd name="T56" fmla="*/ 482 w 482"/>
                <a:gd name="T57" fmla="*/ 623 h 935"/>
                <a:gd name="T58" fmla="*/ 482 w 482"/>
                <a:gd name="T59" fmla="*/ 850 h 935"/>
                <a:gd name="T60" fmla="*/ 283 w 482"/>
                <a:gd name="T61" fmla="*/ 878 h 935"/>
                <a:gd name="T62" fmla="*/ 170 w 482"/>
                <a:gd name="T63" fmla="*/ 935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82" h="935">
                  <a:moveTo>
                    <a:pt x="170" y="935"/>
                  </a:moveTo>
                  <a:lnTo>
                    <a:pt x="170" y="822"/>
                  </a:lnTo>
                  <a:lnTo>
                    <a:pt x="227" y="793"/>
                  </a:lnTo>
                  <a:lnTo>
                    <a:pt x="255" y="680"/>
                  </a:lnTo>
                  <a:lnTo>
                    <a:pt x="227" y="652"/>
                  </a:lnTo>
                  <a:lnTo>
                    <a:pt x="255" y="623"/>
                  </a:lnTo>
                  <a:lnTo>
                    <a:pt x="198" y="623"/>
                  </a:lnTo>
                  <a:lnTo>
                    <a:pt x="198" y="567"/>
                  </a:lnTo>
                  <a:lnTo>
                    <a:pt x="113" y="538"/>
                  </a:lnTo>
                  <a:lnTo>
                    <a:pt x="57" y="453"/>
                  </a:lnTo>
                  <a:lnTo>
                    <a:pt x="57" y="368"/>
                  </a:lnTo>
                  <a:lnTo>
                    <a:pt x="85" y="340"/>
                  </a:lnTo>
                  <a:lnTo>
                    <a:pt x="85" y="283"/>
                  </a:lnTo>
                  <a:lnTo>
                    <a:pt x="0" y="198"/>
                  </a:lnTo>
                  <a:lnTo>
                    <a:pt x="0" y="85"/>
                  </a:lnTo>
                  <a:lnTo>
                    <a:pt x="57" y="0"/>
                  </a:lnTo>
                  <a:lnTo>
                    <a:pt x="113" y="0"/>
                  </a:lnTo>
                  <a:lnTo>
                    <a:pt x="170" y="28"/>
                  </a:lnTo>
                  <a:lnTo>
                    <a:pt x="227" y="141"/>
                  </a:lnTo>
                  <a:lnTo>
                    <a:pt x="227" y="226"/>
                  </a:lnTo>
                  <a:lnTo>
                    <a:pt x="312" y="198"/>
                  </a:lnTo>
                  <a:lnTo>
                    <a:pt x="340" y="255"/>
                  </a:lnTo>
                  <a:lnTo>
                    <a:pt x="425" y="226"/>
                  </a:lnTo>
                  <a:lnTo>
                    <a:pt x="425" y="340"/>
                  </a:lnTo>
                  <a:lnTo>
                    <a:pt x="425" y="425"/>
                  </a:lnTo>
                  <a:lnTo>
                    <a:pt x="397" y="482"/>
                  </a:lnTo>
                  <a:lnTo>
                    <a:pt x="454" y="510"/>
                  </a:lnTo>
                  <a:lnTo>
                    <a:pt x="454" y="595"/>
                  </a:lnTo>
                  <a:lnTo>
                    <a:pt x="482" y="623"/>
                  </a:lnTo>
                  <a:lnTo>
                    <a:pt x="482" y="850"/>
                  </a:lnTo>
                  <a:lnTo>
                    <a:pt x="283" y="878"/>
                  </a:lnTo>
                  <a:lnTo>
                    <a:pt x="170" y="935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199" name="Freeform 935"/>
            <p:cNvSpPr>
              <a:spLocks/>
            </p:cNvSpPr>
            <p:nvPr/>
          </p:nvSpPr>
          <p:spPr bwMode="auto">
            <a:xfrm>
              <a:off x="3692" y="501"/>
              <a:ext cx="935" cy="850"/>
            </a:xfrm>
            <a:custGeom>
              <a:avLst/>
              <a:gdLst>
                <a:gd name="T0" fmla="*/ 935 w 935"/>
                <a:gd name="T1" fmla="*/ 624 h 850"/>
                <a:gd name="T2" fmla="*/ 850 w 935"/>
                <a:gd name="T3" fmla="*/ 510 h 850"/>
                <a:gd name="T4" fmla="*/ 879 w 935"/>
                <a:gd name="T5" fmla="*/ 482 h 850"/>
                <a:gd name="T6" fmla="*/ 850 w 935"/>
                <a:gd name="T7" fmla="*/ 425 h 850"/>
                <a:gd name="T8" fmla="*/ 765 w 935"/>
                <a:gd name="T9" fmla="*/ 368 h 850"/>
                <a:gd name="T10" fmla="*/ 765 w 935"/>
                <a:gd name="T11" fmla="*/ 255 h 850"/>
                <a:gd name="T12" fmla="*/ 737 w 935"/>
                <a:gd name="T13" fmla="*/ 198 h 850"/>
                <a:gd name="T14" fmla="*/ 737 w 935"/>
                <a:gd name="T15" fmla="*/ 142 h 850"/>
                <a:gd name="T16" fmla="*/ 595 w 935"/>
                <a:gd name="T17" fmla="*/ 0 h 850"/>
                <a:gd name="T18" fmla="*/ 538 w 935"/>
                <a:gd name="T19" fmla="*/ 0 h 850"/>
                <a:gd name="T20" fmla="*/ 482 w 935"/>
                <a:gd name="T21" fmla="*/ 85 h 850"/>
                <a:gd name="T22" fmla="*/ 510 w 935"/>
                <a:gd name="T23" fmla="*/ 170 h 850"/>
                <a:gd name="T24" fmla="*/ 567 w 935"/>
                <a:gd name="T25" fmla="*/ 198 h 850"/>
                <a:gd name="T26" fmla="*/ 482 w 935"/>
                <a:gd name="T27" fmla="*/ 283 h 850"/>
                <a:gd name="T28" fmla="*/ 312 w 935"/>
                <a:gd name="T29" fmla="*/ 340 h 850"/>
                <a:gd name="T30" fmla="*/ 227 w 935"/>
                <a:gd name="T31" fmla="*/ 340 h 850"/>
                <a:gd name="T32" fmla="*/ 142 w 935"/>
                <a:gd name="T33" fmla="*/ 340 h 850"/>
                <a:gd name="T34" fmla="*/ 113 w 935"/>
                <a:gd name="T35" fmla="*/ 397 h 850"/>
                <a:gd name="T36" fmla="*/ 57 w 935"/>
                <a:gd name="T37" fmla="*/ 397 h 850"/>
                <a:gd name="T38" fmla="*/ 0 w 935"/>
                <a:gd name="T39" fmla="*/ 453 h 850"/>
                <a:gd name="T40" fmla="*/ 0 w 935"/>
                <a:gd name="T41" fmla="*/ 510 h 850"/>
                <a:gd name="T42" fmla="*/ 57 w 935"/>
                <a:gd name="T43" fmla="*/ 539 h 850"/>
                <a:gd name="T44" fmla="*/ 57 w 935"/>
                <a:gd name="T45" fmla="*/ 595 h 850"/>
                <a:gd name="T46" fmla="*/ 170 w 935"/>
                <a:gd name="T47" fmla="*/ 680 h 850"/>
                <a:gd name="T48" fmla="*/ 170 w 935"/>
                <a:gd name="T49" fmla="*/ 765 h 850"/>
                <a:gd name="T50" fmla="*/ 312 w 935"/>
                <a:gd name="T51" fmla="*/ 709 h 850"/>
                <a:gd name="T52" fmla="*/ 340 w 935"/>
                <a:gd name="T53" fmla="*/ 737 h 850"/>
                <a:gd name="T54" fmla="*/ 368 w 935"/>
                <a:gd name="T55" fmla="*/ 794 h 850"/>
                <a:gd name="T56" fmla="*/ 425 w 935"/>
                <a:gd name="T57" fmla="*/ 850 h 850"/>
                <a:gd name="T58" fmla="*/ 453 w 935"/>
                <a:gd name="T59" fmla="*/ 794 h 850"/>
                <a:gd name="T60" fmla="*/ 595 w 935"/>
                <a:gd name="T61" fmla="*/ 822 h 850"/>
                <a:gd name="T62" fmla="*/ 652 w 935"/>
                <a:gd name="T63" fmla="*/ 765 h 850"/>
                <a:gd name="T64" fmla="*/ 709 w 935"/>
                <a:gd name="T65" fmla="*/ 765 h 850"/>
                <a:gd name="T66" fmla="*/ 737 w 935"/>
                <a:gd name="T67" fmla="*/ 822 h 850"/>
                <a:gd name="T68" fmla="*/ 765 w 935"/>
                <a:gd name="T69" fmla="*/ 850 h 850"/>
                <a:gd name="T70" fmla="*/ 822 w 935"/>
                <a:gd name="T71" fmla="*/ 822 h 850"/>
                <a:gd name="T72" fmla="*/ 822 w 935"/>
                <a:gd name="T73" fmla="*/ 709 h 850"/>
                <a:gd name="T74" fmla="*/ 879 w 935"/>
                <a:gd name="T75" fmla="*/ 624 h 850"/>
                <a:gd name="T76" fmla="*/ 935 w 935"/>
                <a:gd name="T77" fmla="*/ 624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35" h="850">
                  <a:moveTo>
                    <a:pt x="935" y="624"/>
                  </a:moveTo>
                  <a:lnTo>
                    <a:pt x="850" y="510"/>
                  </a:lnTo>
                  <a:lnTo>
                    <a:pt x="879" y="482"/>
                  </a:lnTo>
                  <a:lnTo>
                    <a:pt x="850" y="425"/>
                  </a:lnTo>
                  <a:lnTo>
                    <a:pt x="765" y="368"/>
                  </a:lnTo>
                  <a:lnTo>
                    <a:pt x="765" y="255"/>
                  </a:lnTo>
                  <a:lnTo>
                    <a:pt x="737" y="198"/>
                  </a:lnTo>
                  <a:lnTo>
                    <a:pt x="737" y="142"/>
                  </a:lnTo>
                  <a:lnTo>
                    <a:pt x="595" y="0"/>
                  </a:lnTo>
                  <a:lnTo>
                    <a:pt x="538" y="0"/>
                  </a:lnTo>
                  <a:lnTo>
                    <a:pt x="482" y="85"/>
                  </a:lnTo>
                  <a:lnTo>
                    <a:pt x="510" y="170"/>
                  </a:lnTo>
                  <a:lnTo>
                    <a:pt x="567" y="198"/>
                  </a:lnTo>
                  <a:lnTo>
                    <a:pt x="482" y="283"/>
                  </a:lnTo>
                  <a:lnTo>
                    <a:pt x="312" y="340"/>
                  </a:lnTo>
                  <a:lnTo>
                    <a:pt x="227" y="340"/>
                  </a:lnTo>
                  <a:lnTo>
                    <a:pt x="142" y="340"/>
                  </a:lnTo>
                  <a:lnTo>
                    <a:pt x="113" y="397"/>
                  </a:lnTo>
                  <a:lnTo>
                    <a:pt x="57" y="397"/>
                  </a:lnTo>
                  <a:lnTo>
                    <a:pt x="0" y="453"/>
                  </a:lnTo>
                  <a:lnTo>
                    <a:pt x="0" y="510"/>
                  </a:lnTo>
                  <a:lnTo>
                    <a:pt x="57" y="539"/>
                  </a:lnTo>
                  <a:lnTo>
                    <a:pt x="57" y="595"/>
                  </a:lnTo>
                  <a:lnTo>
                    <a:pt x="170" y="680"/>
                  </a:lnTo>
                  <a:lnTo>
                    <a:pt x="170" y="765"/>
                  </a:lnTo>
                  <a:lnTo>
                    <a:pt x="312" y="709"/>
                  </a:lnTo>
                  <a:lnTo>
                    <a:pt x="340" y="737"/>
                  </a:lnTo>
                  <a:lnTo>
                    <a:pt x="368" y="794"/>
                  </a:lnTo>
                  <a:lnTo>
                    <a:pt x="425" y="850"/>
                  </a:lnTo>
                  <a:lnTo>
                    <a:pt x="453" y="794"/>
                  </a:lnTo>
                  <a:lnTo>
                    <a:pt x="595" y="822"/>
                  </a:lnTo>
                  <a:lnTo>
                    <a:pt x="652" y="765"/>
                  </a:lnTo>
                  <a:lnTo>
                    <a:pt x="709" y="765"/>
                  </a:lnTo>
                  <a:lnTo>
                    <a:pt x="737" y="822"/>
                  </a:lnTo>
                  <a:lnTo>
                    <a:pt x="765" y="850"/>
                  </a:lnTo>
                  <a:lnTo>
                    <a:pt x="822" y="822"/>
                  </a:lnTo>
                  <a:lnTo>
                    <a:pt x="822" y="709"/>
                  </a:lnTo>
                  <a:lnTo>
                    <a:pt x="879" y="624"/>
                  </a:lnTo>
                  <a:lnTo>
                    <a:pt x="935" y="624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00" name="Freeform 936"/>
            <p:cNvSpPr>
              <a:spLocks/>
            </p:cNvSpPr>
            <p:nvPr/>
          </p:nvSpPr>
          <p:spPr bwMode="auto">
            <a:xfrm>
              <a:off x="4287" y="274"/>
              <a:ext cx="567" cy="879"/>
            </a:xfrm>
            <a:custGeom>
              <a:avLst/>
              <a:gdLst>
                <a:gd name="T0" fmla="*/ 397 w 567"/>
                <a:gd name="T1" fmla="*/ 879 h 879"/>
                <a:gd name="T2" fmla="*/ 340 w 567"/>
                <a:gd name="T3" fmla="*/ 851 h 879"/>
                <a:gd name="T4" fmla="*/ 255 w 567"/>
                <a:gd name="T5" fmla="*/ 737 h 879"/>
                <a:gd name="T6" fmla="*/ 284 w 567"/>
                <a:gd name="T7" fmla="*/ 709 h 879"/>
                <a:gd name="T8" fmla="*/ 255 w 567"/>
                <a:gd name="T9" fmla="*/ 652 h 879"/>
                <a:gd name="T10" fmla="*/ 170 w 567"/>
                <a:gd name="T11" fmla="*/ 595 h 879"/>
                <a:gd name="T12" fmla="*/ 170 w 567"/>
                <a:gd name="T13" fmla="*/ 482 h 879"/>
                <a:gd name="T14" fmla="*/ 142 w 567"/>
                <a:gd name="T15" fmla="*/ 425 h 879"/>
                <a:gd name="T16" fmla="*/ 142 w 567"/>
                <a:gd name="T17" fmla="*/ 369 h 879"/>
                <a:gd name="T18" fmla="*/ 0 w 567"/>
                <a:gd name="T19" fmla="*/ 227 h 879"/>
                <a:gd name="T20" fmla="*/ 0 w 567"/>
                <a:gd name="T21" fmla="*/ 170 h 879"/>
                <a:gd name="T22" fmla="*/ 57 w 567"/>
                <a:gd name="T23" fmla="*/ 170 h 879"/>
                <a:gd name="T24" fmla="*/ 85 w 567"/>
                <a:gd name="T25" fmla="*/ 85 h 879"/>
                <a:gd name="T26" fmla="*/ 199 w 567"/>
                <a:gd name="T27" fmla="*/ 0 h 879"/>
                <a:gd name="T28" fmla="*/ 227 w 567"/>
                <a:gd name="T29" fmla="*/ 57 h 879"/>
                <a:gd name="T30" fmla="*/ 312 w 567"/>
                <a:gd name="T31" fmla="*/ 57 h 879"/>
                <a:gd name="T32" fmla="*/ 312 w 567"/>
                <a:gd name="T33" fmla="*/ 199 h 879"/>
                <a:gd name="T34" fmla="*/ 397 w 567"/>
                <a:gd name="T35" fmla="*/ 255 h 879"/>
                <a:gd name="T36" fmla="*/ 425 w 567"/>
                <a:gd name="T37" fmla="*/ 255 h 879"/>
                <a:gd name="T38" fmla="*/ 510 w 567"/>
                <a:gd name="T39" fmla="*/ 340 h 879"/>
                <a:gd name="T40" fmla="*/ 510 w 567"/>
                <a:gd name="T41" fmla="*/ 397 h 879"/>
                <a:gd name="T42" fmla="*/ 482 w 567"/>
                <a:gd name="T43" fmla="*/ 482 h 879"/>
                <a:gd name="T44" fmla="*/ 539 w 567"/>
                <a:gd name="T45" fmla="*/ 595 h 879"/>
                <a:gd name="T46" fmla="*/ 539 w 567"/>
                <a:gd name="T47" fmla="*/ 652 h 879"/>
                <a:gd name="T48" fmla="*/ 567 w 567"/>
                <a:gd name="T49" fmla="*/ 709 h 879"/>
                <a:gd name="T50" fmla="*/ 539 w 567"/>
                <a:gd name="T51" fmla="*/ 794 h 879"/>
                <a:gd name="T52" fmla="*/ 397 w 567"/>
                <a:gd name="T53" fmla="*/ 879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67" h="879">
                  <a:moveTo>
                    <a:pt x="397" y="879"/>
                  </a:moveTo>
                  <a:lnTo>
                    <a:pt x="340" y="851"/>
                  </a:lnTo>
                  <a:lnTo>
                    <a:pt x="255" y="737"/>
                  </a:lnTo>
                  <a:lnTo>
                    <a:pt x="284" y="709"/>
                  </a:lnTo>
                  <a:lnTo>
                    <a:pt x="255" y="652"/>
                  </a:lnTo>
                  <a:lnTo>
                    <a:pt x="170" y="595"/>
                  </a:lnTo>
                  <a:lnTo>
                    <a:pt x="170" y="482"/>
                  </a:lnTo>
                  <a:lnTo>
                    <a:pt x="142" y="425"/>
                  </a:lnTo>
                  <a:lnTo>
                    <a:pt x="142" y="369"/>
                  </a:lnTo>
                  <a:lnTo>
                    <a:pt x="0" y="227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85" y="85"/>
                  </a:lnTo>
                  <a:lnTo>
                    <a:pt x="199" y="0"/>
                  </a:lnTo>
                  <a:lnTo>
                    <a:pt x="227" y="57"/>
                  </a:lnTo>
                  <a:lnTo>
                    <a:pt x="312" y="57"/>
                  </a:lnTo>
                  <a:lnTo>
                    <a:pt x="312" y="199"/>
                  </a:lnTo>
                  <a:lnTo>
                    <a:pt x="397" y="255"/>
                  </a:lnTo>
                  <a:lnTo>
                    <a:pt x="425" y="255"/>
                  </a:lnTo>
                  <a:lnTo>
                    <a:pt x="510" y="340"/>
                  </a:lnTo>
                  <a:lnTo>
                    <a:pt x="510" y="397"/>
                  </a:lnTo>
                  <a:lnTo>
                    <a:pt x="482" y="482"/>
                  </a:lnTo>
                  <a:lnTo>
                    <a:pt x="539" y="595"/>
                  </a:lnTo>
                  <a:lnTo>
                    <a:pt x="539" y="652"/>
                  </a:lnTo>
                  <a:lnTo>
                    <a:pt x="567" y="709"/>
                  </a:lnTo>
                  <a:lnTo>
                    <a:pt x="539" y="794"/>
                  </a:lnTo>
                  <a:lnTo>
                    <a:pt x="397" y="879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02" name="Freeform 938"/>
            <p:cNvSpPr>
              <a:spLocks/>
            </p:cNvSpPr>
            <p:nvPr/>
          </p:nvSpPr>
          <p:spPr bwMode="auto">
            <a:xfrm>
              <a:off x="3578" y="473"/>
              <a:ext cx="681" cy="425"/>
            </a:xfrm>
            <a:custGeom>
              <a:avLst/>
              <a:gdLst>
                <a:gd name="T0" fmla="*/ 652 w 681"/>
                <a:gd name="T1" fmla="*/ 28 h 425"/>
                <a:gd name="T2" fmla="*/ 596 w 681"/>
                <a:gd name="T3" fmla="*/ 113 h 425"/>
                <a:gd name="T4" fmla="*/ 624 w 681"/>
                <a:gd name="T5" fmla="*/ 198 h 425"/>
                <a:gd name="T6" fmla="*/ 681 w 681"/>
                <a:gd name="T7" fmla="*/ 226 h 425"/>
                <a:gd name="T8" fmla="*/ 596 w 681"/>
                <a:gd name="T9" fmla="*/ 311 h 425"/>
                <a:gd name="T10" fmla="*/ 426 w 681"/>
                <a:gd name="T11" fmla="*/ 368 h 425"/>
                <a:gd name="T12" fmla="*/ 256 w 681"/>
                <a:gd name="T13" fmla="*/ 368 h 425"/>
                <a:gd name="T14" fmla="*/ 227 w 681"/>
                <a:gd name="T15" fmla="*/ 425 h 425"/>
                <a:gd name="T16" fmla="*/ 171 w 681"/>
                <a:gd name="T17" fmla="*/ 425 h 425"/>
                <a:gd name="T18" fmla="*/ 142 w 681"/>
                <a:gd name="T19" fmla="*/ 340 h 425"/>
                <a:gd name="T20" fmla="*/ 85 w 681"/>
                <a:gd name="T21" fmla="*/ 255 h 425"/>
                <a:gd name="T22" fmla="*/ 114 w 681"/>
                <a:gd name="T23" fmla="*/ 255 h 425"/>
                <a:gd name="T24" fmla="*/ 0 w 681"/>
                <a:gd name="T25" fmla="*/ 141 h 425"/>
                <a:gd name="T26" fmla="*/ 0 w 681"/>
                <a:gd name="T27" fmla="*/ 85 h 425"/>
                <a:gd name="T28" fmla="*/ 114 w 681"/>
                <a:gd name="T29" fmla="*/ 28 h 425"/>
                <a:gd name="T30" fmla="*/ 256 w 681"/>
                <a:gd name="T31" fmla="*/ 85 h 425"/>
                <a:gd name="T32" fmla="*/ 284 w 681"/>
                <a:gd name="T33" fmla="*/ 0 h 425"/>
                <a:gd name="T34" fmla="*/ 369 w 681"/>
                <a:gd name="T35" fmla="*/ 0 h 425"/>
                <a:gd name="T36" fmla="*/ 454 w 681"/>
                <a:gd name="T37" fmla="*/ 28 h 425"/>
                <a:gd name="T38" fmla="*/ 652 w 681"/>
                <a:gd name="T39" fmla="*/ 28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81" h="425">
                  <a:moveTo>
                    <a:pt x="652" y="28"/>
                  </a:moveTo>
                  <a:lnTo>
                    <a:pt x="596" y="113"/>
                  </a:lnTo>
                  <a:lnTo>
                    <a:pt x="624" y="198"/>
                  </a:lnTo>
                  <a:lnTo>
                    <a:pt x="681" y="226"/>
                  </a:lnTo>
                  <a:lnTo>
                    <a:pt x="596" y="311"/>
                  </a:lnTo>
                  <a:lnTo>
                    <a:pt x="426" y="368"/>
                  </a:lnTo>
                  <a:lnTo>
                    <a:pt x="256" y="368"/>
                  </a:lnTo>
                  <a:lnTo>
                    <a:pt x="227" y="425"/>
                  </a:lnTo>
                  <a:lnTo>
                    <a:pt x="171" y="425"/>
                  </a:lnTo>
                  <a:lnTo>
                    <a:pt x="142" y="340"/>
                  </a:lnTo>
                  <a:lnTo>
                    <a:pt x="85" y="255"/>
                  </a:lnTo>
                  <a:lnTo>
                    <a:pt x="114" y="255"/>
                  </a:lnTo>
                  <a:lnTo>
                    <a:pt x="0" y="141"/>
                  </a:lnTo>
                  <a:lnTo>
                    <a:pt x="0" y="85"/>
                  </a:lnTo>
                  <a:lnTo>
                    <a:pt x="114" y="28"/>
                  </a:lnTo>
                  <a:lnTo>
                    <a:pt x="256" y="85"/>
                  </a:lnTo>
                  <a:lnTo>
                    <a:pt x="284" y="0"/>
                  </a:lnTo>
                  <a:lnTo>
                    <a:pt x="369" y="0"/>
                  </a:lnTo>
                  <a:lnTo>
                    <a:pt x="454" y="28"/>
                  </a:lnTo>
                  <a:lnTo>
                    <a:pt x="652" y="28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03" name="Freeform 939"/>
            <p:cNvSpPr>
              <a:spLocks/>
            </p:cNvSpPr>
            <p:nvPr/>
          </p:nvSpPr>
          <p:spPr bwMode="auto">
            <a:xfrm>
              <a:off x="2870" y="501"/>
              <a:ext cx="1304" cy="1587"/>
            </a:xfrm>
            <a:custGeom>
              <a:avLst/>
              <a:gdLst>
                <a:gd name="T0" fmla="*/ 652 w 1304"/>
                <a:gd name="T1" fmla="*/ 85 h 1587"/>
                <a:gd name="T2" fmla="*/ 425 w 1304"/>
                <a:gd name="T3" fmla="*/ 85 h 1587"/>
                <a:gd name="T4" fmla="*/ 397 w 1304"/>
                <a:gd name="T5" fmla="*/ 227 h 1587"/>
                <a:gd name="T6" fmla="*/ 198 w 1304"/>
                <a:gd name="T7" fmla="*/ 198 h 1587"/>
                <a:gd name="T8" fmla="*/ 85 w 1304"/>
                <a:gd name="T9" fmla="*/ 368 h 1587"/>
                <a:gd name="T10" fmla="*/ 0 w 1304"/>
                <a:gd name="T11" fmla="*/ 482 h 1587"/>
                <a:gd name="T12" fmla="*/ 56 w 1304"/>
                <a:gd name="T13" fmla="*/ 539 h 1587"/>
                <a:gd name="T14" fmla="*/ 85 w 1304"/>
                <a:gd name="T15" fmla="*/ 652 h 1587"/>
                <a:gd name="T16" fmla="*/ 226 w 1304"/>
                <a:gd name="T17" fmla="*/ 680 h 1587"/>
                <a:gd name="T18" fmla="*/ 283 w 1304"/>
                <a:gd name="T19" fmla="*/ 765 h 1587"/>
                <a:gd name="T20" fmla="*/ 255 w 1304"/>
                <a:gd name="T21" fmla="*/ 822 h 1587"/>
                <a:gd name="T22" fmla="*/ 312 w 1304"/>
                <a:gd name="T23" fmla="*/ 964 h 1587"/>
                <a:gd name="T24" fmla="*/ 255 w 1304"/>
                <a:gd name="T25" fmla="*/ 1077 h 1587"/>
                <a:gd name="T26" fmla="*/ 340 w 1304"/>
                <a:gd name="T27" fmla="*/ 1134 h 1587"/>
                <a:gd name="T28" fmla="*/ 453 w 1304"/>
                <a:gd name="T29" fmla="*/ 1106 h 1587"/>
                <a:gd name="T30" fmla="*/ 482 w 1304"/>
                <a:gd name="T31" fmla="*/ 1191 h 1587"/>
                <a:gd name="T32" fmla="*/ 595 w 1304"/>
                <a:gd name="T33" fmla="*/ 1191 h 1587"/>
                <a:gd name="T34" fmla="*/ 708 w 1304"/>
                <a:gd name="T35" fmla="*/ 1361 h 1587"/>
                <a:gd name="T36" fmla="*/ 793 w 1304"/>
                <a:gd name="T37" fmla="*/ 1361 h 1587"/>
                <a:gd name="T38" fmla="*/ 793 w 1304"/>
                <a:gd name="T39" fmla="*/ 1247 h 1587"/>
                <a:gd name="T40" fmla="*/ 850 w 1304"/>
                <a:gd name="T41" fmla="*/ 1304 h 1587"/>
                <a:gd name="T42" fmla="*/ 935 w 1304"/>
                <a:gd name="T43" fmla="*/ 1361 h 1587"/>
                <a:gd name="T44" fmla="*/ 992 w 1304"/>
                <a:gd name="T45" fmla="*/ 1389 h 1587"/>
                <a:gd name="T46" fmla="*/ 964 w 1304"/>
                <a:gd name="T47" fmla="*/ 1559 h 1587"/>
                <a:gd name="T48" fmla="*/ 1105 w 1304"/>
                <a:gd name="T49" fmla="*/ 1502 h 1587"/>
                <a:gd name="T50" fmla="*/ 1190 w 1304"/>
                <a:gd name="T51" fmla="*/ 1559 h 1587"/>
                <a:gd name="T52" fmla="*/ 1247 w 1304"/>
                <a:gd name="T53" fmla="*/ 1446 h 1587"/>
                <a:gd name="T54" fmla="*/ 1304 w 1304"/>
                <a:gd name="T55" fmla="*/ 1361 h 1587"/>
                <a:gd name="T56" fmla="*/ 1190 w 1304"/>
                <a:gd name="T57" fmla="*/ 1304 h 1587"/>
                <a:gd name="T58" fmla="*/ 1049 w 1304"/>
                <a:gd name="T59" fmla="*/ 1276 h 1587"/>
                <a:gd name="T60" fmla="*/ 992 w 1304"/>
                <a:gd name="T61" fmla="*/ 1162 h 1587"/>
                <a:gd name="T62" fmla="*/ 1020 w 1304"/>
                <a:gd name="T63" fmla="*/ 1049 h 1587"/>
                <a:gd name="T64" fmla="*/ 964 w 1304"/>
                <a:gd name="T65" fmla="*/ 964 h 1587"/>
                <a:gd name="T66" fmla="*/ 1134 w 1304"/>
                <a:gd name="T67" fmla="*/ 794 h 1587"/>
                <a:gd name="T68" fmla="*/ 1162 w 1304"/>
                <a:gd name="T69" fmla="*/ 737 h 1587"/>
                <a:gd name="T70" fmla="*/ 992 w 1304"/>
                <a:gd name="T71" fmla="*/ 765 h 1587"/>
                <a:gd name="T72" fmla="*/ 879 w 1304"/>
                <a:gd name="T73" fmla="*/ 595 h 1587"/>
                <a:gd name="T74" fmla="*/ 822 w 1304"/>
                <a:gd name="T75" fmla="*/ 510 h 1587"/>
                <a:gd name="T76" fmla="*/ 879 w 1304"/>
                <a:gd name="T77" fmla="*/ 397 h 1587"/>
                <a:gd name="T78" fmla="*/ 793 w 1304"/>
                <a:gd name="T79" fmla="*/ 227 h 1587"/>
                <a:gd name="T80" fmla="*/ 708 w 1304"/>
                <a:gd name="T81" fmla="*/ 113 h 1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04" h="1587">
                  <a:moveTo>
                    <a:pt x="708" y="57"/>
                  </a:moveTo>
                  <a:lnTo>
                    <a:pt x="652" y="85"/>
                  </a:lnTo>
                  <a:lnTo>
                    <a:pt x="510" y="0"/>
                  </a:lnTo>
                  <a:lnTo>
                    <a:pt x="425" y="85"/>
                  </a:lnTo>
                  <a:lnTo>
                    <a:pt x="425" y="142"/>
                  </a:lnTo>
                  <a:lnTo>
                    <a:pt x="397" y="227"/>
                  </a:lnTo>
                  <a:lnTo>
                    <a:pt x="226" y="283"/>
                  </a:lnTo>
                  <a:lnTo>
                    <a:pt x="198" y="198"/>
                  </a:lnTo>
                  <a:lnTo>
                    <a:pt x="141" y="198"/>
                  </a:lnTo>
                  <a:lnTo>
                    <a:pt x="85" y="368"/>
                  </a:lnTo>
                  <a:lnTo>
                    <a:pt x="0" y="425"/>
                  </a:lnTo>
                  <a:lnTo>
                    <a:pt x="0" y="482"/>
                  </a:lnTo>
                  <a:lnTo>
                    <a:pt x="0" y="510"/>
                  </a:lnTo>
                  <a:lnTo>
                    <a:pt x="56" y="539"/>
                  </a:lnTo>
                  <a:lnTo>
                    <a:pt x="56" y="567"/>
                  </a:lnTo>
                  <a:lnTo>
                    <a:pt x="85" y="652"/>
                  </a:lnTo>
                  <a:lnTo>
                    <a:pt x="141" y="652"/>
                  </a:lnTo>
                  <a:lnTo>
                    <a:pt x="226" y="680"/>
                  </a:lnTo>
                  <a:lnTo>
                    <a:pt x="226" y="737"/>
                  </a:lnTo>
                  <a:lnTo>
                    <a:pt x="283" y="765"/>
                  </a:lnTo>
                  <a:lnTo>
                    <a:pt x="312" y="794"/>
                  </a:lnTo>
                  <a:lnTo>
                    <a:pt x="255" y="822"/>
                  </a:lnTo>
                  <a:lnTo>
                    <a:pt x="312" y="879"/>
                  </a:lnTo>
                  <a:lnTo>
                    <a:pt x="312" y="964"/>
                  </a:lnTo>
                  <a:lnTo>
                    <a:pt x="283" y="992"/>
                  </a:lnTo>
                  <a:lnTo>
                    <a:pt x="255" y="1077"/>
                  </a:lnTo>
                  <a:lnTo>
                    <a:pt x="283" y="1106"/>
                  </a:lnTo>
                  <a:lnTo>
                    <a:pt x="340" y="1134"/>
                  </a:lnTo>
                  <a:lnTo>
                    <a:pt x="368" y="1106"/>
                  </a:lnTo>
                  <a:lnTo>
                    <a:pt x="453" y="1106"/>
                  </a:lnTo>
                  <a:lnTo>
                    <a:pt x="482" y="1134"/>
                  </a:lnTo>
                  <a:lnTo>
                    <a:pt x="482" y="1191"/>
                  </a:lnTo>
                  <a:lnTo>
                    <a:pt x="567" y="1219"/>
                  </a:lnTo>
                  <a:lnTo>
                    <a:pt x="595" y="1191"/>
                  </a:lnTo>
                  <a:lnTo>
                    <a:pt x="623" y="1219"/>
                  </a:lnTo>
                  <a:lnTo>
                    <a:pt x="708" y="1361"/>
                  </a:lnTo>
                  <a:lnTo>
                    <a:pt x="765" y="1332"/>
                  </a:lnTo>
                  <a:lnTo>
                    <a:pt x="793" y="1361"/>
                  </a:lnTo>
                  <a:lnTo>
                    <a:pt x="822" y="1332"/>
                  </a:lnTo>
                  <a:lnTo>
                    <a:pt x="793" y="1247"/>
                  </a:lnTo>
                  <a:lnTo>
                    <a:pt x="850" y="1219"/>
                  </a:lnTo>
                  <a:lnTo>
                    <a:pt x="850" y="1304"/>
                  </a:lnTo>
                  <a:lnTo>
                    <a:pt x="879" y="1361"/>
                  </a:lnTo>
                  <a:lnTo>
                    <a:pt x="935" y="1361"/>
                  </a:lnTo>
                  <a:lnTo>
                    <a:pt x="964" y="1417"/>
                  </a:lnTo>
                  <a:lnTo>
                    <a:pt x="992" y="1389"/>
                  </a:lnTo>
                  <a:lnTo>
                    <a:pt x="992" y="1474"/>
                  </a:lnTo>
                  <a:lnTo>
                    <a:pt x="964" y="1559"/>
                  </a:lnTo>
                  <a:lnTo>
                    <a:pt x="1049" y="1559"/>
                  </a:lnTo>
                  <a:lnTo>
                    <a:pt x="1105" y="1502"/>
                  </a:lnTo>
                  <a:lnTo>
                    <a:pt x="1134" y="1587"/>
                  </a:lnTo>
                  <a:lnTo>
                    <a:pt x="1190" y="1559"/>
                  </a:lnTo>
                  <a:lnTo>
                    <a:pt x="1190" y="1474"/>
                  </a:lnTo>
                  <a:lnTo>
                    <a:pt x="1247" y="1446"/>
                  </a:lnTo>
                  <a:lnTo>
                    <a:pt x="1247" y="1389"/>
                  </a:lnTo>
                  <a:lnTo>
                    <a:pt x="1304" y="1361"/>
                  </a:lnTo>
                  <a:lnTo>
                    <a:pt x="1247" y="1276"/>
                  </a:lnTo>
                  <a:lnTo>
                    <a:pt x="1190" y="1304"/>
                  </a:lnTo>
                  <a:lnTo>
                    <a:pt x="1134" y="1276"/>
                  </a:lnTo>
                  <a:lnTo>
                    <a:pt x="1049" y="1276"/>
                  </a:lnTo>
                  <a:lnTo>
                    <a:pt x="1049" y="1219"/>
                  </a:lnTo>
                  <a:lnTo>
                    <a:pt x="992" y="1162"/>
                  </a:lnTo>
                  <a:lnTo>
                    <a:pt x="1049" y="1106"/>
                  </a:lnTo>
                  <a:lnTo>
                    <a:pt x="1020" y="1049"/>
                  </a:lnTo>
                  <a:lnTo>
                    <a:pt x="992" y="1049"/>
                  </a:lnTo>
                  <a:lnTo>
                    <a:pt x="964" y="964"/>
                  </a:lnTo>
                  <a:lnTo>
                    <a:pt x="1020" y="879"/>
                  </a:lnTo>
                  <a:lnTo>
                    <a:pt x="1134" y="794"/>
                  </a:lnTo>
                  <a:lnTo>
                    <a:pt x="1190" y="794"/>
                  </a:lnTo>
                  <a:lnTo>
                    <a:pt x="1162" y="737"/>
                  </a:lnTo>
                  <a:lnTo>
                    <a:pt x="1134" y="709"/>
                  </a:lnTo>
                  <a:lnTo>
                    <a:pt x="992" y="765"/>
                  </a:lnTo>
                  <a:lnTo>
                    <a:pt x="992" y="680"/>
                  </a:lnTo>
                  <a:lnTo>
                    <a:pt x="879" y="595"/>
                  </a:lnTo>
                  <a:lnTo>
                    <a:pt x="879" y="539"/>
                  </a:lnTo>
                  <a:lnTo>
                    <a:pt x="822" y="510"/>
                  </a:lnTo>
                  <a:lnTo>
                    <a:pt x="822" y="453"/>
                  </a:lnTo>
                  <a:lnTo>
                    <a:pt x="879" y="397"/>
                  </a:lnTo>
                  <a:lnTo>
                    <a:pt x="850" y="312"/>
                  </a:lnTo>
                  <a:lnTo>
                    <a:pt x="793" y="227"/>
                  </a:lnTo>
                  <a:lnTo>
                    <a:pt x="822" y="227"/>
                  </a:lnTo>
                  <a:lnTo>
                    <a:pt x="708" y="113"/>
                  </a:lnTo>
                  <a:lnTo>
                    <a:pt x="708" y="57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04" name="Freeform 940"/>
            <p:cNvSpPr>
              <a:spLocks/>
            </p:cNvSpPr>
            <p:nvPr/>
          </p:nvSpPr>
          <p:spPr bwMode="auto">
            <a:xfrm>
              <a:off x="6413" y="2202"/>
              <a:ext cx="823" cy="1191"/>
            </a:xfrm>
            <a:custGeom>
              <a:avLst/>
              <a:gdLst>
                <a:gd name="T0" fmla="*/ 652 w 823"/>
                <a:gd name="T1" fmla="*/ 0 h 1191"/>
                <a:gd name="T2" fmla="*/ 539 w 823"/>
                <a:gd name="T3" fmla="*/ 28 h 1191"/>
                <a:gd name="T4" fmla="*/ 454 w 823"/>
                <a:gd name="T5" fmla="*/ 85 h 1191"/>
                <a:gd name="T6" fmla="*/ 397 w 823"/>
                <a:gd name="T7" fmla="*/ 28 h 1191"/>
                <a:gd name="T8" fmla="*/ 312 w 823"/>
                <a:gd name="T9" fmla="*/ 142 h 1191"/>
                <a:gd name="T10" fmla="*/ 312 w 823"/>
                <a:gd name="T11" fmla="*/ 170 h 1191"/>
                <a:gd name="T12" fmla="*/ 312 w 823"/>
                <a:gd name="T13" fmla="*/ 198 h 1191"/>
                <a:gd name="T14" fmla="*/ 256 w 823"/>
                <a:gd name="T15" fmla="*/ 227 h 1191"/>
                <a:gd name="T16" fmla="*/ 256 w 823"/>
                <a:gd name="T17" fmla="*/ 255 h 1191"/>
                <a:gd name="T18" fmla="*/ 227 w 823"/>
                <a:gd name="T19" fmla="*/ 312 h 1191"/>
                <a:gd name="T20" fmla="*/ 227 w 823"/>
                <a:gd name="T21" fmla="*/ 340 h 1191"/>
                <a:gd name="T22" fmla="*/ 142 w 823"/>
                <a:gd name="T23" fmla="*/ 397 h 1191"/>
                <a:gd name="T24" fmla="*/ 142 w 823"/>
                <a:gd name="T25" fmla="*/ 453 h 1191"/>
                <a:gd name="T26" fmla="*/ 0 w 823"/>
                <a:gd name="T27" fmla="*/ 510 h 1191"/>
                <a:gd name="T28" fmla="*/ 142 w 823"/>
                <a:gd name="T29" fmla="*/ 624 h 1191"/>
                <a:gd name="T30" fmla="*/ 170 w 823"/>
                <a:gd name="T31" fmla="*/ 709 h 1191"/>
                <a:gd name="T32" fmla="*/ 256 w 823"/>
                <a:gd name="T33" fmla="*/ 737 h 1191"/>
                <a:gd name="T34" fmla="*/ 341 w 823"/>
                <a:gd name="T35" fmla="*/ 879 h 1191"/>
                <a:gd name="T36" fmla="*/ 312 w 823"/>
                <a:gd name="T37" fmla="*/ 935 h 1191"/>
                <a:gd name="T38" fmla="*/ 454 w 823"/>
                <a:gd name="T39" fmla="*/ 935 h 1191"/>
                <a:gd name="T40" fmla="*/ 596 w 823"/>
                <a:gd name="T41" fmla="*/ 1191 h 1191"/>
                <a:gd name="T42" fmla="*/ 652 w 823"/>
                <a:gd name="T43" fmla="*/ 794 h 1191"/>
                <a:gd name="T44" fmla="*/ 766 w 823"/>
                <a:gd name="T45" fmla="*/ 482 h 1191"/>
                <a:gd name="T46" fmla="*/ 709 w 823"/>
                <a:gd name="T47" fmla="*/ 425 h 1191"/>
                <a:gd name="T48" fmla="*/ 823 w 823"/>
                <a:gd name="T49" fmla="*/ 227 h 1191"/>
                <a:gd name="T50" fmla="*/ 794 w 823"/>
                <a:gd name="T51" fmla="*/ 170 h 1191"/>
                <a:gd name="T52" fmla="*/ 794 w 823"/>
                <a:gd name="T53" fmla="*/ 113 h 1191"/>
                <a:gd name="T54" fmla="*/ 737 w 823"/>
                <a:gd name="T55" fmla="*/ 113 h 1191"/>
                <a:gd name="T56" fmla="*/ 652 w 823"/>
                <a:gd name="T57" fmla="*/ 0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23" h="1191">
                  <a:moveTo>
                    <a:pt x="652" y="0"/>
                  </a:moveTo>
                  <a:lnTo>
                    <a:pt x="539" y="28"/>
                  </a:lnTo>
                  <a:lnTo>
                    <a:pt x="454" y="85"/>
                  </a:lnTo>
                  <a:lnTo>
                    <a:pt x="397" y="28"/>
                  </a:lnTo>
                  <a:lnTo>
                    <a:pt x="312" y="142"/>
                  </a:lnTo>
                  <a:lnTo>
                    <a:pt x="312" y="170"/>
                  </a:lnTo>
                  <a:lnTo>
                    <a:pt x="312" y="198"/>
                  </a:lnTo>
                  <a:lnTo>
                    <a:pt x="256" y="227"/>
                  </a:lnTo>
                  <a:lnTo>
                    <a:pt x="256" y="255"/>
                  </a:lnTo>
                  <a:lnTo>
                    <a:pt x="227" y="312"/>
                  </a:lnTo>
                  <a:lnTo>
                    <a:pt x="227" y="340"/>
                  </a:lnTo>
                  <a:lnTo>
                    <a:pt x="142" y="397"/>
                  </a:lnTo>
                  <a:lnTo>
                    <a:pt x="142" y="453"/>
                  </a:lnTo>
                  <a:lnTo>
                    <a:pt x="0" y="510"/>
                  </a:lnTo>
                  <a:lnTo>
                    <a:pt x="142" y="624"/>
                  </a:lnTo>
                  <a:lnTo>
                    <a:pt x="170" y="709"/>
                  </a:lnTo>
                  <a:lnTo>
                    <a:pt x="256" y="737"/>
                  </a:lnTo>
                  <a:lnTo>
                    <a:pt x="341" y="879"/>
                  </a:lnTo>
                  <a:lnTo>
                    <a:pt x="312" y="935"/>
                  </a:lnTo>
                  <a:lnTo>
                    <a:pt x="454" y="935"/>
                  </a:lnTo>
                  <a:lnTo>
                    <a:pt x="596" y="1191"/>
                  </a:lnTo>
                  <a:lnTo>
                    <a:pt x="652" y="794"/>
                  </a:lnTo>
                  <a:lnTo>
                    <a:pt x="766" y="482"/>
                  </a:lnTo>
                  <a:lnTo>
                    <a:pt x="709" y="425"/>
                  </a:lnTo>
                  <a:lnTo>
                    <a:pt x="823" y="227"/>
                  </a:lnTo>
                  <a:lnTo>
                    <a:pt x="794" y="170"/>
                  </a:lnTo>
                  <a:lnTo>
                    <a:pt x="794" y="113"/>
                  </a:lnTo>
                  <a:lnTo>
                    <a:pt x="737" y="113"/>
                  </a:lnTo>
                  <a:lnTo>
                    <a:pt x="652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05" name="Freeform 941"/>
            <p:cNvSpPr>
              <a:spLocks/>
            </p:cNvSpPr>
            <p:nvPr/>
          </p:nvSpPr>
          <p:spPr bwMode="auto">
            <a:xfrm>
              <a:off x="7065" y="1805"/>
              <a:ext cx="454" cy="624"/>
            </a:xfrm>
            <a:custGeom>
              <a:avLst/>
              <a:gdLst>
                <a:gd name="T0" fmla="*/ 171 w 454"/>
                <a:gd name="T1" fmla="*/ 624 h 624"/>
                <a:gd name="T2" fmla="*/ 142 w 454"/>
                <a:gd name="T3" fmla="*/ 567 h 624"/>
                <a:gd name="T4" fmla="*/ 142 w 454"/>
                <a:gd name="T5" fmla="*/ 510 h 624"/>
                <a:gd name="T6" fmla="*/ 85 w 454"/>
                <a:gd name="T7" fmla="*/ 510 h 624"/>
                <a:gd name="T8" fmla="*/ 0 w 454"/>
                <a:gd name="T9" fmla="*/ 397 h 624"/>
                <a:gd name="T10" fmla="*/ 0 w 454"/>
                <a:gd name="T11" fmla="*/ 312 h 624"/>
                <a:gd name="T12" fmla="*/ 57 w 454"/>
                <a:gd name="T13" fmla="*/ 340 h 624"/>
                <a:gd name="T14" fmla="*/ 85 w 454"/>
                <a:gd name="T15" fmla="*/ 255 h 624"/>
                <a:gd name="T16" fmla="*/ 57 w 454"/>
                <a:gd name="T17" fmla="*/ 227 h 624"/>
                <a:gd name="T18" fmla="*/ 0 w 454"/>
                <a:gd name="T19" fmla="*/ 142 h 624"/>
                <a:gd name="T20" fmla="*/ 29 w 454"/>
                <a:gd name="T21" fmla="*/ 28 h 624"/>
                <a:gd name="T22" fmla="*/ 114 w 454"/>
                <a:gd name="T23" fmla="*/ 0 h 624"/>
                <a:gd name="T24" fmla="*/ 199 w 454"/>
                <a:gd name="T25" fmla="*/ 57 h 624"/>
                <a:gd name="T26" fmla="*/ 312 w 454"/>
                <a:gd name="T27" fmla="*/ 57 h 624"/>
                <a:gd name="T28" fmla="*/ 369 w 454"/>
                <a:gd name="T29" fmla="*/ 28 h 624"/>
                <a:gd name="T30" fmla="*/ 454 w 454"/>
                <a:gd name="T31" fmla="*/ 57 h 624"/>
                <a:gd name="T32" fmla="*/ 341 w 454"/>
                <a:gd name="T33" fmla="*/ 312 h 624"/>
                <a:gd name="T34" fmla="*/ 171 w 454"/>
                <a:gd name="T35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54" h="624">
                  <a:moveTo>
                    <a:pt x="171" y="624"/>
                  </a:moveTo>
                  <a:lnTo>
                    <a:pt x="142" y="567"/>
                  </a:lnTo>
                  <a:lnTo>
                    <a:pt x="142" y="510"/>
                  </a:lnTo>
                  <a:lnTo>
                    <a:pt x="85" y="510"/>
                  </a:lnTo>
                  <a:lnTo>
                    <a:pt x="0" y="397"/>
                  </a:lnTo>
                  <a:lnTo>
                    <a:pt x="0" y="312"/>
                  </a:lnTo>
                  <a:lnTo>
                    <a:pt x="57" y="340"/>
                  </a:lnTo>
                  <a:lnTo>
                    <a:pt x="85" y="255"/>
                  </a:lnTo>
                  <a:lnTo>
                    <a:pt x="57" y="227"/>
                  </a:lnTo>
                  <a:lnTo>
                    <a:pt x="0" y="142"/>
                  </a:lnTo>
                  <a:lnTo>
                    <a:pt x="29" y="28"/>
                  </a:lnTo>
                  <a:lnTo>
                    <a:pt x="114" y="0"/>
                  </a:lnTo>
                  <a:lnTo>
                    <a:pt x="199" y="57"/>
                  </a:lnTo>
                  <a:lnTo>
                    <a:pt x="312" y="57"/>
                  </a:lnTo>
                  <a:lnTo>
                    <a:pt x="369" y="28"/>
                  </a:lnTo>
                  <a:lnTo>
                    <a:pt x="454" y="57"/>
                  </a:lnTo>
                  <a:lnTo>
                    <a:pt x="341" y="312"/>
                  </a:lnTo>
                  <a:lnTo>
                    <a:pt x="171" y="624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06" name="Freeform 942"/>
            <p:cNvSpPr>
              <a:spLocks/>
            </p:cNvSpPr>
            <p:nvPr/>
          </p:nvSpPr>
          <p:spPr bwMode="auto">
            <a:xfrm>
              <a:off x="4684" y="473"/>
              <a:ext cx="1871" cy="1275"/>
            </a:xfrm>
            <a:custGeom>
              <a:avLst/>
              <a:gdLst>
                <a:gd name="T0" fmla="*/ 284 w 1871"/>
                <a:gd name="T1" fmla="*/ 1247 h 1275"/>
                <a:gd name="T2" fmla="*/ 227 w 1871"/>
                <a:gd name="T3" fmla="*/ 1134 h 1275"/>
                <a:gd name="T4" fmla="*/ 255 w 1871"/>
                <a:gd name="T5" fmla="*/ 878 h 1275"/>
                <a:gd name="T6" fmla="*/ 142 w 1871"/>
                <a:gd name="T7" fmla="*/ 850 h 1275"/>
                <a:gd name="T8" fmla="*/ 57 w 1871"/>
                <a:gd name="T9" fmla="*/ 793 h 1275"/>
                <a:gd name="T10" fmla="*/ 142 w 1871"/>
                <a:gd name="T11" fmla="*/ 595 h 1275"/>
                <a:gd name="T12" fmla="*/ 397 w 1871"/>
                <a:gd name="T13" fmla="*/ 737 h 1275"/>
                <a:gd name="T14" fmla="*/ 539 w 1871"/>
                <a:gd name="T15" fmla="*/ 623 h 1275"/>
                <a:gd name="T16" fmla="*/ 624 w 1871"/>
                <a:gd name="T17" fmla="*/ 510 h 1275"/>
                <a:gd name="T18" fmla="*/ 737 w 1871"/>
                <a:gd name="T19" fmla="*/ 567 h 1275"/>
                <a:gd name="T20" fmla="*/ 822 w 1871"/>
                <a:gd name="T21" fmla="*/ 453 h 1275"/>
                <a:gd name="T22" fmla="*/ 964 w 1871"/>
                <a:gd name="T23" fmla="*/ 311 h 1275"/>
                <a:gd name="T24" fmla="*/ 1021 w 1871"/>
                <a:gd name="T25" fmla="*/ 255 h 1275"/>
                <a:gd name="T26" fmla="*/ 1162 w 1871"/>
                <a:gd name="T27" fmla="*/ 198 h 1275"/>
                <a:gd name="T28" fmla="*/ 1304 w 1871"/>
                <a:gd name="T29" fmla="*/ 198 h 1275"/>
                <a:gd name="T30" fmla="*/ 1418 w 1871"/>
                <a:gd name="T31" fmla="*/ 141 h 1275"/>
                <a:gd name="T32" fmla="*/ 1531 w 1871"/>
                <a:gd name="T33" fmla="*/ 0 h 1275"/>
                <a:gd name="T34" fmla="*/ 1729 w 1871"/>
                <a:gd name="T35" fmla="*/ 56 h 1275"/>
                <a:gd name="T36" fmla="*/ 1729 w 1871"/>
                <a:gd name="T37" fmla="*/ 141 h 1275"/>
                <a:gd name="T38" fmla="*/ 1786 w 1871"/>
                <a:gd name="T39" fmla="*/ 255 h 1275"/>
                <a:gd name="T40" fmla="*/ 1843 w 1871"/>
                <a:gd name="T41" fmla="*/ 453 h 1275"/>
                <a:gd name="T42" fmla="*/ 1871 w 1871"/>
                <a:gd name="T43" fmla="*/ 567 h 1275"/>
                <a:gd name="T44" fmla="*/ 1729 w 1871"/>
                <a:gd name="T45" fmla="*/ 623 h 1275"/>
                <a:gd name="T46" fmla="*/ 1673 w 1871"/>
                <a:gd name="T47" fmla="*/ 623 h 1275"/>
                <a:gd name="T48" fmla="*/ 1588 w 1871"/>
                <a:gd name="T49" fmla="*/ 708 h 1275"/>
                <a:gd name="T50" fmla="*/ 1503 w 1871"/>
                <a:gd name="T51" fmla="*/ 737 h 1275"/>
                <a:gd name="T52" fmla="*/ 1361 w 1871"/>
                <a:gd name="T53" fmla="*/ 935 h 1275"/>
                <a:gd name="T54" fmla="*/ 1191 w 1871"/>
                <a:gd name="T55" fmla="*/ 907 h 1275"/>
                <a:gd name="T56" fmla="*/ 1106 w 1871"/>
                <a:gd name="T57" fmla="*/ 878 h 1275"/>
                <a:gd name="T58" fmla="*/ 936 w 1871"/>
                <a:gd name="T59" fmla="*/ 963 h 1275"/>
                <a:gd name="T60" fmla="*/ 851 w 1871"/>
                <a:gd name="T61" fmla="*/ 1077 h 1275"/>
                <a:gd name="T62" fmla="*/ 737 w 1871"/>
                <a:gd name="T63" fmla="*/ 1105 h 1275"/>
                <a:gd name="T64" fmla="*/ 482 w 1871"/>
                <a:gd name="T65" fmla="*/ 1162 h 1275"/>
                <a:gd name="T66" fmla="*/ 312 w 1871"/>
                <a:gd name="T67" fmla="*/ 1275 h 1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871" h="1275">
                  <a:moveTo>
                    <a:pt x="312" y="1275"/>
                  </a:moveTo>
                  <a:lnTo>
                    <a:pt x="284" y="1247"/>
                  </a:lnTo>
                  <a:lnTo>
                    <a:pt x="284" y="1162"/>
                  </a:lnTo>
                  <a:lnTo>
                    <a:pt x="227" y="1134"/>
                  </a:lnTo>
                  <a:lnTo>
                    <a:pt x="255" y="1077"/>
                  </a:lnTo>
                  <a:lnTo>
                    <a:pt x="255" y="878"/>
                  </a:lnTo>
                  <a:lnTo>
                    <a:pt x="170" y="907"/>
                  </a:lnTo>
                  <a:lnTo>
                    <a:pt x="142" y="850"/>
                  </a:lnTo>
                  <a:lnTo>
                    <a:pt x="57" y="878"/>
                  </a:lnTo>
                  <a:lnTo>
                    <a:pt x="57" y="793"/>
                  </a:lnTo>
                  <a:lnTo>
                    <a:pt x="0" y="680"/>
                  </a:lnTo>
                  <a:lnTo>
                    <a:pt x="142" y="595"/>
                  </a:lnTo>
                  <a:lnTo>
                    <a:pt x="340" y="737"/>
                  </a:lnTo>
                  <a:lnTo>
                    <a:pt x="397" y="737"/>
                  </a:lnTo>
                  <a:lnTo>
                    <a:pt x="397" y="708"/>
                  </a:lnTo>
                  <a:lnTo>
                    <a:pt x="539" y="623"/>
                  </a:lnTo>
                  <a:lnTo>
                    <a:pt x="539" y="567"/>
                  </a:lnTo>
                  <a:lnTo>
                    <a:pt x="624" y="510"/>
                  </a:lnTo>
                  <a:lnTo>
                    <a:pt x="680" y="510"/>
                  </a:lnTo>
                  <a:lnTo>
                    <a:pt x="737" y="567"/>
                  </a:lnTo>
                  <a:lnTo>
                    <a:pt x="794" y="481"/>
                  </a:lnTo>
                  <a:lnTo>
                    <a:pt x="822" y="453"/>
                  </a:lnTo>
                  <a:lnTo>
                    <a:pt x="851" y="481"/>
                  </a:lnTo>
                  <a:lnTo>
                    <a:pt x="964" y="311"/>
                  </a:lnTo>
                  <a:lnTo>
                    <a:pt x="1021" y="311"/>
                  </a:lnTo>
                  <a:lnTo>
                    <a:pt x="1021" y="255"/>
                  </a:lnTo>
                  <a:lnTo>
                    <a:pt x="1106" y="198"/>
                  </a:lnTo>
                  <a:lnTo>
                    <a:pt x="1162" y="198"/>
                  </a:lnTo>
                  <a:lnTo>
                    <a:pt x="1247" y="226"/>
                  </a:lnTo>
                  <a:lnTo>
                    <a:pt x="1304" y="198"/>
                  </a:lnTo>
                  <a:lnTo>
                    <a:pt x="1361" y="198"/>
                  </a:lnTo>
                  <a:lnTo>
                    <a:pt x="1418" y="141"/>
                  </a:lnTo>
                  <a:lnTo>
                    <a:pt x="1389" y="56"/>
                  </a:lnTo>
                  <a:lnTo>
                    <a:pt x="1531" y="0"/>
                  </a:lnTo>
                  <a:lnTo>
                    <a:pt x="1616" y="85"/>
                  </a:lnTo>
                  <a:lnTo>
                    <a:pt x="1729" y="56"/>
                  </a:lnTo>
                  <a:lnTo>
                    <a:pt x="1758" y="113"/>
                  </a:lnTo>
                  <a:lnTo>
                    <a:pt x="1729" y="141"/>
                  </a:lnTo>
                  <a:lnTo>
                    <a:pt x="1786" y="198"/>
                  </a:lnTo>
                  <a:lnTo>
                    <a:pt x="1786" y="255"/>
                  </a:lnTo>
                  <a:lnTo>
                    <a:pt x="1814" y="283"/>
                  </a:lnTo>
                  <a:lnTo>
                    <a:pt x="1843" y="453"/>
                  </a:lnTo>
                  <a:lnTo>
                    <a:pt x="1871" y="510"/>
                  </a:lnTo>
                  <a:lnTo>
                    <a:pt x="1871" y="567"/>
                  </a:lnTo>
                  <a:lnTo>
                    <a:pt x="1814" y="623"/>
                  </a:lnTo>
                  <a:lnTo>
                    <a:pt x="1729" y="623"/>
                  </a:lnTo>
                  <a:lnTo>
                    <a:pt x="1701" y="567"/>
                  </a:lnTo>
                  <a:lnTo>
                    <a:pt x="1673" y="623"/>
                  </a:lnTo>
                  <a:lnTo>
                    <a:pt x="1588" y="652"/>
                  </a:lnTo>
                  <a:lnTo>
                    <a:pt x="1588" y="708"/>
                  </a:lnTo>
                  <a:lnTo>
                    <a:pt x="1559" y="737"/>
                  </a:lnTo>
                  <a:lnTo>
                    <a:pt x="1503" y="737"/>
                  </a:lnTo>
                  <a:lnTo>
                    <a:pt x="1474" y="822"/>
                  </a:lnTo>
                  <a:lnTo>
                    <a:pt x="1361" y="935"/>
                  </a:lnTo>
                  <a:lnTo>
                    <a:pt x="1219" y="963"/>
                  </a:lnTo>
                  <a:lnTo>
                    <a:pt x="1191" y="907"/>
                  </a:lnTo>
                  <a:lnTo>
                    <a:pt x="1134" y="907"/>
                  </a:lnTo>
                  <a:lnTo>
                    <a:pt x="1106" y="878"/>
                  </a:lnTo>
                  <a:lnTo>
                    <a:pt x="992" y="878"/>
                  </a:lnTo>
                  <a:lnTo>
                    <a:pt x="936" y="963"/>
                  </a:lnTo>
                  <a:lnTo>
                    <a:pt x="964" y="1020"/>
                  </a:lnTo>
                  <a:lnTo>
                    <a:pt x="851" y="1077"/>
                  </a:lnTo>
                  <a:lnTo>
                    <a:pt x="794" y="1190"/>
                  </a:lnTo>
                  <a:lnTo>
                    <a:pt x="737" y="1105"/>
                  </a:lnTo>
                  <a:lnTo>
                    <a:pt x="510" y="1190"/>
                  </a:lnTo>
                  <a:lnTo>
                    <a:pt x="482" y="1162"/>
                  </a:lnTo>
                  <a:lnTo>
                    <a:pt x="369" y="1190"/>
                  </a:lnTo>
                  <a:lnTo>
                    <a:pt x="312" y="1275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07" name="Freeform 943"/>
            <p:cNvSpPr>
              <a:spLocks/>
            </p:cNvSpPr>
            <p:nvPr/>
          </p:nvSpPr>
          <p:spPr bwMode="auto">
            <a:xfrm>
              <a:off x="4599" y="274"/>
              <a:ext cx="1191" cy="936"/>
            </a:xfrm>
            <a:custGeom>
              <a:avLst/>
              <a:gdLst>
                <a:gd name="T0" fmla="*/ 1191 w 1191"/>
                <a:gd name="T1" fmla="*/ 397 h 936"/>
                <a:gd name="T2" fmla="*/ 1106 w 1191"/>
                <a:gd name="T3" fmla="*/ 454 h 936"/>
                <a:gd name="T4" fmla="*/ 1106 w 1191"/>
                <a:gd name="T5" fmla="*/ 510 h 936"/>
                <a:gd name="T6" fmla="*/ 1049 w 1191"/>
                <a:gd name="T7" fmla="*/ 510 h 936"/>
                <a:gd name="T8" fmla="*/ 936 w 1191"/>
                <a:gd name="T9" fmla="*/ 680 h 936"/>
                <a:gd name="T10" fmla="*/ 907 w 1191"/>
                <a:gd name="T11" fmla="*/ 652 h 936"/>
                <a:gd name="T12" fmla="*/ 822 w 1191"/>
                <a:gd name="T13" fmla="*/ 766 h 936"/>
                <a:gd name="T14" fmla="*/ 765 w 1191"/>
                <a:gd name="T15" fmla="*/ 709 h 936"/>
                <a:gd name="T16" fmla="*/ 709 w 1191"/>
                <a:gd name="T17" fmla="*/ 709 h 936"/>
                <a:gd name="T18" fmla="*/ 624 w 1191"/>
                <a:gd name="T19" fmla="*/ 766 h 936"/>
                <a:gd name="T20" fmla="*/ 624 w 1191"/>
                <a:gd name="T21" fmla="*/ 822 h 936"/>
                <a:gd name="T22" fmla="*/ 482 w 1191"/>
                <a:gd name="T23" fmla="*/ 907 h 936"/>
                <a:gd name="T24" fmla="*/ 482 w 1191"/>
                <a:gd name="T25" fmla="*/ 936 h 936"/>
                <a:gd name="T26" fmla="*/ 425 w 1191"/>
                <a:gd name="T27" fmla="*/ 936 h 936"/>
                <a:gd name="T28" fmla="*/ 227 w 1191"/>
                <a:gd name="T29" fmla="*/ 794 h 936"/>
                <a:gd name="T30" fmla="*/ 255 w 1191"/>
                <a:gd name="T31" fmla="*/ 680 h 936"/>
                <a:gd name="T32" fmla="*/ 227 w 1191"/>
                <a:gd name="T33" fmla="*/ 652 h 936"/>
                <a:gd name="T34" fmla="*/ 227 w 1191"/>
                <a:gd name="T35" fmla="*/ 595 h 936"/>
                <a:gd name="T36" fmla="*/ 170 w 1191"/>
                <a:gd name="T37" fmla="*/ 482 h 936"/>
                <a:gd name="T38" fmla="*/ 198 w 1191"/>
                <a:gd name="T39" fmla="*/ 397 h 936"/>
                <a:gd name="T40" fmla="*/ 198 w 1191"/>
                <a:gd name="T41" fmla="*/ 340 h 936"/>
                <a:gd name="T42" fmla="*/ 113 w 1191"/>
                <a:gd name="T43" fmla="*/ 255 h 936"/>
                <a:gd name="T44" fmla="*/ 85 w 1191"/>
                <a:gd name="T45" fmla="*/ 255 h 936"/>
                <a:gd name="T46" fmla="*/ 0 w 1191"/>
                <a:gd name="T47" fmla="*/ 199 h 936"/>
                <a:gd name="T48" fmla="*/ 0 w 1191"/>
                <a:gd name="T49" fmla="*/ 57 h 936"/>
                <a:gd name="T50" fmla="*/ 28 w 1191"/>
                <a:gd name="T51" fmla="*/ 0 h 936"/>
                <a:gd name="T52" fmla="*/ 85 w 1191"/>
                <a:gd name="T53" fmla="*/ 0 h 936"/>
                <a:gd name="T54" fmla="*/ 198 w 1191"/>
                <a:gd name="T55" fmla="*/ 57 h 936"/>
                <a:gd name="T56" fmla="*/ 227 w 1191"/>
                <a:gd name="T57" fmla="*/ 0 h 936"/>
                <a:gd name="T58" fmla="*/ 283 w 1191"/>
                <a:gd name="T59" fmla="*/ 0 h 936"/>
                <a:gd name="T60" fmla="*/ 340 w 1191"/>
                <a:gd name="T61" fmla="*/ 85 h 936"/>
                <a:gd name="T62" fmla="*/ 510 w 1191"/>
                <a:gd name="T63" fmla="*/ 170 h 936"/>
                <a:gd name="T64" fmla="*/ 624 w 1191"/>
                <a:gd name="T65" fmla="*/ 142 h 936"/>
                <a:gd name="T66" fmla="*/ 680 w 1191"/>
                <a:gd name="T67" fmla="*/ 199 h 936"/>
                <a:gd name="T68" fmla="*/ 822 w 1191"/>
                <a:gd name="T69" fmla="*/ 199 h 936"/>
                <a:gd name="T70" fmla="*/ 964 w 1191"/>
                <a:gd name="T71" fmla="*/ 227 h 936"/>
                <a:gd name="T72" fmla="*/ 1021 w 1191"/>
                <a:gd name="T73" fmla="*/ 170 h 936"/>
                <a:gd name="T74" fmla="*/ 1106 w 1191"/>
                <a:gd name="T75" fmla="*/ 227 h 936"/>
                <a:gd name="T76" fmla="*/ 1191 w 1191"/>
                <a:gd name="T77" fmla="*/ 397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91" h="936">
                  <a:moveTo>
                    <a:pt x="1191" y="397"/>
                  </a:moveTo>
                  <a:lnTo>
                    <a:pt x="1106" y="454"/>
                  </a:lnTo>
                  <a:lnTo>
                    <a:pt x="1106" y="510"/>
                  </a:lnTo>
                  <a:lnTo>
                    <a:pt x="1049" y="510"/>
                  </a:lnTo>
                  <a:lnTo>
                    <a:pt x="936" y="680"/>
                  </a:lnTo>
                  <a:lnTo>
                    <a:pt x="907" y="652"/>
                  </a:lnTo>
                  <a:lnTo>
                    <a:pt x="822" y="766"/>
                  </a:lnTo>
                  <a:lnTo>
                    <a:pt x="765" y="709"/>
                  </a:lnTo>
                  <a:lnTo>
                    <a:pt x="709" y="709"/>
                  </a:lnTo>
                  <a:lnTo>
                    <a:pt x="624" y="766"/>
                  </a:lnTo>
                  <a:lnTo>
                    <a:pt x="624" y="822"/>
                  </a:lnTo>
                  <a:lnTo>
                    <a:pt x="482" y="907"/>
                  </a:lnTo>
                  <a:lnTo>
                    <a:pt x="482" y="936"/>
                  </a:lnTo>
                  <a:lnTo>
                    <a:pt x="425" y="936"/>
                  </a:lnTo>
                  <a:lnTo>
                    <a:pt x="227" y="794"/>
                  </a:lnTo>
                  <a:lnTo>
                    <a:pt x="255" y="680"/>
                  </a:lnTo>
                  <a:lnTo>
                    <a:pt x="227" y="652"/>
                  </a:lnTo>
                  <a:lnTo>
                    <a:pt x="227" y="595"/>
                  </a:lnTo>
                  <a:lnTo>
                    <a:pt x="170" y="482"/>
                  </a:lnTo>
                  <a:lnTo>
                    <a:pt x="198" y="397"/>
                  </a:lnTo>
                  <a:lnTo>
                    <a:pt x="198" y="340"/>
                  </a:lnTo>
                  <a:lnTo>
                    <a:pt x="113" y="255"/>
                  </a:lnTo>
                  <a:lnTo>
                    <a:pt x="85" y="255"/>
                  </a:lnTo>
                  <a:lnTo>
                    <a:pt x="0" y="199"/>
                  </a:lnTo>
                  <a:lnTo>
                    <a:pt x="0" y="57"/>
                  </a:lnTo>
                  <a:lnTo>
                    <a:pt x="28" y="0"/>
                  </a:lnTo>
                  <a:lnTo>
                    <a:pt x="85" y="0"/>
                  </a:lnTo>
                  <a:lnTo>
                    <a:pt x="198" y="57"/>
                  </a:lnTo>
                  <a:lnTo>
                    <a:pt x="227" y="0"/>
                  </a:lnTo>
                  <a:lnTo>
                    <a:pt x="283" y="0"/>
                  </a:lnTo>
                  <a:lnTo>
                    <a:pt x="340" y="85"/>
                  </a:lnTo>
                  <a:lnTo>
                    <a:pt x="510" y="170"/>
                  </a:lnTo>
                  <a:lnTo>
                    <a:pt x="624" y="142"/>
                  </a:lnTo>
                  <a:lnTo>
                    <a:pt x="680" y="199"/>
                  </a:lnTo>
                  <a:lnTo>
                    <a:pt x="822" y="199"/>
                  </a:lnTo>
                  <a:lnTo>
                    <a:pt x="964" y="227"/>
                  </a:lnTo>
                  <a:lnTo>
                    <a:pt x="1021" y="170"/>
                  </a:lnTo>
                  <a:lnTo>
                    <a:pt x="1106" y="227"/>
                  </a:lnTo>
                  <a:lnTo>
                    <a:pt x="1191" y="397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09" name="Freeform 945"/>
            <p:cNvSpPr>
              <a:spLocks/>
            </p:cNvSpPr>
            <p:nvPr/>
          </p:nvSpPr>
          <p:spPr bwMode="auto">
            <a:xfrm>
              <a:off x="4996" y="1351"/>
              <a:ext cx="822" cy="709"/>
            </a:xfrm>
            <a:custGeom>
              <a:avLst/>
              <a:gdLst>
                <a:gd name="T0" fmla="*/ 822 w 822"/>
                <a:gd name="T1" fmla="*/ 29 h 709"/>
                <a:gd name="T2" fmla="*/ 794 w 822"/>
                <a:gd name="T3" fmla="*/ 0 h 709"/>
                <a:gd name="T4" fmla="*/ 680 w 822"/>
                <a:gd name="T5" fmla="*/ 0 h 709"/>
                <a:gd name="T6" fmla="*/ 624 w 822"/>
                <a:gd name="T7" fmla="*/ 85 h 709"/>
                <a:gd name="T8" fmla="*/ 652 w 822"/>
                <a:gd name="T9" fmla="*/ 142 h 709"/>
                <a:gd name="T10" fmla="*/ 539 w 822"/>
                <a:gd name="T11" fmla="*/ 199 h 709"/>
                <a:gd name="T12" fmla="*/ 482 w 822"/>
                <a:gd name="T13" fmla="*/ 312 h 709"/>
                <a:gd name="T14" fmla="*/ 425 w 822"/>
                <a:gd name="T15" fmla="*/ 227 h 709"/>
                <a:gd name="T16" fmla="*/ 198 w 822"/>
                <a:gd name="T17" fmla="*/ 312 h 709"/>
                <a:gd name="T18" fmla="*/ 170 w 822"/>
                <a:gd name="T19" fmla="*/ 284 h 709"/>
                <a:gd name="T20" fmla="*/ 57 w 822"/>
                <a:gd name="T21" fmla="*/ 312 h 709"/>
                <a:gd name="T22" fmla="*/ 0 w 822"/>
                <a:gd name="T23" fmla="*/ 397 h 709"/>
                <a:gd name="T24" fmla="*/ 0 w 822"/>
                <a:gd name="T25" fmla="*/ 624 h 709"/>
                <a:gd name="T26" fmla="*/ 227 w 822"/>
                <a:gd name="T27" fmla="*/ 567 h 709"/>
                <a:gd name="T28" fmla="*/ 312 w 822"/>
                <a:gd name="T29" fmla="*/ 681 h 709"/>
                <a:gd name="T30" fmla="*/ 368 w 822"/>
                <a:gd name="T31" fmla="*/ 709 h 709"/>
                <a:gd name="T32" fmla="*/ 425 w 822"/>
                <a:gd name="T33" fmla="*/ 567 h 709"/>
                <a:gd name="T34" fmla="*/ 567 w 822"/>
                <a:gd name="T35" fmla="*/ 482 h 709"/>
                <a:gd name="T36" fmla="*/ 567 w 822"/>
                <a:gd name="T37" fmla="*/ 454 h 709"/>
                <a:gd name="T38" fmla="*/ 539 w 822"/>
                <a:gd name="T39" fmla="*/ 426 h 709"/>
                <a:gd name="T40" fmla="*/ 595 w 822"/>
                <a:gd name="T41" fmla="*/ 369 h 709"/>
                <a:gd name="T42" fmla="*/ 624 w 822"/>
                <a:gd name="T43" fmla="*/ 397 h 709"/>
                <a:gd name="T44" fmla="*/ 737 w 822"/>
                <a:gd name="T45" fmla="*/ 341 h 709"/>
                <a:gd name="T46" fmla="*/ 709 w 822"/>
                <a:gd name="T47" fmla="*/ 284 h 709"/>
                <a:gd name="T48" fmla="*/ 794 w 822"/>
                <a:gd name="T49" fmla="*/ 227 h 709"/>
                <a:gd name="T50" fmla="*/ 765 w 822"/>
                <a:gd name="T51" fmla="*/ 199 h 709"/>
                <a:gd name="T52" fmla="*/ 822 w 822"/>
                <a:gd name="T53" fmla="*/ 142 h 709"/>
                <a:gd name="T54" fmla="*/ 822 w 822"/>
                <a:gd name="T55" fmla="*/ 114 h 709"/>
                <a:gd name="T56" fmla="*/ 794 w 822"/>
                <a:gd name="T57" fmla="*/ 85 h 709"/>
                <a:gd name="T58" fmla="*/ 822 w 822"/>
                <a:gd name="T59" fmla="*/ 2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22" h="709">
                  <a:moveTo>
                    <a:pt x="822" y="29"/>
                  </a:moveTo>
                  <a:lnTo>
                    <a:pt x="794" y="0"/>
                  </a:lnTo>
                  <a:lnTo>
                    <a:pt x="680" y="0"/>
                  </a:lnTo>
                  <a:lnTo>
                    <a:pt x="624" y="85"/>
                  </a:lnTo>
                  <a:lnTo>
                    <a:pt x="652" y="142"/>
                  </a:lnTo>
                  <a:lnTo>
                    <a:pt x="539" y="199"/>
                  </a:lnTo>
                  <a:lnTo>
                    <a:pt x="482" y="312"/>
                  </a:lnTo>
                  <a:lnTo>
                    <a:pt x="425" y="227"/>
                  </a:lnTo>
                  <a:lnTo>
                    <a:pt x="198" y="312"/>
                  </a:lnTo>
                  <a:lnTo>
                    <a:pt x="170" y="284"/>
                  </a:lnTo>
                  <a:lnTo>
                    <a:pt x="57" y="312"/>
                  </a:lnTo>
                  <a:lnTo>
                    <a:pt x="0" y="397"/>
                  </a:lnTo>
                  <a:lnTo>
                    <a:pt x="0" y="624"/>
                  </a:lnTo>
                  <a:lnTo>
                    <a:pt x="227" y="567"/>
                  </a:lnTo>
                  <a:lnTo>
                    <a:pt x="312" y="681"/>
                  </a:lnTo>
                  <a:lnTo>
                    <a:pt x="368" y="709"/>
                  </a:lnTo>
                  <a:lnTo>
                    <a:pt x="425" y="567"/>
                  </a:lnTo>
                  <a:lnTo>
                    <a:pt x="567" y="482"/>
                  </a:lnTo>
                  <a:lnTo>
                    <a:pt x="567" y="454"/>
                  </a:lnTo>
                  <a:lnTo>
                    <a:pt x="539" y="426"/>
                  </a:lnTo>
                  <a:lnTo>
                    <a:pt x="595" y="369"/>
                  </a:lnTo>
                  <a:lnTo>
                    <a:pt x="624" y="397"/>
                  </a:lnTo>
                  <a:lnTo>
                    <a:pt x="737" y="341"/>
                  </a:lnTo>
                  <a:lnTo>
                    <a:pt x="709" y="284"/>
                  </a:lnTo>
                  <a:lnTo>
                    <a:pt x="794" y="227"/>
                  </a:lnTo>
                  <a:lnTo>
                    <a:pt x="765" y="199"/>
                  </a:lnTo>
                  <a:lnTo>
                    <a:pt x="822" y="142"/>
                  </a:lnTo>
                  <a:lnTo>
                    <a:pt x="822" y="114"/>
                  </a:lnTo>
                  <a:lnTo>
                    <a:pt x="794" y="85"/>
                  </a:lnTo>
                  <a:lnTo>
                    <a:pt x="822" y="29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10" name="Freeform 946"/>
            <p:cNvSpPr>
              <a:spLocks/>
            </p:cNvSpPr>
            <p:nvPr/>
          </p:nvSpPr>
          <p:spPr bwMode="auto">
            <a:xfrm>
              <a:off x="5364" y="1692"/>
              <a:ext cx="397" cy="368"/>
            </a:xfrm>
            <a:custGeom>
              <a:avLst/>
              <a:gdLst>
                <a:gd name="T0" fmla="*/ 369 w 397"/>
                <a:gd name="T1" fmla="*/ 0 h 368"/>
                <a:gd name="T2" fmla="*/ 256 w 397"/>
                <a:gd name="T3" fmla="*/ 56 h 368"/>
                <a:gd name="T4" fmla="*/ 227 w 397"/>
                <a:gd name="T5" fmla="*/ 28 h 368"/>
                <a:gd name="T6" fmla="*/ 171 w 397"/>
                <a:gd name="T7" fmla="*/ 85 h 368"/>
                <a:gd name="T8" fmla="*/ 199 w 397"/>
                <a:gd name="T9" fmla="*/ 113 h 368"/>
                <a:gd name="T10" fmla="*/ 199 w 397"/>
                <a:gd name="T11" fmla="*/ 141 h 368"/>
                <a:gd name="T12" fmla="*/ 57 w 397"/>
                <a:gd name="T13" fmla="*/ 226 h 368"/>
                <a:gd name="T14" fmla="*/ 0 w 397"/>
                <a:gd name="T15" fmla="*/ 368 h 368"/>
                <a:gd name="T16" fmla="*/ 171 w 397"/>
                <a:gd name="T17" fmla="*/ 368 h 368"/>
                <a:gd name="T18" fmla="*/ 199 w 397"/>
                <a:gd name="T19" fmla="*/ 340 h 368"/>
                <a:gd name="T20" fmla="*/ 312 w 397"/>
                <a:gd name="T21" fmla="*/ 311 h 368"/>
                <a:gd name="T22" fmla="*/ 341 w 397"/>
                <a:gd name="T23" fmla="*/ 255 h 368"/>
                <a:gd name="T24" fmla="*/ 341 w 397"/>
                <a:gd name="T25" fmla="*/ 141 h 368"/>
                <a:gd name="T26" fmla="*/ 397 w 397"/>
                <a:gd name="T27" fmla="*/ 85 h 368"/>
                <a:gd name="T28" fmla="*/ 369 w 397"/>
                <a:gd name="T29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7" h="368">
                  <a:moveTo>
                    <a:pt x="369" y="0"/>
                  </a:moveTo>
                  <a:lnTo>
                    <a:pt x="256" y="56"/>
                  </a:lnTo>
                  <a:lnTo>
                    <a:pt x="227" y="28"/>
                  </a:lnTo>
                  <a:lnTo>
                    <a:pt x="171" y="85"/>
                  </a:lnTo>
                  <a:lnTo>
                    <a:pt x="199" y="113"/>
                  </a:lnTo>
                  <a:lnTo>
                    <a:pt x="199" y="141"/>
                  </a:lnTo>
                  <a:lnTo>
                    <a:pt x="57" y="226"/>
                  </a:lnTo>
                  <a:lnTo>
                    <a:pt x="0" y="368"/>
                  </a:lnTo>
                  <a:lnTo>
                    <a:pt x="171" y="368"/>
                  </a:lnTo>
                  <a:lnTo>
                    <a:pt x="199" y="340"/>
                  </a:lnTo>
                  <a:lnTo>
                    <a:pt x="312" y="311"/>
                  </a:lnTo>
                  <a:lnTo>
                    <a:pt x="341" y="255"/>
                  </a:lnTo>
                  <a:lnTo>
                    <a:pt x="341" y="141"/>
                  </a:lnTo>
                  <a:lnTo>
                    <a:pt x="397" y="85"/>
                  </a:lnTo>
                  <a:lnTo>
                    <a:pt x="369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11" name="Freeform 947"/>
            <p:cNvSpPr>
              <a:spLocks/>
            </p:cNvSpPr>
            <p:nvPr/>
          </p:nvSpPr>
          <p:spPr bwMode="auto">
            <a:xfrm>
              <a:off x="5535" y="1040"/>
              <a:ext cx="1048" cy="1389"/>
            </a:xfrm>
            <a:custGeom>
              <a:avLst/>
              <a:gdLst>
                <a:gd name="T0" fmla="*/ 0 w 1048"/>
                <a:gd name="T1" fmla="*/ 1020 h 1389"/>
                <a:gd name="T2" fmla="*/ 28 w 1048"/>
                <a:gd name="T3" fmla="*/ 992 h 1389"/>
                <a:gd name="T4" fmla="*/ 141 w 1048"/>
                <a:gd name="T5" fmla="*/ 963 h 1389"/>
                <a:gd name="T6" fmla="*/ 170 w 1048"/>
                <a:gd name="T7" fmla="*/ 907 h 1389"/>
                <a:gd name="T8" fmla="*/ 170 w 1048"/>
                <a:gd name="T9" fmla="*/ 793 h 1389"/>
                <a:gd name="T10" fmla="*/ 226 w 1048"/>
                <a:gd name="T11" fmla="*/ 737 h 1389"/>
                <a:gd name="T12" fmla="*/ 198 w 1048"/>
                <a:gd name="T13" fmla="*/ 652 h 1389"/>
                <a:gd name="T14" fmla="*/ 170 w 1048"/>
                <a:gd name="T15" fmla="*/ 595 h 1389"/>
                <a:gd name="T16" fmla="*/ 255 w 1048"/>
                <a:gd name="T17" fmla="*/ 538 h 1389"/>
                <a:gd name="T18" fmla="*/ 226 w 1048"/>
                <a:gd name="T19" fmla="*/ 510 h 1389"/>
                <a:gd name="T20" fmla="*/ 283 w 1048"/>
                <a:gd name="T21" fmla="*/ 453 h 1389"/>
                <a:gd name="T22" fmla="*/ 283 w 1048"/>
                <a:gd name="T23" fmla="*/ 425 h 1389"/>
                <a:gd name="T24" fmla="*/ 255 w 1048"/>
                <a:gd name="T25" fmla="*/ 396 h 1389"/>
                <a:gd name="T26" fmla="*/ 283 w 1048"/>
                <a:gd name="T27" fmla="*/ 340 h 1389"/>
                <a:gd name="T28" fmla="*/ 340 w 1048"/>
                <a:gd name="T29" fmla="*/ 340 h 1389"/>
                <a:gd name="T30" fmla="*/ 368 w 1048"/>
                <a:gd name="T31" fmla="*/ 396 h 1389"/>
                <a:gd name="T32" fmla="*/ 510 w 1048"/>
                <a:gd name="T33" fmla="*/ 368 h 1389"/>
                <a:gd name="T34" fmla="*/ 623 w 1048"/>
                <a:gd name="T35" fmla="*/ 255 h 1389"/>
                <a:gd name="T36" fmla="*/ 652 w 1048"/>
                <a:gd name="T37" fmla="*/ 170 h 1389"/>
                <a:gd name="T38" fmla="*/ 708 w 1048"/>
                <a:gd name="T39" fmla="*/ 170 h 1389"/>
                <a:gd name="T40" fmla="*/ 737 w 1048"/>
                <a:gd name="T41" fmla="*/ 141 h 1389"/>
                <a:gd name="T42" fmla="*/ 737 w 1048"/>
                <a:gd name="T43" fmla="*/ 85 h 1389"/>
                <a:gd name="T44" fmla="*/ 822 w 1048"/>
                <a:gd name="T45" fmla="*/ 56 h 1389"/>
                <a:gd name="T46" fmla="*/ 850 w 1048"/>
                <a:gd name="T47" fmla="*/ 0 h 1389"/>
                <a:gd name="T48" fmla="*/ 878 w 1048"/>
                <a:gd name="T49" fmla="*/ 56 h 1389"/>
                <a:gd name="T50" fmla="*/ 963 w 1048"/>
                <a:gd name="T51" fmla="*/ 56 h 1389"/>
                <a:gd name="T52" fmla="*/ 1020 w 1048"/>
                <a:gd name="T53" fmla="*/ 0 h 1389"/>
                <a:gd name="T54" fmla="*/ 1020 w 1048"/>
                <a:gd name="T55" fmla="*/ 113 h 1389"/>
                <a:gd name="T56" fmla="*/ 963 w 1048"/>
                <a:gd name="T57" fmla="*/ 141 h 1389"/>
                <a:gd name="T58" fmla="*/ 992 w 1048"/>
                <a:gd name="T59" fmla="*/ 170 h 1389"/>
                <a:gd name="T60" fmla="*/ 935 w 1048"/>
                <a:gd name="T61" fmla="*/ 226 h 1389"/>
                <a:gd name="T62" fmla="*/ 1020 w 1048"/>
                <a:gd name="T63" fmla="*/ 255 h 1389"/>
                <a:gd name="T64" fmla="*/ 1048 w 1048"/>
                <a:gd name="T65" fmla="*/ 283 h 1389"/>
                <a:gd name="T66" fmla="*/ 963 w 1048"/>
                <a:gd name="T67" fmla="*/ 340 h 1389"/>
                <a:gd name="T68" fmla="*/ 992 w 1048"/>
                <a:gd name="T69" fmla="*/ 368 h 1389"/>
                <a:gd name="T70" fmla="*/ 878 w 1048"/>
                <a:gd name="T71" fmla="*/ 425 h 1389"/>
                <a:gd name="T72" fmla="*/ 793 w 1048"/>
                <a:gd name="T73" fmla="*/ 538 h 1389"/>
                <a:gd name="T74" fmla="*/ 850 w 1048"/>
                <a:gd name="T75" fmla="*/ 595 h 1389"/>
                <a:gd name="T76" fmla="*/ 850 w 1048"/>
                <a:gd name="T77" fmla="*/ 680 h 1389"/>
                <a:gd name="T78" fmla="*/ 793 w 1048"/>
                <a:gd name="T79" fmla="*/ 652 h 1389"/>
                <a:gd name="T80" fmla="*/ 793 w 1048"/>
                <a:gd name="T81" fmla="*/ 765 h 1389"/>
                <a:gd name="T82" fmla="*/ 850 w 1048"/>
                <a:gd name="T83" fmla="*/ 765 h 1389"/>
                <a:gd name="T84" fmla="*/ 878 w 1048"/>
                <a:gd name="T85" fmla="*/ 822 h 1389"/>
                <a:gd name="T86" fmla="*/ 850 w 1048"/>
                <a:gd name="T87" fmla="*/ 850 h 1389"/>
                <a:gd name="T88" fmla="*/ 765 w 1048"/>
                <a:gd name="T89" fmla="*/ 1020 h 1389"/>
                <a:gd name="T90" fmla="*/ 708 w 1048"/>
                <a:gd name="T91" fmla="*/ 1048 h 1389"/>
                <a:gd name="T92" fmla="*/ 652 w 1048"/>
                <a:gd name="T93" fmla="*/ 1247 h 1389"/>
                <a:gd name="T94" fmla="*/ 595 w 1048"/>
                <a:gd name="T95" fmla="*/ 1304 h 1389"/>
                <a:gd name="T96" fmla="*/ 567 w 1048"/>
                <a:gd name="T97" fmla="*/ 1389 h 1389"/>
                <a:gd name="T98" fmla="*/ 538 w 1048"/>
                <a:gd name="T99" fmla="*/ 1332 h 1389"/>
                <a:gd name="T100" fmla="*/ 510 w 1048"/>
                <a:gd name="T101" fmla="*/ 1219 h 1389"/>
                <a:gd name="T102" fmla="*/ 425 w 1048"/>
                <a:gd name="T103" fmla="*/ 1134 h 1389"/>
                <a:gd name="T104" fmla="*/ 170 w 1048"/>
                <a:gd name="T105" fmla="*/ 1077 h 1389"/>
                <a:gd name="T106" fmla="*/ 0 w 1048"/>
                <a:gd name="T107" fmla="*/ 1020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48" h="1389">
                  <a:moveTo>
                    <a:pt x="0" y="1020"/>
                  </a:moveTo>
                  <a:lnTo>
                    <a:pt x="28" y="992"/>
                  </a:lnTo>
                  <a:lnTo>
                    <a:pt x="141" y="963"/>
                  </a:lnTo>
                  <a:lnTo>
                    <a:pt x="170" y="907"/>
                  </a:lnTo>
                  <a:lnTo>
                    <a:pt x="170" y="793"/>
                  </a:lnTo>
                  <a:lnTo>
                    <a:pt x="226" y="737"/>
                  </a:lnTo>
                  <a:lnTo>
                    <a:pt x="198" y="652"/>
                  </a:lnTo>
                  <a:lnTo>
                    <a:pt x="170" y="595"/>
                  </a:lnTo>
                  <a:lnTo>
                    <a:pt x="255" y="538"/>
                  </a:lnTo>
                  <a:lnTo>
                    <a:pt x="226" y="510"/>
                  </a:lnTo>
                  <a:lnTo>
                    <a:pt x="283" y="453"/>
                  </a:lnTo>
                  <a:lnTo>
                    <a:pt x="283" y="425"/>
                  </a:lnTo>
                  <a:lnTo>
                    <a:pt x="255" y="396"/>
                  </a:lnTo>
                  <a:lnTo>
                    <a:pt x="283" y="340"/>
                  </a:lnTo>
                  <a:lnTo>
                    <a:pt x="340" y="340"/>
                  </a:lnTo>
                  <a:lnTo>
                    <a:pt x="368" y="396"/>
                  </a:lnTo>
                  <a:lnTo>
                    <a:pt x="510" y="368"/>
                  </a:lnTo>
                  <a:lnTo>
                    <a:pt x="623" y="255"/>
                  </a:lnTo>
                  <a:lnTo>
                    <a:pt x="652" y="170"/>
                  </a:lnTo>
                  <a:lnTo>
                    <a:pt x="708" y="170"/>
                  </a:lnTo>
                  <a:lnTo>
                    <a:pt x="737" y="141"/>
                  </a:lnTo>
                  <a:lnTo>
                    <a:pt x="737" y="85"/>
                  </a:lnTo>
                  <a:lnTo>
                    <a:pt x="822" y="56"/>
                  </a:lnTo>
                  <a:lnTo>
                    <a:pt x="850" y="0"/>
                  </a:lnTo>
                  <a:lnTo>
                    <a:pt x="878" y="56"/>
                  </a:lnTo>
                  <a:lnTo>
                    <a:pt x="963" y="56"/>
                  </a:lnTo>
                  <a:lnTo>
                    <a:pt x="1020" y="0"/>
                  </a:lnTo>
                  <a:lnTo>
                    <a:pt x="1020" y="113"/>
                  </a:lnTo>
                  <a:lnTo>
                    <a:pt x="963" y="141"/>
                  </a:lnTo>
                  <a:lnTo>
                    <a:pt x="992" y="170"/>
                  </a:lnTo>
                  <a:lnTo>
                    <a:pt x="935" y="226"/>
                  </a:lnTo>
                  <a:lnTo>
                    <a:pt x="1020" y="255"/>
                  </a:lnTo>
                  <a:lnTo>
                    <a:pt x="1048" y="283"/>
                  </a:lnTo>
                  <a:lnTo>
                    <a:pt x="963" y="340"/>
                  </a:lnTo>
                  <a:lnTo>
                    <a:pt x="992" y="368"/>
                  </a:lnTo>
                  <a:lnTo>
                    <a:pt x="878" y="425"/>
                  </a:lnTo>
                  <a:lnTo>
                    <a:pt x="793" y="538"/>
                  </a:lnTo>
                  <a:lnTo>
                    <a:pt x="850" y="595"/>
                  </a:lnTo>
                  <a:lnTo>
                    <a:pt x="850" y="680"/>
                  </a:lnTo>
                  <a:lnTo>
                    <a:pt x="793" y="652"/>
                  </a:lnTo>
                  <a:lnTo>
                    <a:pt x="793" y="765"/>
                  </a:lnTo>
                  <a:lnTo>
                    <a:pt x="850" y="765"/>
                  </a:lnTo>
                  <a:lnTo>
                    <a:pt x="878" y="822"/>
                  </a:lnTo>
                  <a:lnTo>
                    <a:pt x="850" y="850"/>
                  </a:lnTo>
                  <a:lnTo>
                    <a:pt x="765" y="1020"/>
                  </a:lnTo>
                  <a:lnTo>
                    <a:pt x="708" y="1048"/>
                  </a:lnTo>
                  <a:lnTo>
                    <a:pt x="652" y="1247"/>
                  </a:lnTo>
                  <a:lnTo>
                    <a:pt x="595" y="1304"/>
                  </a:lnTo>
                  <a:lnTo>
                    <a:pt x="567" y="1389"/>
                  </a:lnTo>
                  <a:lnTo>
                    <a:pt x="538" y="1332"/>
                  </a:lnTo>
                  <a:lnTo>
                    <a:pt x="510" y="1219"/>
                  </a:lnTo>
                  <a:lnTo>
                    <a:pt x="425" y="1134"/>
                  </a:lnTo>
                  <a:lnTo>
                    <a:pt x="170" y="1077"/>
                  </a:lnTo>
                  <a:lnTo>
                    <a:pt x="0" y="102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12" name="Freeform 948"/>
            <p:cNvSpPr>
              <a:spLocks/>
            </p:cNvSpPr>
            <p:nvPr/>
          </p:nvSpPr>
          <p:spPr bwMode="auto">
            <a:xfrm>
              <a:off x="6102" y="1890"/>
              <a:ext cx="481" cy="595"/>
            </a:xfrm>
            <a:custGeom>
              <a:avLst/>
              <a:gdLst>
                <a:gd name="T0" fmla="*/ 283 w 481"/>
                <a:gd name="T1" fmla="*/ 0 h 595"/>
                <a:gd name="T2" fmla="*/ 340 w 481"/>
                <a:gd name="T3" fmla="*/ 57 h 595"/>
                <a:gd name="T4" fmla="*/ 396 w 481"/>
                <a:gd name="T5" fmla="*/ 57 h 595"/>
                <a:gd name="T6" fmla="*/ 481 w 481"/>
                <a:gd name="T7" fmla="*/ 113 h 595"/>
                <a:gd name="T8" fmla="*/ 368 w 481"/>
                <a:gd name="T9" fmla="*/ 142 h 595"/>
                <a:gd name="T10" fmla="*/ 368 w 481"/>
                <a:gd name="T11" fmla="*/ 227 h 595"/>
                <a:gd name="T12" fmla="*/ 311 w 481"/>
                <a:gd name="T13" fmla="*/ 227 h 595"/>
                <a:gd name="T14" fmla="*/ 283 w 481"/>
                <a:gd name="T15" fmla="*/ 425 h 595"/>
                <a:gd name="T16" fmla="*/ 226 w 481"/>
                <a:gd name="T17" fmla="*/ 454 h 595"/>
                <a:gd name="T18" fmla="*/ 226 w 481"/>
                <a:gd name="T19" fmla="*/ 539 h 595"/>
                <a:gd name="T20" fmla="*/ 141 w 481"/>
                <a:gd name="T21" fmla="*/ 595 h 595"/>
                <a:gd name="T22" fmla="*/ 0 w 481"/>
                <a:gd name="T23" fmla="*/ 539 h 595"/>
                <a:gd name="T24" fmla="*/ 28 w 481"/>
                <a:gd name="T25" fmla="*/ 454 h 595"/>
                <a:gd name="T26" fmla="*/ 85 w 481"/>
                <a:gd name="T27" fmla="*/ 397 h 595"/>
                <a:gd name="T28" fmla="*/ 141 w 481"/>
                <a:gd name="T29" fmla="*/ 198 h 595"/>
                <a:gd name="T30" fmla="*/ 198 w 481"/>
                <a:gd name="T31" fmla="*/ 170 h 595"/>
                <a:gd name="T32" fmla="*/ 283 w 481"/>
                <a:gd name="T33" fmla="*/ 0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81" h="595">
                  <a:moveTo>
                    <a:pt x="283" y="0"/>
                  </a:moveTo>
                  <a:lnTo>
                    <a:pt x="340" y="57"/>
                  </a:lnTo>
                  <a:lnTo>
                    <a:pt x="396" y="57"/>
                  </a:lnTo>
                  <a:lnTo>
                    <a:pt x="481" y="113"/>
                  </a:lnTo>
                  <a:lnTo>
                    <a:pt x="368" y="142"/>
                  </a:lnTo>
                  <a:lnTo>
                    <a:pt x="368" y="227"/>
                  </a:lnTo>
                  <a:lnTo>
                    <a:pt x="311" y="227"/>
                  </a:lnTo>
                  <a:lnTo>
                    <a:pt x="283" y="425"/>
                  </a:lnTo>
                  <a:lnTo>
                    <a:pt x="226" y="454"/>
                  </a:lnTo>
                  <a:lnTo>
                    <a:pt x="226" y="539"/>
                  </a:lnTo>
                  <a:lnTo>
                    <a:pt x="141" y="595"/>
                  </a:lnTo>
                  <a:lnTo>
                    <a:pt x="0" y="539"/>
                  </a:lnTo>
                  <a:lnTo>
                    <a:pt x="28" y="454"/>
                  </a:lnTo>
                  <a:lnTo>
                    <a:pt x="85" y="397"/>
                  </a:lnTo>
                  <a:lnTo>
                    <a:pt x="141" y="198"/>
                  </a:lnTo>
                  <a:lnTo>
                    <a:pt x="198" y="170"/>
                  </a:lnTo>
                  <a:lnTo>
                    <a:pt x="283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13" name="Freeform 949"/>
            <p:cNvSpPr>
              <a:spLocks/>
            </p:cNvSpPr>
            <p:nvPr/>
          </p:nvSpPr>
          <p:spPr bwMode="auto">
            <a:xfrm>
              <a:off x="6243" y="2315"/>
              <a:ext cx="199" cy="199"/>
            </a:xfrm>
            <a:custGeom>
              <a:avLst/>
              <a:gdLst>
                <a:gd name="T0" fmla="*/ 0 w 199"/>
                <a:gd name="T1" fmla="*/ 170 h 199"/>
                <a:gd name="T2" fmla="*/ 85 w 199"/>
                <a:gd name="T3" fmla="*/ 114 h 199"/>
                <a:gd name="T4" fmla="*/ 85 w 199"/>
                <a:gd name="T5" fmla="*/ 29 h 199"/>
                <a:gd name="T6" fmla="*/ 142 w 199"/>
                <a:gd name="T7" fmla="*/ 0 h 199"/>
                <a:gd name="T8" fmla="*/ 142 w 199"/>
                <a:gd name="T9" fmla="*/ 85 h 199"/>
                <a:gd name="T10" fmla="*/ 199 w 199"/>
                <a:gd name="T11" fmla="*/ 114 h 199"/>
                <a:gd name="T12" fmla="*/ 85 w 199"/>
                <a:gd name="T13" fmla="*/ 199 h 199"/>
                <a:gd name="T14" fmla="*/ 0 w 199"/>
                <a:gd name="T15" fmla="*/ 17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9" h="199">
                  <a:moveTo>
                    <a:pt x="0" y="170"/>
                  </a:moveTo>
                  <a:lnTo>
                    <a:pt x="85" y="114"/>
                  </a:lnTo>
                  <a:lnTo>
                    <a:pt x="85" y="29"/>
                  </a:lnTo>
                  <a:lnTo>
                    <a:pt x="142" y="0"/>
                  </a:lnTo>
                  <a:lnTo>
                    <a:pt x="142" y="85"/>
                  </a:lnTo>
                  <a:lnTo>
                    <a:pt x="199" y="114"/>
                  </a:lnTo>
                  <a:lnTo>
                    <a:pt x="85" y="199"/>
                  </a:lnTo>
                  <a:lnTo>
                    <a:pt x="0" y="17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14" name="Freeform 950"/>
            <p:cNvSpPr>
              <a:spLocks/>
            </p:cNvSpPr>
            <p:nvPr/>
          </p:nvSpPr>
          <p:spPr bwMode="auto">
            <a:xfrm>
              <a:off x="6328" y="2372"/>
              <a:ext cx="397" cy="340"/>
            </a:xfrm>
            <a:custGeom>
              <a:avLst/>
              <a:gdLst>
                <a:gd name="T0" fmla="*/ 397 w 397"/>
                <a:gd name="T1" fmla="*/ 28 h 340"/>
                <a:gd name="T2" fmla="*/ 284 w 397"/>
                <a:gd name="T3" fmla="*/ 0 h 340"/>
                <a:gd name="T4" fmla="*/ 199 w 397"/>
                <a:gd name="T5" fmla="*/ 85 h 340"/>
                <a:gd name="T6" fmla="*/ 114 w 397"/>
                <a:gd name="T7" fmla="*/ 57 h 340"/>
                <a:gd name="T8" fmla="*/ 0 w 397"/>
                <a:gd name="T9" fmla="*/ 142 h 340"/>
                <a:gd name="T10" fmla="*/ 85 w 397"/>
                <a:gd name="T11" fmla="*/ 170 h 340"/>
                <a:gd name="T12" fmla="*/ 85 w 397"/>
                <a:gd name="T13" fmla="*/ 340 h 340"/>
                <a:gd name="T14" fmla="*/ 227 w 397"/>
                <a:gd name="T15" fmla="*/ 283 h 340"/>
                <a:gd name="T16" fmla="*/ 227 w 397"/>
                <a:gd name="T17" fmla="*/ 227 h 340"/>
                <a:gd name="T18" fmla="*/ 312 w 397"/>
                <a:gd name="T19" fmla="*/ 170 h 340"/>
                <a:gd name="T20" fmla="*/ 312 w 397"/>
                <a:gd name="T21" fmla="*/ 142 h 340"/>
                <a:gd name="T22" fmla="*/ 341 w 397"/>
                <a:gd name="T23" fmla="*/ 85 h 340"/>
                <a:gd name="T24" fmla="*/ 341 w 397"/>
                <a:gd name="T25" fmla="*/ 57 h 340"/>
                <a:gd name="T26" fmla="*/ 397 w 397"/>
                <a:gd name="T27" fmla="*/ 28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7" h="340">
                  <a:moveTo>
                    <a:pt x="397" y="28"/>
                  </a:moveTo>
                  <a:lnTo>
                    <a:pt x="284" y="0"/>
                  </a:lnTo>
                  <a:lnTo>
                    <a:pt x="199" y="85"/>
                  </a:lnTo>
                  <a:lnTo>
                    <a:pt x="114" y="57"/>
                  </a:lnTo>
                  <a:lnTo>
                    <a:pt x="0" y="142"/>
                  </a:lnTo>
                  <a:lnTo>
                    <a:pt x="85" y="170"/>
                  </a:lnTo>
                  <a:lnTo>
                    <a:pt x="85" y="340"/>
                  </a:lnTo>
                  <a:lnTo>
                    <a:pt x="227" y="283"/>
                  </a:lnTo>
                  <a:lnTo>
                    <a:pt x="227" y="227"/>
                  </a:lnTo>
                  <a:lnTo>
                    <a:pt x="312" y="170"/>
                  </a:lnTo>
                  <a:lnTo>
                    <a:pt x="312" y="142"/>
                  </a:lnTo>
                  <a:lnTo>
                    <a:pt x="341" y="85"/>
                  </a:lnTo>
                  <a:lnTo>
                    <a:pt x="341" y="57"/>
                  </a:lnTo>
                  <a:lnTo>
                    <a:pt x="397" y="28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15" name="Freeform 951"/>
            <p:cNvSpPr>
              <a:spLocks/>
            </p:cNvSpPr>
            <p:nvPr/>
          </p:nvSpPr>
          <p:spPr bwMode="auto">
            <a:xfrm>
              <a:off x="6385" y="1578"/>
              <a:ext cx="765" cy="879"/>
            </a:xfrm>
            <a:custGeom>
              <a:avLst/>
              <a:gdLst>
                <a:gd name="T0" fmla="*/ 539 w 765"/>
                <a:gd name="T1" fmla="*/ 0 h 879"/>
                <a:gd name="T2" fmla="*/ 482 w 765"/>
                <a:gd name="T3" fmla="*/ 114 h 879"/>
                <a:gd name="T4" fmla="*/ 340 w 765"/>
                <a:gd name="T5" fmla="*/ 57 h 879"/>
                <a:gd name="T6" fmla="*/ 284 w 765"/>
                <a:gd name="T7" fmla="*/ 85 h 879"/>
                <a:gd name="T8" fmla="*/ 284 w 765"/>
                <a:gd name="T9" fmla="*/ 199 h 879"/>
                <a:gd name="T10" fmla="*/ 227 w 765"/>
                <a:gd name="T11" fmla="*/ 255 h 879"/>
                <a:gd name="T12" fmla="*/ 255 w 765"/>
                <a:gd name="T13" fmla="*/ 312 h 879"/>
                <a:gd name="T14" fmla="*/ 198 w 765"/>
                <a:gd name="T15" fmla="*/ 425 h 879"/>
                <a:gd name="T16" fmla="*/ 85 w 765"/>
                <a:gd name="T17" fmla="*/ 454 h 879"/>
                <a:gd name="T18" fmla="*/ 85 w 765"/>
                <a:gd name="T19" fmla="*/ 539 h 879"/>
                <a:gd name="T20" fmla="*/ 28 w 765"/>
                <a:gd name="T21" fmla="*/ 539 h 879"/>
                <a:gd name="T22" fmla="*/ 0 w 765"/>
                <a:gd name="T23" fmla="*/ 737 h 879"/>
                <a:gd name="T24" fmla="*/ 0 w 765"/>
                <a:gd name="T25" fmla="*/ 822 h 879"/>
                <a:gd name="T26" fmla="*/ 57 w 765"/>
                <a:gd name="T27" fmla="*/ 851 h 879"/>
                <a:gd name="T28" fmla="*/ 142 w 765"/>
                <a:gd name="T29" fmla="*/ 879 h 879"/>
                <a:gd name="T30" fmla="*/ 227 w 765"/>
                <a:gd name="T31" fmla="*/ 794 h 879"/>
                <a:gd name="T32" fmla="*/ 340 w 765"/>
                <a:gd name="T33" fmla="*/ 822 h 879"/>
                <a:gd name="T34" fmla="*/ 340 w 765"/>
                <a:gd name="T35" fmla="*/ 766 h 879"/>
                <a:gd name="T36" fmla="*/ 425 w 765"/>
                <a:gd name="T37" fmla="*/ 652 h 879"/>
                <a:gd name="T38" fmla="*/ 482 w 765"/>
                <a:gd name="T39" fmla="*/ 709 h 879"/>
                <a:gd name="T40" fmla="*/ 567 w 765"/>
                <a:gd name="T41" fmla="*/ 652 h 879"/>
                <a:gd name="T42" fmla="*/ 680 w 765"/>
                <a:gd name="T43" fmla="*/ 624 h 879"/>
                <a:gd name="T44" fmla="*/ 680 w 765"/>
                <a:gd name="T45" fmla="*/ 539 h 879"/>
                <a:gd name="T46" fmla="*/ 737 w 765"/>
                <a:gd name="T47" fmla="*/ 567 h 879"/>
                <a:gd name="T48" fmla="*/ 765 w 765"/>
                <a:gd name="T49" fmla="*/ 482 h 879"/>
                <a:gd name="T50" fmla="*/ 709 w 765"/>
                <a:gd name="T51" fmla="*/ 425 h 879"/>
                <a:gd name="T52" fmla="*/ 680 w 765"/>
                <a:gd name="T53" fmla="*/ 369 h 879"/>
                <a:gd name="T54" fmla="*/ 709 w 765"/>
                <a:gd name="T55" fmla="*/ 255 h 879"/>
                <a:gd name="T56" fmla="*/ 680 w 765"/>
                <a:gd name="T57" fmla="*/ 255 h 879"/>
                <a:gd name="T58" fmla="*/ 709 w 765"/>
                <a:gd name="T59" fmla="*/ 199 h 879"/>
                <a:gd name="T60" fmla="*/ 680 w 765"/>
                <a:gd name="T61" fmla="*/ 170 h 879"/>
                <a:gd name="T62" fmla="*/ 652 w 765"/>
                <a:gd name="T63" fmla="*/ 114 h 879"/>
                <a:gd name="T64" fmla="*/ 595 w 765"/>
                <a:gd name="T65" fmla="*/ 85 h 879"/>
                <a:gd name="T66" fmla="*/ 624 w 765"/>
                <a:gd name="T67" fmla="*/ 29 h 879"/>
                <a:gd name="T68" fmla="*/ 539 w 765"/>
                <a:gd name="T69" fmla="*/ 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65" h="879">
                  <a:moveTo>
                    <a:pt x="539" y="0"/>
                  </a:moveTo>
                  <a:lnTo>
                    <a:pt x="482" y="114"/>
                  </a:lnTo>
                  <a:lnTo>
                    <a:pt x="340" y="57"/>
                  </a:lnTo>
                  <a:lnTo>
                    <a:pt x="284" y="85"/>
                  </a:lnTo>
                  <a:lnTo>
                    <a:pt x="284" y="199"/>
                  </a:lnTo>
                  <a:lnTo>
                    <a:pt x="227" y="255"/>
                  </a:lnTo>
                  <a:lnTo>
                    <a:pt x="255" y="312"/>
                  </a:lnTo>
                  <a:lnTo>
                    <a:pt x="198" y="425"/>
                  </a:lnTo>
                  <a:lnTo>
                    <a:pt x="85" y="454"/>
                  </a:lnTo>
                  <a:lnTo>
                    <a:pt x="85" y="539"/>
                  </a:lnTo>
                  <a:lnTo>
                    <a:pt x="28" y="539"/>
                  </a:lnTo>
                  <a:lnTo>
                    <a:pt x="0" y="737"/>
                  </a:lnTo>
                  <a:lnTo>
                    <a:pt x="0" y="822"/>
                  </a:lnTo>
                  <a:lnTo>
                    <a:pt x="57" y="851"/>
                  </a:lnTo>
                  <a:lnTo>
                    <a:pt x="142" y="879"/>
                  </a:lnTo>
                  <a:lnTo>
                    <a:pt x="227" y="794"/>
                  </a:lnTo>
                  <a:lnTo>
                    <a:pt x="340" y="822"/>
                  </a:lnTo>
                  <a:lnTo>
                    <a:pt x="340" y="766"/>
                  </a:lnTo>
                  <a:lnTo>
                    <a:pt x="425" y="652"/>
                  </a:lnTo>
                  <a:lnTo>
                    <a:pt x="482" y="709"/>
                  </a:lnTo>
                  <a:lnTo>
                    <a:pt x="567" y="652"/>
                  </a:lnTo>
                  <a:lnTo>
                    <a:pt x="680" y="624"/>
                  </a:lnTo>
                  <a:lnTo>
                    <a:pt x="680" y="539"/>
                  </a:lnTo>
                  <a:lnTo>
                    <a:pt x="737" y="567"/>
                  </a:lnTo>
                  <a:lnTo>
                    <a:pt x="765" y="482"/>
                  </a:lnTo>
                  <a:lnTo>
                    <a:pt x="709" y="425"/>
                  </a:lnTo>
                  <a:lnTo>
                    <a:pt x="680" y="369"/>
                  </a:lnTo>
                  <a:lnTo>
                    <a:pt x="709" y="255"/>
                  </a:lnTo>
                  <a:lnTo>
                    <a:pt x="680" y="255"/>
                  </a:lnTo>
                  <a:lnTo>
                    <a:pt x="709" y="199"/>
                  </a:lnTo>
                  <a:lnTo>
                    <a:pt x="680" y="170"/>
                  </a:lnTo>
                  <a:lnTo>
                    <a:pt x="652" y="114"/>
                  </a:lnTo>
                  <a:lnTo>
                    <a:pt x="595" y="85"/>
                  </a:lnTo>
                  <a:lnTo>
                    <a:pt x="624" y="29"/>
                  </a:lnTo>
                  <a:lnTo>
                    <a:pt x="539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16" name="Freeform 952"/>
            <p:cNvSpPr>
              <a:spLocks/>
            </p:cNvSpPr>
            <p:nvPr/>
          </p:nvSpPr>
          <p:spPr bwMode="auto">
            <a:xfrm>
              <a:off x="6328" y="1181"/>
              <a:ext cx="709" cy="822"/>
            </a:xfrm>
            <a:custGeom>
              <a:avLst/>
              <a:gdLst>
                <a:gd name="T0" fmla="*/ 596 w 709"/>
                <a:gd name="T1" fmla="*/ 397 h 822"/>
                <a:gd name="T2" fmla="*/ 539 w 709"/>
                <a:gd name="T3" fmla="*/ 511 h 822"/>
                <a:gd name="T4" fmla="*/ 397 w 709"/>
                <a:gd name="T5" fmla="*/ 454 h 822"/>
                <a:gd name="T6" fmla="*/ 341 w 709"/>
                <a:gd name="T7" fmla="*/ 482 h 822"/>
                <a:gd name="T8" fmla="*/ 341 w 709"/>
                <a:gd name="T9" fmla="*/ 596 h 822"/>
                <a:gd name="T10" fmla="*/ 284 w 709"/>
                <a:gd name="T11" fmla="*/ 652 h 822"/>
                <a:gd name="T12" fmla="*/ 312 w 709"/>
                <a:gd name="T13" fmla="*/ 709 h 822"/>
                <a:gd name="T14" fmla="*/ 255 w 709"/>
                <a:gd name="T15" fmla="*/ 822 h 822"/>
                <a:gd name="T16" fmla="*/ 170 w 709"/>
                <a:gd name="T17" fmla="*/ 766 h 822"/>
                <a:gd name="T18" fmla="*/ 114 w 709"/>
                <a:gd name="T19" fmla="*/ 766 h 822"/>
                <a:gd name="T20" fmla="*/ 57 w 709"/>
                <a:gd name="T21" fmla="*/ 709 h 822"/>
                <a:gd name="T22" fmla="*/ 85 w 709"/>
                <a:gd name="T23" fmla="*/ 681 h 822"/>
                <a:gd name="T24" fmla="*/ 57 w 709"/>
                <a:gd name="T25" fmla="*/ 624 h 822"/>
                <a:gd name="T26" fmla="*/ 0 w 709"/>
                <a:gd name="T27" fmla="*/ 624 h 822"/>
                <a:gd name="T28" fmla="*/ 0 w 709"/>
                <a:gd name="T29" fmla="*/ 511 h 822"/>
                <a:gd name="T30" fmla="*/ 57 w 709"/>
                <a:gd name="T31" fmla="*/ 539 h 822"/>
                <a:gd name="T32" fmla="*/ 57 w 709"/>
                <a:gd name="T33" fmla="*/ 454 h 822"/>
                <a:gd name="T34" fmla="*/ 0 w 709"/>
                <a:gd name="T35" fmla="*/ 397 h 822"/>
                <a:gd name="T36" fmla="*/ 85 w 709"/>
                <a:gd name="T37" fmla="*/ 284 h 822"/>
                <a:gd name="T38" fmla="*/ 199 w 709"/>
                <a:gd name="T39" fmla="*/ 227 h 822"/>
                <a:gd name="T40" fmla="*/ 170 w 709"/>
                <a:gd name="T41" fmla="*/ 199 h 822"/>
                <a:gd name="T42" fmla="*/ 255 w 709"/>
                <a:gd name="T43" fmla="*/ 142 h 822"/>
                <a:gd name="T44" fmla="*/ 227 w 709"/>
                <a:gd name="T45" fmla="*/ 114 h 822"/>
                <a:gd name="T46" fmla="*/ 142 w 709"/>
                <a:gd name="T47" fmla="*/ 85 h 822"/>
                <a:gd name="T48" fmla="*/ 199 w 709"/>
                <a:gd name="T49" fmla="*/ 29 h 822"/>
                <a:gd name="T50" fmla="*/ 482 w 709"/>
                <a:gd name="T51" fmla="*/ 0 h 822"/>
                <a:gd name="T52" fmla="*/ 539 w 709"/>
                <a:gd name="T53" fmla="*/ 57 h 822"/>
                <a:gd name="T54" fmla="*/ 652 w 709"/>
                <a:gd name="T55" fmla="*/ 29 h 822"/>
                <a:gd name="T56" fmla="*/ 681 w 709"/>
                <a:gd name="T57" fmla="*/ 85 h 822"/>
                <a:gd name="T58" fmla="*/ 652 w 709"/>
                <a:gd name="T59" fmla="*/ 142 h 822"/>
                <a:gd name="T60" fmla="*/ 709 w 709"/>
                <a:gd name="T61" fmla="*/ 227 h 822"/>
                <a:gd name="T62" fmla="*/ 567 w 709"/>
                <a:gd name="T63" fmla="*/ 340 h 822"/>
                <a:gd name="T64" fmla="*/ 596 w 709"/>
                <a:gd name="T65" fmla="*/ 397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09" h="822">
                  <a:moveTo>
                    <a:pt x="596" y="397"/>
                  </a:moveTo>
                  <a:lnTo>
                    <a:pt x="539" y="511"/>
                  </a:lnTo>
                  <a:lnTo>
                    <a:pt x="397" y="454"/>
                  </a:lnTo>
                  <a:lnTo>
                    <a:pt x="341" y="482"/>
                  </a:lnTo>
                  <a:lnTo>
                    <a:pt x="341" y="596"/>
                  </a:lnTo>
                  <a:lnTo>
                    <a:pt x="284" y="652"/>
                  </a:lnTo>
                  <a:lnTo>
                    <a:pt x="312" y="709"/>
                  </a:lnTo>
                  <a:lnTo>
                    <a:pt x="255" y="822"/>
                  </a:lnTo>
                  <a:lnTo>
                    <a:pt x="170" y="766"/>
                  </a:lnTo>
                  <a:lnTo>
                    <a:pt x="114" y="766"/>
                  </a:lnTo>
                  <a:lnTo>
                    <a:pt x="57" y="709"/>
                  </a:lnTo>
                  <a:lnTo>
                    <a:pt x="85" y="681"/>
                  </a:lnTo>
                  <a:lnTo>
                    <a:pt x="57" y="624"/>
                  </a:lnTo>
                  <a:lnTo>
                    <a:pt x="0" y="624"/>
                  </a:lnTo>
                  <a:lnTo>
                    <a:pt x="0" y="511"/>
                  </a:lnTo>
                  <a:lnTo>
                    <a:pt x="57" y="539"/>
                  </a:lnTo>
                  <a:lnTo>
                    <a:pt x="57" y="454"/>
                  </a:lnTo>
                  <a:lnTo>
                    <a:pt x="0" y="397"/>
                  </a:lnTo>
                  <a:lnTo>
                    <a:pt x="85" y="284"/>
                  </a:lnTo>
                  <a:lnTo>
                    <a:pt x="199" y="227"/>
                  </a:lnTo>
                  <a:lnTo>
                    <a:pt x="170" y="199"/>
                  </a:lnTo>
                  <a:lnTo>
                    <a:pt x="255" y="142"/>
                  </a:lnTo>
                  <a:lnTo>
                    <a:pt x="227" y="114"/>
                  </a:lnTo>
                  <a:lnTo>
                    <a:pt x="142" y="85"/>
                  </a:lnTo>
                  <a:lnTo>
                    <a:pt x="199" y="29"/>
                  </a:lnTo>
                  <a:lnTo>
                    <a:pt x="482" y="0"/>
                  </a:lnTo>
                  <a:lnTo>
                    <a:pt x="539" y="57"/>
                  </a:lnTo>
                  <a:lnTo>
                    <a:pt x="652" y="29"/>
                  </a:lnTo>
                  <a:lnTo>
                    <a:pt x="681" y="85"/>
                  </a:lnTo>
                  <a:lnTo>
                    <a:pt x="652" y="142"/>
                  </a:lnTo>
                  <a:lnTo>
                    <a:pt x="709" y="227"/>
                  </a:lnTo>
                  <a:lnTo>
                    <a:pt x="567" y="340"/>
                  </a:lnTo>
                  <a:lnTo>
                    <a:pt x="596" y="397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17" name="Freeform 953"/>
            <p:cNvSpPr>
              <a:spLocks/>
            </p:cNvSpPr>
            <p:nvPr/>
          </p:nvSpPr>
          <p:spPr bwMode="auto">
            <a:xfrm>
              <a:off x="347" y="5746"/>
              <a:ext cx="198" cy="226"/>
            </a:xfrm>
            <a:custGeom>
              <a:avLst/>
              <a:gdLst>
                <a:gd name="T0" fmla="*/ 28 w 198"/>
                <a:gd name="T1" fmla="*/ 0 h 226"/>
                <a:gd name="T2" fmla="*/ 56 w 198"/>
                <a:gd name="T3" fmla="*/ 56 h 226"/>
                <a:gd name="T4" fmla="*/ 0 w 198"/>
                <a:gd name="T5" fmla="*/ 113 h 226"/>
                <a:gd name="T6" fmla="*/ 56 w 198"/>
                <a:gd name="T7" fmla="*/ 170 h 226"/>
                <a:gd name="T8" fmla="*/ 28 w 198"/>
                <a:gd name="T9" fmla="*/ 226 h 226"/>
                <a:gd name="T10" fmla="*/ 170 w 198"/>
                <a:gd name="T11" fmla="*/ 226 h 226"/>
                <a:gd name="T12" fmla="*/ 141 w 198"/>
                <a:gd name="T13" fmla="*/ 141 h 226"/>
                <a:gd name="T14" fmla="*/ 198 w 198"/>
                <a:gd name="T15" fmla="*/ 85 h 226"/>
                <a:gd name="T16" fmla="*/ 28 w 198"/>
                <a:gd name="T17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8" h="226">
                  <a:moveTo>
                    <a:pt x="28" y="0"/>
                  </a:moveTo>
                  <a:lnTo>
                    <a:pt x="56" y="56"/>
                  </a:lnTo>
                  <a:lnTo>
                    <a:pt x="0" y="113"/>
                  </a:lnTo>
                  <a:lnTo>
                    <a:pt x="56" y="170"/>
                  </a:lnTo>
                  <a:lnTo>
                    <a:pt x="28" y="226"/>
                  </a:lnTo>
                  <a:lnTo>
                    <a:pt x="170" y="226"/>
                  </a:lnTo>
                  <a:lnTo>
                    <a:pt x="141" y="141"/>
                  </a:lnTo>
                  <a:lnTo>
                    <a:pt x="198" y="85"/>
                  </a:lnTo>
                  <a:lnTo>
                    <a:pt x="28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18" name="Freeform 954"/>
            <p:cNvSpPr>
              <a:spLocks/>
            </p:cNvSpPr>
            <p:nvPr/>
          </p:nvSpPr>
          <p:spPr bwMode="auto">
            <a:xfrm>
              <a:off x="828" y="4045"/>
              <a:ext cx="738" cy="1332"/>
            </a:xfrm>
            <a:custGeom>
              <a:avLst/>
              <a:gdLst>
                <a:gd name="T0" fmla="*/ 709 w 738"/>
                <a:gd name="T1" fmla="*/ 793 h 1332"/>
                <a:gd name="T2" fmla="*/ 681 w 738"/>
                <a:gd name="T3" fmla="*/ 878 h 1332"/>
                <a:gd name="T4" fmla="*/ 624 w 738"/>
                <a:gd name="T5" fmla="*/ 907 h 1332"/>
                <a:gd name="T6" fmla="*/ 596 w 738"/>
                <a:gd name="T7" fmla="*/ 935 h 1332"/>
                <a:gd name="T8" fmla="*/ 624 w 738"/>
                <a:gd name="T9" fmla="*/ 992 h 1332"/>
                <a:gd name="T10" fmla="*/ 596 w 738"/>
                <a:gd name="T11" fmla="*/ 992 h 1332"/>
                <a:gd name="T12" fmla="*/ 511 w 738"/>
                <a:gd name="T13" fmla="*/ 935 h 1332"/>
                <a:gd name="T14" fmla="*/ 454 w 738"/>
                <a:gd name="T15" fmla="*/ 1020 h 1332"/>
                <a:gd name="T16" fmla="*/ 539 w 738"/>
                <a:gd name="T17" fmla="*/ 1105 h 1332"/>
                <a:gd name="T18" fmla="*/ 511 w 738"/>
                <a:gd name="T19" fmla="*/ 1219 h 1332"/>
                <a:gd name="T20" fmla="*/ 539 w 738"/>
                <a:gd name="T21" fmla="*/ 1275 h 1332"/>
                <a:gd name="T22" fmla="*/ 454 w 738"/>
                <a:gd name="T23" fmla="*/ 1332 h 1332"/>
                <a:gd name="T24" fmla="*/ 369 w 738"/>
                <a:gd name="T25" fmla="*/ 1304 h 1332"/>
                <a:gd name="T26" fmla="*/ 369 w 738"/>
                <a:gd name="T27" fmla="*/ 1219 h 1332"/>
                <a:gd name="T28" fmla="*/ 312 w 738"/>
                <a:gd name="T29" fmla="*/ 1162 h 1332"/>
                <a:gd name="T30" fmla="*/ 227 w 738"/>
                <a:gd name="T31" fmla="*/ 1162 h 1332"/>
                <a:gd name="T32" fmla="*/ 199 w 738"/>
                <a:gd name="T33" fmla="*/ 1134 h 1332"/>
                <a:gd name="T34" fmla="*/ 199 w 738"/>
                <a:gd name="T35" fmla="*/ 1049 h 1332"/>
                <a:gd name="T36" fmla="*/ 199 w 738"/>
                <a:gd name="T37" fmla="*/ 992 h 1332"/>
                <a:gd name="T38" fmla="*/ 256 w 738"/>
                <a:gd name="T39" fmla="*/ 963 h 1332"/>
                <a:gd name="T40" fmla="*/ 256 w 738"/>
                <a:gd name="T41" fmla="*/ 907 h 1332"/>
                <a:gd name="T42" fmla="*/ 142 w 738"/>
                <a:gd name="T43" fmla="*/ 935 h 1332"/>
                <a:gd name="T44" fmla="*/ 142 w 738"/>
                <a:gd name="T45" fmla="*/ 878 h 1332"/>
                <a:gd name="T46" fmla="*/ 29 w 738"/>
                <a:gd name="T47" fmla="*/ 907 h 1332"/>
                <a:gd name="T48" fmla="*/ 0 w 738"/>
                <a:gd name="T49" fmla="*/ 793 h 1332"/>
                <a:gd name="T50" fmla="*/ 114 w 738"/>
                <a:gd name="T51" fmla="*/ 765 h 1332"/>
                <a:gd name="T52" fmla="*/ 114 w 738"/>
                <a:gd name="T53" fmla="*/ 680 h 1332"/>
                <a:gd name="T54" fmla="*/ 142 w 738"/>
                <a:gd name="T55" fmla="*/ 623 h 1332"/>
                <a:gd name="T56" fmla="*/ 114 w 738"/>
                <a:gd name="T57" fmla="*/ 567 h 1332"/>
                <a:gd name="T58" fmla="*/ 142 w 738"/>
                <a:gd name="T59" fmla="*/ 510 h 1332"/>
                <a:gd name="T60" fmla="*/ 86 w 738"/>
                <a:gd name="T61" fmla="*/ 425 h 1332"/>
                <a:gd name="T62" fmla="*/ 114 w 738"/>
                <a:gd name="T63" fmla="*/ 311 h 1332"/>
                <a:gd name="T64" fmla="*/ 29 w 738"/>
                <a:gd name="T65" fmla="*/ 226 h 1332"/>
                <a:gd name="T66" fmla="*/ 57 w 738"/>
                <a:gd name="T67" fmla="*/ 170 h 1332"/>
                <a:gd name="T68" fmla="*/ 57 w 738"/>
                <a:gd name="T69" fmla="*/ 0 h 1332"/>
                <a:gd name="T70" fmla="*/ 171 w 738"/>
                <a:gd name="T71" fmla="*/ 85 h 1332"/>
                <a:gd name="T72" fmla="*/ 256 w 738"/>
                <a:gd name="T73" fmla="*/ 85 h 1332"/>
                <a:gd name="T74" fmla="*/ 284 w 738"/>
                <a:gd name="T75" fmla="*/ 170 h 1332"/>
                <a:gd name="T76" fmla="*/ 369 w 738"/>
                <a:gd name="T77" fmla="*/ 170 h 1332"/>
                <a:gd name="T78" fmla="*/ 397 w 738"/>
                <a:gd name="T79" fmla="*/ 198 h 1332"/>
                <a:gd name="T80" fmla="*/ 369 w 738"/>
                <a:gd name="T81" fmla="*/ 255 h 1332"/>
                <a:gd name="T82" fmla="*/ 426 w 738"/>
                <a:gd name="T83" fmla="*/ 311 h 1332"/>
                <a:gd name="T84" fmla="*/ 511 w 738"/>
                <a:gd name="T85" fmla="*/ 311 h 1332"/>
                <a:gd name="T86" fmla="*/ 539 w 738"/>
                <a:gd name="T87" fmla="*/ 340 h 1332"/>
                <a:gd name="T88" fmla="*/ 596 w 738"/>
                <a:gd name="T89" fmla="*/ 311 h 1332"/>
                <a:gd name="T90" fmla="*/ 624 w 738"/>
                <a:gd name="T91" fmla="*/ 368 h 1332"/>
                <a:gd name="T92" fmla="*/ 738 w 738"/>
                <a:gd name="T93" fmla="*/ 425 h 1332"/>
                <a:gd name="T94" fmla="*/ 653 w 738"/>
                <a:gd name="T95" fmla="*/ 510 h 1332"/>
                <a:gd name="T96" fmla="*/ 681 w 738"/>
                <a:gd name="T97" fmla="*/ 538 h 1332"/>
                <a:gd name="T98" fmla="*/ 681 w 738"/>
                <a:gd name="T99" fmla="*/ 708 h 1332"/>
                <a:gd name="T100" fmla="*/ 709 w 738"/>
                <a:gd name="T101" fmla="*/ 793 h 1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38" h="1332">
                  <a:moveTo>
                    <a:pt x="709" y="793"/>
                  </a:moveTo>
                  <a:lnTo>
                    <a:pt x="681" y="878"/>
                  </a:lnTo>
                  <a:lnTo>
                    <a:pt x="624" y="907"/>
                  </a:lnTo>
                  <a:lnTo>
                    <a:pt x="596" y="935"/>
                  </a:lnTo>
                  <a:lnTo>
                    <a:pt x="624" y="992"/>
                  </a:lnTo>
                  <a:lnTo>
                    <a:pt x="596" y="992"/>
                  </a:lnTo>
                  <a:lnTo>
                    <a:pt x="511" y="935"/>
                  </a:lnTo>
                  <a:lnTo>
                    <a:pt x="454" y="1020"/>
                  </a:lnTo>
                  <a:lnTo>
                    <a:pt x="539" y="1105"/>
                  </a:lnTo>
                  <a:lnTo>
                    <a:pt x="511" y="1219"/>
                  </a:lnTo>
                  <a:lnTo>
                    <a:pt x="539" y="1275"/>
                  </a:lnTo>
                  <a:lnTo>
                    <a:pt x="454" y="1332"/>
                  </a:lnTo>
                  <a:lnTo>
                    <a:pt x="369" y="1304"/>
                  </a:lnTo>
                  <a:lnTo>
                    <a:pt x="369" y="1219"/>
                  </a:lnTo>
                  <a:lnTo>
                    <a:pt x="312" y="1162"/>
                  </a:lnTo>
                  <a:lnTo>
                    <a:pt x="227" y="1162"/>
                  </a:lnTo>
                  <a:lnTo>
                    <a:pt x="199" y="1134"/>
                  </a:lnTo>
                  <a:lnTo>
                    <a:pt x="199" y="1049"/>
                  </a:lnTo>
                  <a:lnTo>
                    <a:pt x="199" y="992"/>
                  </a:lnTo>
                  <a:lnTo>
                    <a:pt x="256" y="963"/>
                  </a:lnTo>
                  <a:lnTo>
                    <a:pt x="256" y="907"/>
                  </a:lnTo>
                  <a:lnTo>
                    <a:pt x="142" y="935"/>
                  </a:lnTo>
                  <a:lnTo>
                    <a:pt x="142" y="878"/>
                  </a:lnTo>
                  <a:lnTo>
                    <a:pt x="29" y="907"/>
                  </a:lnTo>
                  <a:lnTo>
                    <a:pt x="0" y="793"/>
                  </a:lnTo>
                  <a:lnTo>
                    <a:pt x="114" y="765"/>
                  </a:lnTo>
                  <a:lnTo>
                    <a:pt x="114" y="680"/>
                  </a:lnTo>
                  <a:lnTo>
                    <a:pt x="142" y="623"/>
                  </a:lnTo>
                  <a:lnTo>
                    <a:pt x="114" y="567"/>
                  </a:lnTo>
                  <a:lnTo>
                    <a:pt x="142" y="510"/>
                  </a:lnTo>
                  <a:lnTo>
                    <a:pt x="86" y="425"/>
                  </a:lnTo>
                  <a:lnTo>
                    <a:pt x="114" y="311"/>
                  </a:lnTo>
                  <a:lnTo>
                    <a:pt x="29" y="226"/>
                  </a:lnTo>
                  <a:lnTo>
                    <a:pt x="57" y="170"/>
                  </a:lnTo>
                  <a:lnTo>
                    <a:pt x="57" y="0"/>
                  </a:lnTo>
                  <a:lnTo>
                    <a:pt x="171" y="85"/>
                  </a:lnTo>
                  <a:lnTo>
                    <a:pt x="256" y="85"/>
                  </a:lnTo>
                  <a:lnTo>
                    <a:pt x="284" y="170"/>
                  </a:lnTo>
                  <a:lnTo>
                    <a:pt x="369" y="170"/>
                  </a:lnTo>
                  <a:lnTo>
                    <a:pt x="397" y="198"/>
                  </a:lnTo>
                  <a:lnTo>
                    <a:pt x="369" y="255"/>
                  </a:lnTo>
                  <a:lnTo>
                    <a:pt x="426" y="311"/>
                  </a:lnTo>
                  <a:lnTo>
                    <a:pt x="511" y="311"/>
                  </a:lnTo>
                  <a:lnTo>
                    <a:pt x="539" y="340"/>
                  </a:lnTo>
                  <a:lnTo>
                    <a:pt x="596" y="311"/>
                  </a:lnTo>
                  <a:lnTo>
                    <a:pt x="624" y="368"/>
                  </a:lnTo>
                  <a:lnTo>
                    <a:pt x="738" y="425"/>
                  </a:lnTo>
                  <a:lnTo>
                    <a:pt x="653" y="510"/>
                  </a:lnTo>
                  <a:lnTo>
                    <a:pt x="681" y="538"/>
                  </a:lnTo>
                  <a:lnTo>
                    <a:pt x="681" y="708"/>
                  </a:lnTo>
                  <a:lnTo>
                    <a:pt x="709" y="793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19" name="Freeform 955"/>
            <p:cNvSpPr>
              <a:spLocks/>
            </p:cNvSpPr>
            <p:nvPr/>
          </p:nvSpPr>
          <p:spPr bwMode="auto">
            <a:xfrm>
              <a:off x="1282" y="4810"/>
              <a:ext cx="624" cy="425"/>
            </a:xfrm>
            <a:custGeom>
              <a:avLst/>
              <a:gdLst>
                <a:gd name="T0" fmla="*/ 595 w 624"/>
                <a:gd name="T1" fmla="*/ 57 h 425"/>
                <a:gd name="T2" fmla="*/ 510 w 624"/>
                <a:gd name="T3" fmla="*/ 0 h 425"/>
                <a:gd name="T4" fmla="*/ 454 w 624"/>
                <a:gd name="T5" fmla="*/ 28 h 425"/>
                <a:gd name="T6" fmla="*/ 397 w 624"/>
                <a:gd name="T7" fmla="*/ 0 h 425"/>
                <a:gd name="T8" fmla="*/ 340 w 624"/>
                <a:gd name="T9" fmla="*/ 28 h 425"/>
                <a:gd name="T10" fmla="*/ 255 w 624"/>
                <a:gd name="T11" fmla="*/ 28 h 425"/>
                <a:gd name="T12" fmla="*/ 227 w 624"/>
                <a:gd name="T13" fmla="*/ 113 h 425"/>
                <a:gd name="T14" fmla="*/ 170 w 624"/>
                <a:gd name="T15" fmla="*/ 142 h 425"/>
                <a:gd name="T16" fmla="*/ 142 w 624"/>
                <a:gd name="T17" fmla="*/ 170 h 425"/>
                <a:gd name="T18" fmla="*/ 170 w 624"/>
                <a:gd name="T19" fmla="*/ 227 h 425"/>
                <a:gd name="T20" fmla="*/ 142 w 624"/>
                <a:gd name="T21" fmla="*/ 227 h 425"/>
                <a:gd name="T22" fmla="*/ 57 w 624"/>
                <a:gd name="T23" fmla="*/ 170 h 425"/>
                <a:gd name="T24" fmla="*/ 0 w 624"/>
                <a:gd name="T25" fmla="*/ 255 h 425"/>
                <a:gd name="T26" fmla="*/ 85 w 624"/>
                <a:gd name="T27" fmla="*/ 340 h 425"/>
                <a:gd name="T28" fmla="*/ 142 w 624"/>
                <a:gd name="T29" fmla="*/ 340 h 425"/>
                <a:gd name="T30" fmla="*/ 227 w 624"/>
                <a:gd name="T31" fmla="*/ 397 h 425"/>
                <a:gd name="T32" fmla="*/ 312 w 624"/>
                <a:gd name="T33" fmla="*/ 425 h 425"/>
                <a:gd name="T34" fmla="*/ 340 w 624"/>
                <a:gd name="T35" fmla="*/ 397 h 425"/>
                <a:gd name="T36" fmla="*/ 454 w 624"/>
                <a:gd name="T37" fmla="*/ 397 h 425"/>
                <a:gd name="T38" fmla="*/ 454 w 624"/>
                <a:gd name="T39" fmla="*/ 369 h 425"/>
                <a:gd name="T40" fmla="*/ 539 w 624"/>
                <a:gd name="T41" fmla="*/ 340 h 425"/>
                <a:gd name="T42" fmla="*/ 567 w 624"/>
                <a:gd name="T43" fmla="*/ 312 h 425"/>
                <a:gd name="T44" fmla="*/ 624 w 624"/>
                <a:gd name="T45" fmla="*/ 312 h 425"/>
                <a:gd name="T46" fmla="*/ 624 w 624"/>
                <a:gd name="T47" fmla="*/ 255 h 425"/>
                <a:gd name="T48" fmla="*/ 567 w 624"/>
                <a:gd name="T49" fmla="*/ 227 h 425"/>
                <a:gd name="T50" fmla="*/ 595 w 624"/>
                <a:gd name="T51" fmla="*/ 198 h 425"/>
                <a:gd name="T52" fmla="*/ 567 w 624"/>
                <a:gd name="T53" fmla="*/ 142 h 425"/>
                <a:gd name="T54" fmla="*/ 624 w 624"/>
                <a:gd name="T55" fmla="*/ 113 h 425"/>
                <a:gd name="T56" fmla="*/ 595 w 624"/>
                <a:gd name="T57" fmla="*/ 57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24" h="425">
                  <a:moveTo>
                    <a:pt x="595" y="57"/>
                  </a:moveTo>
                  <a:lnTo>
                    <a:pt x="510" y="0"/>
                  </a:lnTo>
                  <a:lnTo>
                    <a:pt x="454" y="28"/>
                  </a:lnTo>
                  <a:lnTo>
                    <a:pt x="397" y="0"/>
                  </a:lnTo>
                  <a:lnTo>
                    <a:pt x="340" y="28"/>
                  </a:lnTo>
                  <a:lnTo>
                    <a:pt x="255" y="28"/>
                  </a:lnTo>
                  <a:lnTo>
                    <a:pt x="227" y="113"/>
                  </a:lnTo>
                  <a:lnTo>
                    <a:pt x="170" y="142"/>
                  </a:lnTo>
                  <a:lnTo>
                    <a:pt x="142" y="170"/>
                  </a:lnTo>
                  <a:lnTo>
                    <a:pt x="170" y="227"/>
                  </a:lnTo>
                  <a:lnTo>
                    <a:pt x="142" y="227"/>
                  </a:lnTo>
                  <a:lnTo>
                    <a:pt x="57" y="170"/>
                  </a:lnTo>
                  <a:lnTo>
                    <a:pt x="0" y="255"/>
                  </a:lnTo>
                  <a:lnTo>
                    <a:pt x="85" y="340"/>
                  </a:lnTo>
                  <a:lnTo>
                    <a:pt x="142" y="340"/>
                  </a:lnTo>
                  <a:lnTo>
                    <a:pt x="227" y="397"/>
                  </a:lnTo>
                  <a:lnTo>
                    <a:pt x="312" y="425"/>
                  </a:lnTo>
                  <a:lnTo>
                    <a:pt x="340" y="397"/>
                  </a:lnTo>
                  <a:lnTo>
                    <a:pt x="454" y="397"/>
                  </a:lnTo>
                  <a:lnTo>
                    <a:pt x="454" y="369"/>
                  </a:lnTo>
                  <a:lnTo>
                    <a:pt x="539" y="340"/>
                  </a:lnTo>
                  <a:lnTo>
                    <a:pt x="567" y="312"/>
                  </a:lnTo>
                  <a:lnTo>
                    <a:pt x="624" y="312"/>
                  </a:lnTo>
                  <a:lnTo>
                    <a:pt x="624" y="255"/>
                  </a:lnTo>
                  <a:lnTo>
                    <a:pt x="567" y="227"/>
                  </a:lnTo>
                  <a:lnTo>
                    <a:pt x="595" y="198"/>
                  </a:lnTo>
                  <a:lnTo>
                    <a:pt x="567" y="142"/>
                  </a:lnTo>
                  <a:lnTo>
                    <a:pt x="624" y="113"/>
                  </a:lnTo>
                  <a:lnTo>
                    <a:pt x="595" y="57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20" name="Freeform 956"/>
            <p:cNvSpPr>
              <a:spLocks/>
            </p:cNvSpPr>
            <p:nvPr/>
          </p:nvSpPr>
          <p:spPr bwMode="auto">
            <a:xfrm>
              <a:off x="715" y="5094"/>
              <a:ext cx="652" cy="680"/>
            </a:xfrm>
            <a:custGeom>
              <a:avLst/>
              <a:gdLst>
                <a:gd name="T0" fmla="*/ 567 w 652"/>
                <a:gd name="T1" fmla="*/ 283 h 680"/>
                <a:gd name="T2" fmla="*/ 482 w 652"/>
                <a:gd name="T3" fmla="*/ 255 h 680"/>
                <a:gd name="T4" fmla="*/ 482 w 652"/>
                <a:gd name="T5" fmla="*/ 170 h 680"/>
                <a:gd name="T6" fmla="*/ 425 w 652"/>
                <a:gd name="T7" fmla="*/ 113 h 680"/>
                <a:gd name="T8" fmla="*/ 340 w 652"/>
                <a:gd name="T9" fmla="*/ 113 h 680"/>
                <a:gd name="T10" fmla="*/ 312 w 652"/>
                <a:gd name="T11" fmla="*/ 85 h 680"/>
                <a:gd name="T12" fmla="*/ 312 w 652"/>
                <a:gd name="T13" fmla="*/ 0 h 680"/>
                <a:gd name="T14" fmla="*/ 227 w 652"/>
                <a:gd name="T15" fmla="*/ 28 h 680"/>
                <a:gd name="T16" fmla="*/ 255 w 652"/>
                <a:gd name="T17" fmla="*/ 56 h 680"/>
                <a:gd name="T18" fmla="*/ 142 w 652"/>
                <a:gd name="T19" fmla="*/ 141 h 680"/>
                <a:gd name="T20" fmla="*/ 170 w 652"/>
                <a:gd name="T21" fmla="*/ 226 h 680"/>
                <a:gd name="T22" fmla="*/ 142 w 652"/>
                <a:gd name="T23" fmla="*/ 226 h 680"/>
                <a:gd name="T24" fmla="*/ 142 w 652"/>
                <a:gd name="T25" fmla="*/ 283 h 680"/>
                <a:gd name="T26" fmla="*/ 113 w 652"/>
                <a:gd name="T27" fmla="*/ 283 h 680"/>
                <a:gd name="T28" fmla="*/ 57 w 652"/>
                <a:gd name="T29" fmla="*/ 368 h 680"/>
                <a:gd name="T30" fmla="*/ 113 w 652"/>
                <a:gd name="T31" fmla="*/ 396 h 680"/>
                <a:gd name="T32" fmla="*/ 0 w 652"/>
                <a:gd name="T33" fmla="*/ 396 h 680"/>
                <a:gd name="T34" fmla="*/ 28 w 652"/>
                <a:gd name="T35" fmla="*/ 453 h 680"/>
                <a:gd name="T36" fmla="*/ 85 w 652"/>
                <a:gd name="T37" fmla="*/ 481 h 680"/>
                <a:gd name="T38" fmla="*/ 85 w 652"/>
                <a:gd name="T39" fmla="*/ 510 h 680"/>
                <a:gd name="T40" fmla="*/ 28 w 652"/>
                <a:gd name="T41" fmla="*/ 510 h 680"/>
                <a:gd name="T42" fmla="*/ 28 w 652"/>
                <a:gd name="T43" fmla="*/ 623 h 680"/>
                <a:gd name="T44" fmla="*/ 170 w 652"/>
                <a:gd name="T45" fmla="*/ 538 h 680"/>
                <a:gd name="T46" fmla="*/ 255 w 652"/>
                <a:gd name="T47" fmla="*/ 538 h 680"/>
                <a:gd name="T48" fmla="*/ 284 w 652"/>
                <a:gd name="T49" fmla="*/ 453 h 680"/>
                <a:gd name="T50" fmla="*/ 369 w 652"/>
                <a:gd name="T51" fmla="*/ 425 h 680"/>
                <a:gd name="T52" fmla="*/ 510 w 652"/>
                <a:gd name="T53" fmla="*/ 652 h 680"/>
                <a:gd name="T54" fmla="*/ 567 w 652"/>
                <a:gd name="T55" fmla="*/ 623 h 680"/>
                <a:gd name="T56" fmla="*/ 652 w 652"/>
                <a:gd name="T57" fmla="*/ 680 h 680"/>
                <a:gd name="T58" fmla="*/ 652 w 652"/>
                <a:gd name="T59" fmla="*/ 538 h 680"/>
                <a:gd name="T60" fmla="*/ 595 w 652"/>
                <a:gd name="T61" fmla="*/ 481 h 680"/>
                <a:gd name="T62" fmla="*/ 595 w 652"/>
                <a:gd name="T63" fmla="*/ 453 h 680"/>
                <a:gd name="T64" fmla="*/ 539 w 652"/>
                <a:gd name="T65" fmla="*/ 396 h 680"/>
                <a:gd name="T66" fmla="*/ 595 w 652"/>
                <a:gd name="T67" fmla="*/ 340 h 680"/>
                <a:gd name="T68" fmla="*/ 567 w 652"/>
                <a:gd name="T69" fmla="*/ 311 h 680"/>
                <a:gd name="T70" fmla="*/ 567 w 652"/>
                <a:gd name="T71" fmla="*/ 283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52" h="680">
                  <a:moveTo>
                    <a:pt x="567" y="283"/>
                  </a:moveTo>
                  <a:lnTo>
                    <a:pt x="482" y="255"/>
                  </a:lnTo>
                  <a:lnTo>
                    <a:pt x="482" y="170"/>
                  </a:lnTo>
                  <a:lnTo>
                    <a:pt x="425" y="113"/>
                  </a:lnTo>
                  <a:lnTo>
                    <a:pt x="340" y="113"/>
                  </a:lnTo>
                  <a:lnTo>
                    <a:pt x="312" y="85"/>
                  </a:lnTo>
                  <a:lnTo>
                    <a:pt x="312" y="0"/>
                  </a:lnTo>
                  <a:lnTo>
                    <a:pt x="227" y="28"/>
                  </a:lnTo>
                  <a:lnTo>
                    <a:pt x="255" y="56"/>
                  </a:lnTo>
                  <a:lnTo>
                    <a:pt x="142" y="141"/>
                  </a:lnTo>
                  <a:lnTo>
                    <a:pt x="170" y="226"/>
                  </a:lnTo>
                  <a:lnTo>
                    <a:pt x="142" y="226"/>
                  </a:lnTo>
                  <a:lnTo>
                    <a:pt x="142" y="283"/>
                  </a:lnTo>
                  <a:lnTo>
                    <a:pt x="113" y="283"/>
                  </a:lnTo>
                  <a:lnTo>
                    <a:pt x="57" y="368"/>
                  </a:lnTo>
                  <a:lnTo>
                    <a:pt x="113" y="396"/>
                  </a:lnTo>
                  <a:lnTo>
                    <a:pt x="0" y="396"/>
                  </a:lnTo>
                  <a:lnTo>
                    <a:pt x="28" y="453"/>
                  </a:lnTo>
                  <a:lnTo>
                    <a:pt x="85" y="481"/>
                  </a:lnTo>
                  <a:lnTo>
                    <a:pt x="85" y="510"/>
                  </a:lnTo>
                  <a:lnTo>
                    <a:pt x="28" y="510"/>
                  </a:lnTo>
                  <a:lnTo>
                    <a:pt x="28" y="623"/>
                  </a:lnTo>
                  <a:lnTo>
                    <a:pt x="170" y="538"/>
                  </a:lnTo>
                  <a:lnTo>
                    <a:pt x="255" y="538"/>
                  </a:lnTo>
                  <a:lnTo>
                    <a:pt x="284" y="453"/>
                  </a:lnTo>
                  <a:lnTo>
                    <a:pt x="369" y="425"/>
                  </a:lnTo>
                  <a:lnTo>
                    <a:pt x="510" y="652"/>
                  </a:lnTo>
                  <a:lnTo>
                    <a:pt x="567" y="623"/>
                  </a:lnTo>
                  <a:lnTo>
                    <a:pt x="652" y="680"/>
                  </a:lnTo>
                  <a:lnTo>
                    <a:pt x="652" y="538"/>
                  </a:lnTo>
                  <a:lnTo>
                    <a:pt x="595" y="481"/>
                  </a:lnTo>
                  <a:lnTo>
                    <a:pt x="595" y="453"/>
                  </a:lnTo>
                  <a:lnTo>
                    <a:pt x="539" y="396"/>
                  </a:lnTo>
                  <a:lnTo>
                    <a:pt x="595" y="340"/>
                  </a:lnTo>
                  <a:lnTo>
                    <a:pt x="567" y="311"/>
                  </a:lnTo>
                  <a:lnTo>
                    <a:pt x="567" y="283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21" name="Freeform 957"/>
            <p:cNvSpPr>
              <a:spLocks/>
            </p:cNvSpPr>
            <p:nvPr/>
          </p:nvSpPr>
          <p:spPr bwMode="auto">
            <a:xfrm>
              <a:off x="1254" y="4838"/>
              <a:ext cx="1077" cy="1078"/>
            </a:xfrm>
            <a:custGeom>
              <a:avLst/>
              <a:gdLst>
                <a:gd name="T0" fmla="*/ 113 w 1077"/>
                <a:gd name="T1" fmla="*/ 936 h 1078"/>
                <a:gd name="T2" fmla="*/ 113 w 1077"/>
                <a:gd name="T3" fmla="*/ 794 h 1078"/>
                <a:gd name="T4" fmla="*/ 56 w 1077"/>
                <a:gd name="T5" fmla="*/ 737 h 1078"/>
                <a:gd name="T6" fmla="*/ 56 w 1077"/>
                <a:gd name="T7" fmla="*/ 709 h 1078"/>
                <a:gd name="T8" fmla="*/ 0 w 1077"/>
                <a:gd name="T9" fmla="*/ 652 h 1078"/>
                <a:gd name="T10" fmla="*/ 56 w 1077"/>
                <a:gd name="T11" fmla="*/ 596 h 1078"/>
                <a:gd name="T12" fmla="*/ 28 w 1077"/>
                <a:gd name="T13" fmla="*/ 567 h 1078"/>
                <a:gd name="T14" fmla="*/ 28 w 1077"/>
                <a:gd name="T15" fmla="*/ 539 h 1078"/>
                <a:gd name="T16" fmla="*/ 113 w 1077"/>
                <a:gd name="T17" fmla="*/ 482 h 1078"/>
                <a:gd name="T18" fmla="*/ 85 w 1077"/>
                <a:gd name="T19" fmla="*/ 426 h 1078"/>
                <a:gd name="T20" fmla="*/ 113 w 1077"/>
                <a:gd name="T21" fmla="*/ 312 h 1078"/>
                <a:gd name="T22" fmla="*/ 170 w 1077"/>
                <a:gd name="T23" fmla="*/ 312 h 1078"/>
                <a:gd name="T24" fmla="*/ 255 w 1077"/>
                <a:gd name="T25" fmla="*/ 369 h 1078"/>
                <a:gd name="T26" fmla="*/ 340 w 1077"/>
                <a:gd name="T27" fmla="*/ 397 h 1078"/>
                <a:gd name="T28" fmla="*/ 368 w 1077"/>
                <a:gd name="T29" fmla="*/ 369 h 1078"/>
                <a:gd name="T30" fmla="*/ 482 w 1077"/>
                <a:gd name="T31" fmla="*/ 369 h 1078"/>
                <a:gd name="T32" fmla="*/ 482 w 1077"/>
                <a:gd name="T33" fmla="*/ 341 h 1078"/>
                <a:gd name="T34" fmla="*/ 567 w 1077"/>
                <a:gd name="T35" fmla="*/ 312 h 1078"/>
                <a:gd name="T36" fmla="*/ 595 w 1077"/>
                <a:gd name="T37" fmla="*/ 284 h 1078"/>
                <a:gd name="T38" fmla="*/ 652 w 1077"/>
                <a:gd name="T39" fmla="*/ 284 h 1078"/>
                <a:gd name="T40" fmla="*/ 652 w 1077"/>
                <a:gd name="T41" fmla="*/ 227 h 1078"/>
                <a:gd name="T42" fmla="*/ 595 w 1077"/>
                <a:gd name="T43" fmla="*/ 199 h 1078"/>
                <a:gd name="T44" fmla="*/ 623 w 1077"/>
                <a:gd name="T45" fmla="*/ 170 h 1078"/>
                <a:gd name="T46" fmla="*/ 595 w 1077"/>
                <a:gd name="T47" fmla="*/ 114 h 1078"/>
                <a:gd name="T48" fmla="*/ 652 w 1077"/>
                <a:gd name="T49" fmla="*/ 85 h 1078"/>
                <a:gd name="T50" fmla="*/ 623 w 1077"/>
                <a:gd name="T51" fmla="*/ 29 h 1078"/>
                <a:gd name="T52" fmla="*/ 680 w 1077"/>
                <a:gd name="T53" fmla="*/ 0 h 1078"/>
                <a:gd name="T54" fmla="*/ 737 w 1077"/>
                <a:gd name="T55" fmla="*/ 114 h 1078"/>
                <a:gd name="T56" fmla="*/ 822 w 1077"/>
                <a:gd name="T57" fmla="*/ 142 h 1078"/>
                <a:gd name="T58" fmla="*/ 850 w 1077"/>
                <a:gd name="T59" fmla="*/ 114 h 1078"/>
                <a:gd name="T60" fmla="*/ 935 w 1077"/>
                <a:gd name="T61" fmla="*/ 114 h 1078"/>
                <a:gd name="T62" fmla="*/ 964 w 1077"/>
                <a:gd name="T63" fmla="*/ 142 h 1078"/>
                <a:gd name="T64" fmla="*/ 1020 w 1077"/>
                <a:gd name="T65" fmla="*/ 142 h 1078"/>
                <a:gd name="T66" fmla="*/ 1020 w 1077"/>
                <a:gd name="T67" fmla="*/ 284 h 1078"/>
                <a:gd name="T68" fmla="*/ 992 w 1077"/>
                <a:gd name="T69" fmla="*/ 341 h 1078"/>
                <a:gd name="T70" fmla="*/ 794 w 1077"/>
                <a:gd name="T71" fmla="*/ 369 h 1078"/>
                <a:gd name="T72" fmla="*/ 822 w 1077"/>
                <a:gd name="T73" fmla="*/ 511 h 1078"/>
                <a:gd name="T74" fmla="*/ 765 w 1077"/>
                <a:gd name="T75" fmla="*/ 567 h 1078"/>
                <a:gd name="T76" fmla="*/ 822 w 1077"/>
                <a:gd name="T77" fmla="*/ 681 h 1078"/>
                <a:gd name="T78" fmla="*/ 964 w 1077"/>
                <a:gd name="T79" fmla="*/ 737 h 1078"/>
                <a:gd name="T80" fmla="*/ 1049 w 1077"/>
                <a:gd name="T81" fmla="*/ 879 h 1078"/>
                <a:gd name="T82" fmla="*/ 1077 w 1077"/>
                <a:gd name="T83" fmla="*/ 1078 h 1078"/>
                <a:gd name="T84" fmla="*/ 964 w 1077"/>
                <a:gd name="T85" fmla="*/ 1021 h 1078"/>
                <a:gd name="T86" fmla="*/ 822 w 1077"/>
                <a:gd name="T87" fmla="*/ 1021 h 1078"/>
                <a:gd name="T88" fmla="*/ 850 w 1077"/>
                <a:gd name="T89" fmla="*/ 936 h 1078"/>
                <a:gd name="T90" fmla="*/ 765 w 1077"/>
                <a:gd name="T91" fmla="*/ 851 h 1078"/>
                <a:gd name="T92" fmla="*/ 737 w 1077"/>
                <a:gd name="T93" fmla="*/ 794 h 1078"/>
                <a:gd name="T94" fmla="*/ 510 w 1077"/>
                <a:gd name="T95" fmla="*/ 709 h 1078"/>
                <a:gd name="T96" fmla="*/ 453 w 1077"/>
                <a:gd name="T97" fmla="*/ 879 h 1078"/>
                <a:gd name="T98" fmla="*/ 397 w 1077"/>
                <a:gd name="T99" fmla="*/ 737 h 1078"/>
                <a:gd name="T100" fmla="*/ 255 w 1077"/>
                <a:gd name="T101" fmla="*/ 908 h 1078"/>
                <a:gd name="T102" fmla="*/ 170 w 1077"/>
                <a:gd name="T103" fmla="*/ 936 h 1078"/>
                <a:gd name="T104" fmla="*/ 113 w 1077"/>
                <a:gd name="T105" fmla="*/ 936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77" h="1078">
                  <a:moveTo>
                    <a:pt x="113" y="936"/>
                  </a:moveTo>
                  <a:lnTo>
                    <a:pt x="113" y="794"/>
                  </a:lnTo>
                  <a:lnTo>
                    <a:pt x="56" y="737"/>
                  </a:lnTo>
                  <a:lnTo>
                    <a:pt x="56" y="709"/>
                  </a:lnTo>
                  <a:lnTo>
                    <a:pt x="0" y="652"/>
                  </a:lnTo>
                  <a:lnTo>
                    <a:pt x="56" y="596"/>
                  </a:lnTo>
                  <a:lnTo>
                    <a:pt x="28" y="567"/>
                  </a:lnTo>
                  <a:lnTo>
                    <a:pt x="28" y="539"/>
                  </a:lnTo>
                  <a:lnTo>
                    <a:pt x="113" y="482"/>
                  </a:lnTo>
                  <a:lnTo>
                    <a:pt x="85" y="426"/>
                  </a:lnTo>
                  <a:lnTo>
                    <a:pt x="113" y="312"/>
                  </a:lnTo>
                  <a:lnTo>
                    <a:pt x="170" y="312"/>
                  </a:lnTo>
                  <a:lnTo>
                    <a:pt x="255" y="369"/>
                  </a:lnTo>
                  <a:lnTo>
                    <a:pt x="340" y="397"/>
                  </a:lnTo>
                  <a:lnTo>
                    <a:pt x="368" y="369"/>
                  </a:lnTo>
                  <a:lnTo>
                    <a:pt x="482" y="369"/>
                  </a:lnTo>
                  <a:lnTo>
                    <a:pt x="482" y="341"/>
                  </a:lnTo>
                  <a:lnTo>
                    <a:pt x="567" y="312"/>
                  </a:lnTo>
                  <a:lnTo>
                    <a:pt x="595" y="284"/>
                  </a:lnTo>
                  <a:lnTo>
                    <a:pt x="652" y="284"/>
                  </a:lnTo>
                  <a:lnTo>
                    <a:pt x="652" y="227"/>
                  </a:lnTo>
                  <a:lnTo>
                    <a:pt x="595" y="199"/>
                  </a:lnTo>
                  <a:lnTo>
                    <a:pt x="623" y="170"/>
                  </a:lnTo>
                  <a:lnTo>
                    <a:pt x="595" y="114"/>
                  </a:lnTo>
                  <a:lnTo>
                    <a:pt x="652" y="85"/>
                  </a:lnTo>
                  <a:lnTo>
                    <a:pt x="623" y="29"/>
                  </a:lnTo>
                  <a:lnTo>
                    <a:pt x="680" y="0"/>
                  </a:lnTo>
                  <a:lnTo>
                    <a:pt x="737" y="114"/>
                  </a:lnTo>
                  <a:lnTo>
                    <a:pt x="822" y="142"/>
                  </a:lnTo>
                  <a:lnTo>
                    <a:pt x="850" y="114"/>
                  </a:lnTo>
                  <a:lnTo>
                    <a:pt x="935" y="114"/>
                  </a:lnTo>
                  <a:lnTo>
                    <a:pt x="964" y="142"/>
                  </a:lnTo>
                  <a:lnTo>
                    <a:pt x="1020" y="142"/>
                  </a:lnTo>
                  <a:lnTo>
                    <a:pt x="1020" y="284"/>
                  </a:lnTo>
                  <a:lnTo>
                    <a:pt x="992" y="341"/>
                  </a:lnTo>
                  <a:lnTo>
                    <a:pt x="794" y="369"/>
                  </a:lnTo>
                  <a:lnTo>
                    <a:pt x="822" y="511"/>
                  </a:lnTo>
                  <a:lnTo>
                    <a:pt x="765" y="567"/>
                  </a:lnTo>
                  <a:lnTo>
                    <a:pt x="822" y="681"/>
                  </a:lnTo>
                  <a:lnTo>
                    <a:pt x="964" y="737"/>
                  </a:lnTo>
                  <a:lnTo>
                    <a:pt x="1049" y="879"/>
                  </a:lnTo>
                  <a:lnTo>
                    <a:pt x="1077" y="1078"/>
                  </a:lnTo>
                  <a:lnTo>
                    <a:pt x="964" y="1021"/>
                  </a:lnTo>
                  <a:lnTo>
                    <a:pt x="822" y="1021"/>
                  </a:lnTo>
                  <a:lnTo>
                    <a:pt x="850" y="936"/>
                  </a:lnTo>
                  <a:lnTo>
                    <a:pt x="765" y="851"/>
                  </a:lnTo>
                  <a:lnTo>
                    <a:pt x="737" y="794"/>
                  </a:lnTo>
                  <a:lnTo>
                    <a:pt x="510" y="709"/>
                  </a:lnTo>
                  <a:lnTo>
                    <a:pt x="453" y="879"/>
                  </a:lnTo>
                  <a:lnTo>
                    <a:pt x="397" y="737"/>
                  </a:lnTo>
                  <a:lnTo>
                    <a:pt x="255" y="908"/>
                  </a:lnTo>
                  <a:lnTo>
                    <a:pt x="170" y="936"/>
                  </a:lnTo>
                  <a:lnTo>
                    <a:pt x="113" y="936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53" name="Group 958"/>
          <p:cNvGrpSpPr>
            <a:grpSpLocks/>
          </p:cNvGrpSpPr>
          <p:nvPr/>
        </p:nvGrpSpPr>
        <p:grpSpPr bwMode="auto">
          <a:xfrm>
            <a:off x="573413" y="435299"/>
            <a:ext cx="11385550" cy="9045575"/>
            <a:chOff x="347" y="274"/>
            <a:chExt cx="7172" cy="5698"/>
          </a:xfrm>
        </p:grpSpPr>
        <p:sp>
          <p:nvSpPr>
            <p:cNvPr id="54" name="Freeform 919"/>
            <p:cNvSpPr>
              <a:spLocks/>
            </p:cNvSpPr>
            <p:nvPr/>
          </p:nvSpPr>
          <p:spPr bwMode="auto">
            <a:xfrm>
              <a:off x="657" y="3278"/>
              <a:ext cx="1786" cy="1700"/>
            </a:xfrm>
            <a:custGeom>
              <a:avLst/>
              <a:gdLst>
                <a:gd name="T0" fmla="*/ 29 w 1786"/>
                <a:gd name="T1" fmla="*/ 369 h 1701"/>
                <a:gd name="T2" fmla="*/ 85 w 1786"/>
                <a:gd name="T3" fmla="*/ 567 h 1701"/>
                <a:gd name="T4" fmla="*/ 114 w 1786"/>
                <a:gd name="T5" fmla="*/ 652 h 1701"/>
                <a:gd name="T6" fmla="*/ 227 w 1786"/>
                <a:gd name="T7" fmla="*/ 766 h 1701"/>
                <a:gd name="T8" fmla="*/ 426 w 1786"/>
                <a:gd name="T9" fmla="*/ 851 h 1701"/>
                <a:gd name="T10" fmla="*/ 539 w 1786"/>
                <a:gd name="T11" fmla="*/ 936 h 1701"/>
                <a:gd name="T12" fmla="*/ 539 w 1786"/>
                <a:gd name="T13" fmla="*/ 1021 h 1701"/>
                <a:gd name="T14" fmla="*/ 681 w 1786"/>
                <a:gd name="T15" fmla="*/ 1077 h 1701"/>
                <a:gd name="T16" fmla="*/ 766 w 1786"/>
                <a:gd name="T17" fmla="*/ 1077 h 1701"/>
                <a:gd name="T18" fmla="*/ 908 w 1786"/>
                <a:gd name="T19" fmla="*/ 1191 h 1701"/>
                <a:gd name="T20" fmla="*/ 851 w 1786"/>
                <a:gd name="T21" fmla="*/ 1304 h 1701"/>
                <a:gd name="T22" fmla="*/ 879 w 1786"/>
                <a:gd name="T23" fmla="*/ 1559 h 1701"/>
                <a:gd name="T24" fmla="*/ 1021 w 1786"/>
                <a:gd name="T25" fmla="*/ 1531 h 1701"/>
                <a:gd name="T26" fmla="*/ 1134 w 1786"/>
                <a:gd name="T27" fmla="*/ 1531 h 1701"/>
                <a:gd name="T28" fmla="*/ 1276 w 1786"/>
                <a:gd name="T29" fmla="*/ 1559 h 1701"/>
                <a:gd name="T30" fmla="*/ 1418 w 1786"/>
                <a:gd name="T31" fmla="*/ 1701 h 1701"/>
                <a:gd name="T32" fmla="*/ 1531 w 1786"/>
                <a:gd name="T33" fmla="*/ 1673 h 1701"/>
                <a:gd name="T34" fmla="*/ 1616 w 1786"/>
                <a:gd name="T35" fmla="*/ 1701 h 1701"/>
                <a:gd name="T36" fmla="*/ 1560 w 1786"/>
                <a:gd name="T37" fmla="*/ 1588 h 1701"/>
                <a:gd name="T38" fmla="*/ 1531 w 1786"/>
                <a:gd name="T39" fmla="*/ 1389 h 1701"/>
                <a:gd name="T40" fmla="*/ 1475 w 1786"/>
                <a:gd name="T41" fmla="*/ 1276 h 1701"/>
                <a:gd name="T42" fmla="*/ 1390 w 1786"/>
                <a:gd name="T43" fmla="*/ 1162 h 1701"/>
                <a:gd name="T44" fmla="*/ 1418 w 1786"/>
                <a:gd name="T45" fmla="*/ 1049 h 1701"/>
                <a:gd name="T46" fmla="*/ 1503 w 1786"/>
                <a:gd name="T47" fmla="*/ 851 h 1701"/>
                <a:gd name="T48" fmla="*/ 1645 w 1786"/>
                <a:gd name="T49" fmla="*/ 737 h 1701"/>
                <a:gd name="T50" fmla="*/ 1786 w 1786"/>
                <a:gd name="T51" fmla="*/ 709 h 1701"/>
                <a:gd name="T52" fmla="*/ 1758 w 1786"/>
                <a:gd name="T53" fmla="*/ 595 h 1701"/>
                <a:gd name="T54" fmla="*/ 1588 w 1786"/>
                <a:gd name="T55" fmla="*/ 567 h 1701"/>
                <a:gd name="T56" fmla="*/ 1475 w 1786"/>
                <a:gd name="T57" fmla="*/ 482 h 1701"/>
                <a:gd name="T58" fmla="*/ 1333 w 1786"/>
                <a:gd name="T59" fmla="*/ 567 h 1701"/>
                <a:gd name="T60" fmla="*/ 1163 w 1786"/>
                <a:gd name="T61" fmla="*/ 567 h 1701"/>
                <a:gd name="T62" fmla="*/ 1078 w 1786"/>
                <a:gd name="T63" fmla="*/ 397 h 1701"/>
                <a:gd name="T64" fmla="*/ 851 w 1786"/>
                <a:gd name="T65" fmla="*/ 340 h 1701"/>
                <a:gd name="T66" fmla="*/ 823 w 1786"/>
                <a:gd name="T67" fmla="*/ 255 h 1701"/>
                <a:gd name="T68" fmla="*/ 823 w 1786"/>
                <a:gd name="T69" fmla="*/ 142 h 1701"/>
                <a:gd name="T70" fmla="*/ 652 w 1786"/>
                <a:gd name="T71" fmla="*/ 142 h 1701"/>
                <a:gd name="T72" fmla="*/ 624 w 1786"/>
                <a:gd name="T73" fmla="*/ 284 h 1701"/>
                <a:gd name="T74" fmla="*/ 482 w 1786"/>
                <a:gd name="T75" fmla="*/ 454 h 1701"/>
                <a:gd name="T76" fmla="*/ 284 w 1786"/>
                <a:gd name="T77" fmla="*/ 624 h 1701"/>
                <a:gd name="T78" fmla="*/ 170 w 1786"/>
                <a:gd name="T79" fmla="*/ 454 h 1701"/>
                <a:gd name="T80" fmla="*/ 114 w 1786"/>
                <a:gd name="T81" fmla="*/ 369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86" h="1701">
                  <a:moveTo>
                    <a:pt x="57" y="369"/>
                  </a:moveTo>
                  <a:lnTo>
                    <a:pt x="29" y="369"/>
                  </a:lnTo>
                  <a:lnTo>
                    <a:pt x="0" y="482"/>
                  </a:lnTo>
                  <a:lnTo>
                    <a:pt x="85" y="567"/>
                  </a:lnTo>
                  <a:lnTo>
                    <a:pt x="57" y="624"/>
                  </a:lnTo>
                  <a:lnTo>
                    <a:pt x="114" y="652"/>
                  </a:lnTo>
                  <a:lnTo>
                    <a:pt x="170" y="737"/>
                  </a:lnTo>
                  <a:lnTo>
                    <a:pt x="227" y="766"/>
                  </a:lnTo>
                  <a:lnTo>
                    <a:pt x="341" y="851"/>
                  </a:lnTo>
                  <a:lnTo>
                    <a:pt x="426" y="851"/>
                  </a:lnTo>
                  <a:lnTo>
                    <a:pt x="454" y="936"/>
                  </a:lnTo>
                  <a:lnTo>
                    <a:pt x="539" y="936"/>
                  </a:lnTo>
                  <a:lnTo>
                    <a:pt x="567" y="964"/>
                  </a:lnTo>
                  <a:lnTo>
                    <a:pt x="539" y="1021"/>
                  </a:lnTo>
                  <a:lnTo>
                    <a:pt x="596" y="1077"/>
                  </a:lnTo>
                  <a:lnTo>
                    <a:pt x="681" y="1077"/>
                  </a:lnTo>
                  <a:lnTo>
                    <a:pt x="709" y="1106"/>
                  </a:lnTo>
                  <a:lnTo>
                    <a:pt x="766" y="1077"/>
                  </a:lnTo>
                  <a:lnTo>
                    <a:pt x="794" y="1134"/>
                  </a:lnTo>
                  <a:lnTo>
                    <a:pt x="908" y="1191"/>
                  </a:lnTo>
                  <a:lnTo>
                    <a:pt x="823" y="1276"/>
                  </a:lnTo>
                  <a:lnTo>
                    <a:pt x="851" y="1304"/>
                  </a:lnTo>
                  <a:lnTo>
                    <a:pt x="851" y="1474"/>
                  </a:lnTo>
                  <a:lnTo>
                    <a:pt x="879" y="1559"/>
                  </a:lnTo>
                  <a:lnTo>
                    <a:pt x="964" y="1559"/>
                  </a:lnTo>
                  <a:lnTo>
                    <a:pt x="1021" y="1531"/>
                  </a:lnTo>
                  <a:lnTo>
                    <a:pt x="1078" y="1559"/>
                  </a:lnTo>
                  <a:lnTo>
                    <a:pt x="1134" y="1531"/>
                  </a:lnTo>
                  <a:lnTo>
                    <a:pt x="1219" y="1588"/>
                  </a:lnTo>
                  <a:lnTo>
                    <a:pt x="1276" y="1559"/>
                  </a:lnTo>
                  <a:lnTo>
                    <a:pt x="1333" y="1673"/>
                  </a:lnTo>
                  <a:lnTo>
                    <a:pt x="1418" y="1701"/>
                  </a:lnTo>
                  <a:lnTo>
                    <a:pt x="1446" y="1673"/>
                  </a:lnTo>
                  <a:lnTo>
                    <a:pt x="1531" y="1673"/>
                  </a:lnTo>
                  <a:lnTo>
                    <a:pt x="1560" y="1701"/>
                  </a:lnTo>
                  <a:lnTo>
                    <a:pt x="1616" y="1701"/>
                  </a:lnTo>
                  <a:lnTo>
                    <a:pt x="1616" y="1644"/>
                  </a:lnTo>
                  <a:lnTo>
                    <a:pt x="1560" y="1588"/>
                  </a:lnTo>
                  <a:lnTo>
                    <a:pt x="1616" y="1361"/>
                  </a:lnTo>
                  <a:lnTo>
                    <a:pt x="1531" y="1389"/>
                  </a:lnTo>
                  <a:lnTo>
                    <a:pt x="1475" y="1361"/>
                  </a:lnTo>
                  <a:lnTo>
                    <a:pt x="1475" y="1276"/>
                  </a:lnTo>
                  <a:lnTo>
                    <a:pt x="1418" y="1276"/>
                  </a:lnTo>
                  <a:lnTo>
                    <a:pt x="1390" y="1162"/>
                  </a:lnTo>
                  <a:lnTo>
                    <a:pt x="1418" y="1134"/>
                  </a:lnTo>
                  <a:lnTo>
                    <a:pt x="1418" y="1049"/>
                  </a:lnTo>
                  <a:lnTo>
                    <a:pt x="1475" y="851"/>
                  </a:lnTo>
                  <a:lnTo>
                    <a:pt x="1503" y="851"/>
                  </a:lnTo>
                  <a:lnTo>
                    <a:pt x="1531" y="822"/>
                  </a:lnTo>
                  <a:lnTo>
                    <a:pt x="1645" y="737"/>
                  </a:lnTo>
                  <a:lnTo>
                    <a:pt x="1758" y="737"/>
                  </a:lnTo>
                  <a:lnTo>
                    <a:pt x="1786" y="709"/>
                  </a:lnTo>
                  <a:lnTo>
                    <a:pt x="1786" y="624"/>
                  </a:lnTo>
                  <a:lnTo>
                    <a:pt x="1758" y="595"/>
                  </a:lnTo>
                  <a:lnTo>
                    <a:pt x="1673" y="539"/>
                  </a:lnTo>
                  <a:lnTo>
                    <a:pt x="1588" y="567"/>
                  </a:lnTo>
                  <a:lnTo>
                    <a:pt x="1588" y="510"/>
                  </a:lnTo>
                  <a:lnTo>
                    <a:pt x="1475" y="482"/>
                  </a:lnTo>
                  <a:lnTo>
                    <a:pt x="1446" y="539"/>
                  </a:lnTo>
                  <a:lnTo>
                    <a:pt x="1333" y="567"/>
                  </a:lnTo>
                  <a:lnTo>
                    <a:pt x="1304" y="595"/>
                  </a:lnTo>
                  <a:lnTo>
                    <a:pt x="1163" y="567"/>
                  </a:lnTo>
                  <a:lnTo>
                    <a:pt x="1078" y="510"/>
                  </a:lnTo>
                  <a:lnTo>
                    <a:pt x="1078" y="397"/>
                  </a:lnTo>
                  <a:lnTo>
                    <a:pt x="1021" y="425"/>
                  </a:lnTo>
                  <a:lnTo>
                    <a:pt x="851" y="340"/>
                  </a:lnTo>
                  <a:lnTo>
                    <a:pt x="851" y="312"/>
                  </a:lnTo>
                  <a:lnTo>
                    <a:pt x="823" y="255"/>
                  </a:lnTo>
                  <a:lnTo>
                    <a:pt x="879" y="142"/>
                  </a:lnTo>
                  <a:lnTo>
                    <a:pt x="823" y="142"/>
                  </a:lnTo>
                  <a:lnTo>
                    <a:pt x="709" y="0"/>
                  </a:lnTo>
                  <a:lnTo>
                    <a:pt x="652" y="142"/>
                  </a:lnTo>
                  <a:lnTo>
                    <a:pt x="681" y="255"/>
                  </a:lnTo>
                  <a:lnTo>
                    <a:pt x="624" y="284"/>
                  </a:lnTo>
                  <a:lnTo>
                    <a:pt x="539" y="284"/>
                  </a:lnTo>
                  <a:lnTo>
                    <a:pt x="482" y="454"/>
                  </a:lnTo>
                  <a:lnTo>
                    <a:pt x="341" y="624"/>
                  </a:lnTo>
                  <a:lnTo>
                    <a:pt x="284" y="624"/>
                  </a:lnTo>
                  <a:lnTo>
                    <a:pt x="256" y="539"/>
                  </a:lnTo>
                  <a:lnTo>
                    <a:pt x="170" y="454"/>
                  </a:lnTo>
                  <a:lnTo>
                    <a:pt x="114" y="425"/>
                  </a:lnTo>
                  <a:lnTo>
                    <a:pt x="114" y="369"/>
                  </a:lnTo>
                  <a:lnTo>
                    <a:pt x="57" y="369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5" name="Freeform 920"/>
            <p:cNvSpPr>
              <a:spLocks/>
            </p:cNvSpPr>
            <p:nvPr/>
          </p:nvSpPr>
          <p:spPr bwMode="auto">
            <a:xfrm>
              <a:off x="1367" y="2826"/>
              <a:ext cx="1928" cy="1162"/>
            </a:xfrm>
            <a:custGeom>
              <a:avLst/>
              <a:gdLst>
                <a:gd name="T0" fmla="*/ 1077 w 1928"/>
                <a:gd name="T1" fmla="*/ 1077 h 1162"/>
                <a:gd name="T2" fmla="*/ 879 w 1928"/>
                <a:gd name="T3" fmla="*/ 1020 h 1162"/>
                <a:gd name="T4" fmla="*/ 766 w 1928"/>
                <a:gd name="T5" fmla="*/ 935 h 1162"/>
                <a:gd name="T6" fmla="*/ 624 w 1928"/>
                <a:gd name="T7" fmla="*/ 1020 h 1162"/>
                <a:gd name="T8" fmla="*/ 454 w 1928"/>
                <a:gd name="T9" fmla="*/ 1020 h 1162"/>
                <a:gd name="T10" fmla="*/ 369 w 1928"/>
                <a:gd name="T11" fmla="*/ 850 h 1162"/>
                <a:gd name="T12" fmla="*/ 142 w 1928"/>
                <a:gd name="T13" fmla="*/ 793 h 1162"/>
                <a:gd name="T14" fmla="*/ 114 w 1928"/>
                <a:gd name="T15" fmla="*/ 708 h 1162"/>
                <a:gd name="T16" fmla="*/ 114 w 1928"/>
                <a:gd name="T17" fmla="*/ 595 h 1162"/>
                <a:gd name="T18" fmla="*/ 0 w 1928"/>
                <a:gd name="T19" fmla="*/ 396 h 1162"/>
                <a:gd name="T20" fmla="*/ 255 w 1928"/>
                <a:gd name="T21" fmla="*/ 311 h 1162"/>
                <a:gd name="T22" fmla="*/ 482 w 1928"/>
                <a:gd name="T23" fmla="*/ 141 h 1162"/>
                <a:gd name="T24" fmla="*/ 595 w 1928"/>
                <a:gd name="T25" fmla="*/ 198 h 1162"/>
                <a:gd name="T26" fmla="*/ 709 w 1928"/>
                <a:gd name="T27" fmla="*/ 255 h 1162"/>
                <a:gd name="T28" fmla="*/ 794 w 1928"/>
                <a:gd name="T29" fmla="*/ 368 h 1162"/>
                <a:gd name="T30" fmla="*/ 851 w 1928"/>
                <a:gd name="T31" fmla="*/ 283 h 1162"/>
                <a:gd name="T32" fmla="*/ 907 w 1928"/>
                <a:gd name="T33" fmla="*/ 226 h 1162"/>
                <a:gd name="T34" fmla="*/ 1021 w 1928"/>
                <a:gd name="T35" fmla="*/ 170 h 1162"/>
                <a:gd name="T36" fmla="*/ 1077 w 1928"/>
                <a:gd name="T37" fmla="*/ 0 h 1162"/>
                <a:gd name="T38" fmla="*/ 1191 w 1928"/>
                <a:gd name="T39" fmla="*/ 56 h 1162"/>
                <a:gd name="T40" fmla="*/ 1106 w 1928"/>
                <a:gd name="T41" fmla="*/ 113 h 1162"/>
                <a:gd name="T42" fmla="*/ 1191 w 1928"/>
                <a:gd name="T43" fmla="*/ 141 h 1162"/>
                <a:gd name="T44" fmla="*/ 1333 w 1928"/>
                <a:gd name="T45" fmla="*/ 198 h 1162"/>
                <a:gd name="T46" fmla="*/ 1588 w 1928"/>
                <a:gd name="T47" fmla="*/ 170 h 1162"/>
                <a:gd name="T48" fmla="*/ 1588 w 1928"/>
                <a:gd name="T49" fmla="*/ 255 h 1162"/>
                <a:gd name="T50" fmla="*/ 1644 w 1928"/>
                <a:gd name="T51" fmla="*/ 368 h 1162"/>
                <a:gd name="T52" fmla="*/ 1644 w 1928"/>
                <a:gd name="T53" fmla="*/ 481 h 1162"/>
                <a:gd name="T54" fmla="*/ 1758 w 1928"/>
                <a:gd name="T55" fmla="*/ 567 h 1162"/>
                <a:gd name="T56" fmla="*/ 1928 w 1928"/>
                <a:gd name="T57" fmla="*/ 623 h 1162"/>
                <a:gd name="T58" fmla="*/ 1871 w 1928"/>
                <a:gd name="T59" fmla="*/ 793 h 1162"/>
                <a:gd name="T60" fmla="*/ 1729 w 1928"/>
                <a:gd name="T61" fmla="*/ 850 h 1162"/>
                <a:gd name="T62" fmla="*/ 1815 w 1928"/>
                <a:gd name="T63" fmla="*/ 1020 h 1162"/>
                <a:gd name="T64" fmla="*/ 1701 w 1928"/>
                <a:gd name="T65" fmla="*/ 935 h 1162"/>
                <a:gd name="T66" fmla="*/ 1559 w 1928"/>
                <a:gd name="T67" fmla="*/ 1077 h 1162"/>
                <a:gd name="T68" fmla="*/ 1474 w 1928"/>
                <a:gd name="T69" fmla="*/ 1020 h 1162"/>
                <a:gd name="T70" fmla="*/ 1588 w 1928"/>
                <a:gd name="T71" fmla="*/ 822 h 1162"/>
                <a:gd name="T72" fmla="*/ 1446 w 1928"/>
                <a:gd name="T73" fmla="*/ 935 h 1162"/>
                <a:gd name="T74" fmla="*/ 1333 w 1928"/>
                <a:gd name="T75" fmla="*/ 963 h 1162"/>
                <a:gd name="T76" fmla="*/ 1219 w 1928"/>
                <a:gd name="T77" fmla="*/ 963 h 1162"/>
                <a:gd name="T78" fmla="*/ 1276 w 1928"/>
                <a:gd name="T79" fmla="*/ 1048 h 1162"/>
                <a:gd name="T80" fmla="*/ 1162 w 1928"/>
                <a:gd name="T81" fmla="*/ 1105 h 1162"/>
                <a:gd name="T82" fmla="*/ 1077 w 1928"/>
                <a:gd name="T83" fmla="*/ 1162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928" h="1162">
                  <a:moveTo>
                    <a:pt x="1077" y="1162"/>
                  </a:moveTo>
                  <a:lnTo>
                    <a:pt x="1077" y="1077"/>
                  </a:lnTo>
                  <a:lnTo>
                    <a:pt x="964" y="992"/>
                  </a:lnTo>
                  <a:lnTo>
                    <a:pt x="879" y="1020"/>
                  </a:lnTo>
                  <a:lnTo>
                    <a:pt x="879" y="963"/>
                  </a:lnTo>
                  <a:lnTo>
                    <a:pt x="766" y="935"/>
                  </a:lnTo>
                  <a:lnTo>
                    <a:pt x="737" y="992"/>
                  </a:lnTo>
                  <a:lnTo>
                    <a:pt x="624" y="1020"/>
                  </a:lnTo>
                  <a:lnTo>
                    <a:pt x="595" y="1048"/>
                  </a:lnTo>
                  <a:lnTo>
                    <a:pt x="454" y="1020"/>
                  </a:lnTo>
                  <a:lnTo>
                    <a:pt x="369" y="963"/>
                  </a:lnTo>
                  <a:lnTo>
                    <a:pt x="369" y="850"/>
                  </a:lnTo>
                  <a:lnTo>
                    <a:pt x="312" y="878"/>
                  </a:lnTo>
                  <a:lnTo>
                    <a:pt x="142" y="793"/>
                  </a:lnTo>
                  <a:lnTo>
                    <a:pt x="142" y="765"/>
                  </a:lnTo>
                  <a:lnTo>
                    <a:pt x="114" y="708"/>
                  </a:lnTo>
                  <a:lnTo>
                    <a:pt x="170" y="595"/>
                  </a:lnTo>
                  <a:lnTo>
                    <a:pt x="114" y="595"/>
                  </a:lnTo>
                  <a:lnTo>
                    <a:pt x="0" y="453"/>
                  </a:lnTo>
                  <a:lnTo>
                    <a:pt x="0" y="396"/>
                  </a:lnTo>
                  <a:lnTo>
                    <a:pt x="142" y="340"/>
                  </a:lnTo>
                  <a:lnTo>
                    <a:pt x="255" y="311"/>
                  </a:lnTo>
                  <a:lnTo>
                    <a:pt x="454" y="198"/>
                  </a:lnTo>
                  <a:lnTo>
                    <a:pt x="482" y="141"/>
                  </a:lnTo>
                  <a:lnTo>
                    <a:pt x="567" y="141"/>
                  </a:lnTo>
                  <a:lnTo>
                    <a:pt x="595" y="198"/>
                  </a:lnTo>
                  <a:lnTo>
                    <a:pt x="681" y="198"/>
                  </a:lnTo>
                  <a:lnTo>
                    <a:pt x="709" y="255"/>
                  </a:lnTo>
                  <a:lnTo>
                    <a:pt x="681" y="283"/>
                  </a:lnTo>
                  <a:lnTo>
                    <a:pt x="794" y="368"/>
                  </a:lnTo>
                  <a:lnTo>
                    <a:pt x="794" y="311"/>
                  </a:lnTo>
                  <a:lnTo>
                    <a:pt x="851" y="283"/>
                  </a:lnTo>
                  <a:lnTo>
                    <a:pt x="851" y="226"/>
                  </a:lnTo>
                  <a:lnTo>
                    <a:pt x="907" y="226"/>
                  </a:lnTo>
                  <a:lnTo>
                    <a:pt x="992" y="255"/>
                  </a:lnTo>
                  <a:lnTo>
                    <a:pt x="1021" y="170"/>
                  </a:lnTo>
                  <a:lnTo>
                    <a:pt x="992" y="56"/>
                  </a:lnTo>
                  <a:lnTo>
                    <a:pt x="1077" y="0"/>
                  </a:lnTo>
                  <a:lnTo>
                    <a:pt x="1134" y="0"/>
                  </a:lnTo>
                  <a:lnTo>
                    <a:pt x="1191" y="56"/>
                  </a:lnTo>
                  <a:lnTo>
                    <a:pt x="1106" y="56"/>
                  </a:lnTo>
                  <a:lnTo>
                    <a:pt x="1106" y="113"/>
                  </a:lnTo>
                  <a:lnTo>
                    <a:pt x="1191" y="85"/>
                  </a:lnTo>
                  <a:lnTo>
                    <a:pt x="1191" y="141"/>
                  </a:lnTo>
                  <a:lnTo>
                    <a:pt x="1276" y="226"/>
                  </a:lnTo>
                  <a:lnTo>
                    <a:pt x="1333" y="198"/>
                  </a:lnTo>
                  <a:lnTo>
                    <a:pt x="1418" y="283"/>
                  </a:lnTo>
                  <a:lnTo>
                    <a:pt x="1588" y="170"/>
                  </a:lnTo>
                  <a:lnTo>
                    <a:pt x="1644" y="198"/>
                  </a:lnTo>
                  <a:lnTo>
                    <a:pt x="1588" y="255"/>
                  </a:lnTo>
                  <a:lnTo>
                    <a:pt x="1673" y="311"/>
                  </a:lnTo>
                  <a:lnTo>
                    <a:pt x="1644" y="368"/>
                  </a:lnTo>
                  <a:lnTo>
                    <a:pt x="1673" y="425"/>
                  </a:lnTo>
                  <a:lnTo>
                    <a:pt x="1644" y="481"/>
                  </a:lnTo>
                  <a:lnTo>
                    <a:pt x="1786" y="538"/>
                  </a:lnTo>
                  <a:lnTo>
                    <a:pt x="1758" y="567"/>
                  </a:lnTo>
                  <a:lnTo>
                    <a:pt x="1900" y="567"/>
                  </a:lnTo>
                  <a:lnTo>
                    <a:pt x="1928" y="623"/>
                  </a:lnTo>
                  <a:lnTo>
                    <a:pt x="1871" y="652"/>
                  </a:lnTo>
                  <a:lnTo>
                    <a:pt x="1871" y="793"/>
                  </a:lnTo>
                  <a:lnTo>
                    <a:pt x="1786" y="793"/>
                  </a:lnTo>
                  <a:lnTo>
                    <a:pt x="1729" y="850"/>
                  </a:lnTo>
                  <a:lnTo>
                    <a:pt x="1786" y="907"/>
                  </a:lnTo>
                  <a:lnTo>
                    <a:pt x="1815" y="1020"/>
                  </a:lnTo>
                  <a:lnTo>
                    <a:pt x="1701" y="1020"/>
                  </a:lnTo>
                  <a:lnTo>
                    <a:pt x="1701" y="935"/>
                  </a:lnTo>
                  <a:lnTo>
                    <a:pt x="1644" y="935"/>
                  </a:lnTo>
                  <a:lnTo>
                    <a:pt x="1559" y="1077"/>
                  </a:lnTo>
                  <a:lnTo>
                    <a:pt x="1503" y="1048"/>
                  </a:lnTo>
                  <a:lnTo>
                    <a:pt x="1474" y="1020"/>
                  </a:lnTo>
                  <a:lnTo>
                    <a:pt x="1588" y="850"/>
                  </a:lnTo>
                  <a:lnTo>
                    <a:pt x="1588" y="822"/>
                  </a:lnTo>
                  <a:lnTo>
                    <a:pt x="1503" y="822"/>
                  </a:lnTo>
                  <a:lnTo>
                    <a:pt x="1446" y="935"/>
                  </a:lnTo>
                  <a:lnTo>
                    <a:pt x="1389" y="935"/>
                  </a:lnTo>
                  <a:lnTo>
                    <a:pt x="1333" y="963"/>
                  </a:lnTo>
                  <a:lnTo>
                    <a:pt x="1248" y="935"/>
                  </a:lnTo>
                  <a:lnTo>
                    <a:pt x="1219" y="963"/>
                  </a:lnTo>
                  <a:lnTo>
                    <a:pt x="1276" y="992"/>
                  </a:lnTo>
                  <a:lnTo>
                    <a:pt x="1276" y="1048"/>
                  </a:lnTo>
                  <a:lnTo>
                    <a:pt x="1162" y="1020"/>
                  </a:lnTo>
                  <a:lnTo>
                    <a:pt x="1162" y="1105"/>
                  </a:lnTo>
                  <a:lnTo>
                    <a:pt x="1106" y="1162"/>
                  </a:lnTo>
                  <a:lnTo>
                    <a:pt x="1077" y="116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6" name="Freeform 923"/>
            <p:cNvSpPr>
              <a:spLocks/>
            </p:cNvSpPr>
            <p:nvPr/>
          </p:nvSpPr>
          <p:spPr bwMode="auto">
            <a:xfrm>
              <a:off x="2048" y="3648"/>
              <a:ext cx="907" cy="1020"/>
            </a:xfrm>
            <a:custGeom>
              <a:avLst/>
              <a:gdLst>
                <a:gd name="T0" fmla="*/ 226 w 907"/>
                <a:gd name="T1" fmla="*/ 992 h 1020"/>
                <a:gd name="T2" fmla="*/ 141 w 907"/>
                <a:gd name="T3" fmla="*/ 1020 h 1020"/>
                <a:gd name="T4" fmla="*/ 85 w 907"/>
                <a:gd name="T5" fmla="*/ 992 h 1020"/>
                <a:gd name="T6" fmla="*/ 85 w 907"/>
                <a:gd name="T7" fmla="*/ 907 h 1020"/>
                <a:gd name="T8" fmla="*/ 28 w 907"/>
                <a:gd name="T9" fmla="*/ 907 h 1020"/>
                <a:gd name="T10" fmla="*/ 0 w 907"/>
                <a:gd name="T11" fmla="*/ 793 h 1020"/>
                <a:gd name="T12" fmla="*/ 28 w 907"/>
                <a:gd name="T13" fmla="*/ 765 h 1020"/>
                <a:gd name="T14" fmla="*/ 28 w 907"/>
                <a:gd name="T15" fmla="*/ 680 h 1020"/>
                <a:gd name="T16" fmla="*/ 85 w 907"/>
                <a:gd name="T17" fmla="*/ 482 h 1020"/>
                <a:gd name="T18" fmla="*/ 113 w 907"/>
                <a:gd name="T19" fmla="*/ 482 h 1020"/>
                <a:gd name="T20" fmla="*/ 136 w 907"/>
                <a:gd name="T21" fmla="*/ 448 h 1020"/>
                <a:gd name="T22" fmla="*/ 250 w 907"/>
                <a:gd name="T23" fmla="*/ 366 h 1020"/>
                <a:gd name="T24" fmla="*/ 368 w 907"/>
                <a:gd name="T25" fmla="*/ 368 h 1020"/>
                <a:gd name="T26" fmla="*/ 396 w 907"/>
                <a:gd name="T27" fmla="*/ 340 h 1020"/>
                <a:gd name="T28" fmla="*/ 425 w 907"/>
                <a:gd name="T29" fmla="*/ 340 h 1020"/>
                <a:gd name="T30" fmla="*/ 481 w 907"/>
                <a:gd name="T31" fmla="*/ 283 h 1020"/>
                <a:gd name="T32" fmla="*/ 481 w 907"/>
                <a:gd name="T33" fmla="*/ 198 h 1020"/>
                <a:gd name="T34" fmla="*/ 595 w 907"/>
                <a:gd name="T35" fmla="*/ 226 h 1020"/>
                <a:gd name="T36" fmla="*/ 595 w 907"/>
                <a:gd name="T37" fmla="*/ 170 h 1020"/>
                <a:gd name="T38" fmla="*/ 538 w 907"/>
                <a:gd name="T39" fmla="*/ 141 h 1020"/>
                <a:gd name="T40" fmla="*/ 567 w 907"/>
                <a:gd name="T41" fmla="*/ 113 h 1020"/>
                <a:gd name="T42" fmla="*/ 652 w 907"/>
                <a:gd name="T43" fmla="*/ 141 h 1020"/>
                <a:gd name="T44" fmla="*/ 708 w 907"/>
                <a:gd name="T45" fmla="*/ 113 h 1020"/>
                <a:gd name="T46" fmla="*/ 765 w 907"/>
                <a:gd name="T47" fmla="*/ 113 h 1020"/>
                <a:gd name="T48" fmla="*/ 822 w 907"/>
                <a:gd name="T49" fmla="*/ 0 h 1020"/>
                <a:gd name="T50" fmla="*/ 907 w 907"/>
                <a:gd name="T51" fmla="*/ 0 h 1020"/>
                <a:gd name="T52" fmla="*/ 907 w 907"/>
                <a:gd name="T53" fmla="*/ 28 h 1020"/>
                <a:gd name="T54" fmla="*/ 793 w 907"/>
                <a:gd name="T55" fmla="*/ 198 h 1020"/>
                <a:gd name="T56" fmla="*/ 822 w 907"/>
                <a:gd name="T57" fmla="*/ 226 h 1020"/>
                <a:gd name="T58" fmla="*/ 878 w 907"/>
                <a:gd name="T59" fmla="*/ 255 h 1020"/>
                <a:gd name="T60" fmla="*/ 737 w 907"/>
                <a:gd name="T61" fmla="*/ 453 h 1020"/>
                <a:gd name="T62" fmla="*/ 652 w 907"/>
                <a:gd name="T63" fmla="*/ 510 h 1020"/>
                <a:gd name="T64" fmla="*/ 567 w 907"/>
                <a:gd name="T65" fmla="*/ 652 h 1020"/>
                <a:gd name="T66" fmla="*/ 595 w 907"/>
                <a:gd name="T67" fmla="*/ 793 h 1020"/>
                <a:gd name="T68" fmla="*/ 567 w 907"/>
                <a:gd name="T69" fmla="*/ 822 h 1020"/>
                <a:gd name="T70" fmla="*/ 396 w 907"/>
                <a:gd name="T71" fmla="*/ 708 h 1020"/>
                <a:gd name="T72" fmla="*/ 311 w 907"/>
                <a:gd name="T73" fmla="*/ 765 h 1020"/>
                <a:gd name="T74" fmla="*/ 226 w 907"/>
                <a:gd name="T75" fmla="*/ 992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07" h="1020">
                  <a:moveTo>
                    <a:pt x="226" y="992"/>
                  </a:moveTo>
                  <a:lnTo>
                    <a:pt x="141" y="1020"/>
                  </a:lnTo>
                  <a:lnTo>
                    <a:pt x="85" y="992"/>
                  </a:lnTo>
                  <a:lnTo>
                    <a:pt x="85" y="907"/>
                  </a:lnTo>
                  <a:lnTo>
                    <a:pt x="28" y="907"/>
                  </a:lnTo>
                  <a:lnTo>
                    <a:pt x="0" y="793"/>
                  </a:lnTo>
                  <a:lnTo>
                    <a:pt x="28" y="765"/>
                  </a:lnTo>
                  <a:lnTo>
                    <a:pt x="28" y="680"/>
                  </a:lnTo>
                  <a:lnTo>
                    <a:pt x="85" y="482"/>
                  </a:lnTo>
                  <a:lnTo>
                    <a:pt x="113" y="482"/>
                  </a:lnTo>
                  <a:lnTo>
                    <a:pt x="136" y="448"/>
                  </a:lnTo>
                  <a:lnTo>
                    <a:pt x="250" y="366"/>
                  </a:lnTo>
                  <a:lnTo>
                    <a:pt x="368" y="368"/>
                  </a:lnTo>
                  <a:lnTo>
                    <a:pt x="396" y="340"/>
                  </a:lnTo>
                  <a:lnTo>
                    <a:pt x="425" y="340"/>
                  </a:lnTo>
                  <a:lnTo>
                    <a:pt x="481" y="283"/>
                  </a:lnTo>
                  <a:lnTo>
                    <a:pt x="481" y="198"/>
                  </a:lnTo>
                  <a:lnTo>
                    <a:pt x="595" y="226"/>
                  </a:lnTo>
                  <a:lnTo>
                    <a:pt x="595" y="170"/>
                  </a:lnTo>
                  <a:lnTo>
                    <a:pt x="538" y="141"/>
                  </a:lnTo>
                  <a:lnTo>
                    <a:pt x="567" y="113"/>
                  </a:lnTo>
                  <a:lnTo>
                    <a:pt x="652" y="141"/>
                  </a:lnTo>
                  <a:lnTo>
                    <a:pt x="708" y="113"/>
                  </a:lnTo>
                  <a:lnTo>
                    <a:pt x="765" y="113"/>
                  </a:lnTo>
                  <a:lnTo>
                    <a:pt x="822" y="0"/>
                  </a:lnTo>
                  <a:lnTo>
                    <a:pt x="907" y="0"/>
                  </a:lnTo>
                  <a:lnTo>
                    <a:pt x="907" y="28"/>
                  </a:lnTo>
                  <a:lnTo>
                    <a:pt x="793" y="198"/>
                  </a:lnTo>
                  <a:lnTo>
                    <a:pt x="822" y="226"/>
                  </a:lnTo>
                  <a:lnTo>
                    <a:pt x="878" y="255"/>
                  </a:lnTo>
                  <a:lnTo>
                    <a:pt x="737" y="453"/>
                  </a:lnTo>
                  <a:lnTo>
                    <a:pt x="652" y="510"/>
                  </a:lnTo>
                  <a:lnTo>
                    <a:pt x="567" y="652"/>
                  </a:lnTo>
                  <a:lnTo>
                    <a:pt x="595" y="793"/>
                  </a:lnTo>
                  <a:lnTo>
                    <a:pt x="567" y="822"/>
                  </a:lnTo>
                  <a:lnTo>
                    <a:pt x="396" y="708"/>
                  </a:lnTo>
                  <a:lnTo>
                    <a:pt x="311" y="765"/>
                  </a:lnTo>
                  <a:lnTo>
                    <a:pt x="226" y="99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7" name="Freeform 924"/>
            <p:cNvSpPr>
              <a:spLocks/>
            </p:cNvSpPr>
            <p:nvPr/>
          </p:nvSpPr>
          <p:spPr bwMode="auto">
            <a:xfrm>
              <a:off x="2444" y="2514"/>
              <a:ext cx="879" cy="879"/>
            </a:xfrm>
            <a:custGeom>
              <a:avLst/>
              <a:gdLst>
                <a:gd name="T0" fmla="*/ 823 w 879"/>
                <a:gd name="T1" fmla="*/ 879 h 879"/>
                <a:gd name="T2" fmla="*/ 879 w 879"/>
                <a:gd name="T3" fmla="*/ 793 h 879"/>
                <a:gd name="T4" fmla="*/ 851 w 879"/>
                <a:gd name="T5" fmla="*/ 652 h 879"/>
                <a:gd name="T6" fmla="*/ 766 w 879"/>
                <a:gd name="T7" fmla="*/ 737 h 879"/>
                <a:gd name="T8" fmla="*/ 766 w 879"/>
                <a:gd name="T9" fmla="*/ 595 h 879"/>
                <a:gd name="T10" fmla="*/ 879 w 879"/>
                <a:gd name="T11" fmla="*/ 567 h 879"/>
                <a:gd name="T12" fmla="*/ 738 w 879"/>
                <a:gd name="T13" fmla="*/ 453 h 879"/>
                <a:gd name="T14" fmla="*/ 851 w 879"/>
                <a:gd name="T15" fmla="*/ 397 h 879"/>
                <a:gd name="T16" fmla="*/ 738 w 879"/>
                <a:gd name="T17" fmla="*/ 198 h 879"/>
                <a:gd name="T18" fmla="*/ 681 w 879"/>
                <a:gd name="T19" fmla="*/ 227 h 879"/>
                <a:gd name="T20" fmla="*/ 624 w 879"/>
                <a:gd name="T21" fmla="*/ 198 h 879"/>
                <a:gd name="T22" fmla="*/ 511 w 879"/>
                <a:gd name="T23" fmla="*/ 198 h 879"/>
                <a:gd name="T24" fmla="*/ 511 w 879"/>
                <a:gd name="T25" fmla="*/ 113 h 879"/>
                <a:gd name="T26" fmla="*/ 454 w 879"/>
                <a:gd name="T27" fmla="*/ 56 h 879"/>
                <a:gd name="T28" fmla="*/ 482 w 879"/>
                <a:gd name="T29" fmla="*/ 0 h 879"/>
                <a:gd name="T30" fmla="*/ 397 w 879"/>
                <a:gd name="T31" fmla="*/ 0 h 879"/>
                <a:gd name="T32" fmla="*/ 369 w 879"/>
                <a:gd name="T33" fmla="*/ 28 h 879"/>
                <a:gd name="T34" fmla="*/ 284 w 879"/>
                <a:gd name="T35" fmla="*/ 0 h 879"/>
                <a:gd name="T36" fmla="*/ 199 w 879"/>
                <a:gd name="T37" fmla="*/ 56 h 879"/>
                <a:gd name="T38" fmla="*/ 256 w 879"/>
                <a:gd name="T39" fmla="*/ 113 h 879"/>
                <a:gd name="T40" fmla="*/ 199 w 879"/>
                <a:gd name="T41" fmla="*/ 255 h 879"/>
                <a:gd name="T42" fmla="*/ 85 w 879"/>
                <a:gd name="T43" fmla="*/ 170 h 879"/>
                <a:gd name="T44" fmla="*/ 29 w 879"/>
                <a:gd name="T45" fmla="*/ 198 h 879"/>
                <a:gd name="T46" fmla="*/ 0 w 879"/>
                <a:gd name="T47" fmla="*/ 312 h 879"/>
                <a:gd name="T48" fmla="*/ 57 w 879"/>
                <a:gd name="T49" fmla="*/ 312 h 879"/>
                <a:gd name="T50" fmla="*/ 114 w 879"/>
                <a:gd name="T51" fmla="*/ 368 h 879"/>
                <a:gd name="T52" fmla="*/ 29 w 879"/>
                <a:gd name="T53" fmla="*/ 368 h 879"/>
                <a:gd name="T54" fmla="*/ 29 w 879"/>
                <a:gd name="T55" fmla="*/ 425 h 879"/>
                <a:gd name="T56" fmla="*/ 114 w 879"/>
                <a:gd name="T57" fmla="*/ 397 h 879"/>
                <a:gd name="T58" fmla="*/ 114 w 879"/>
                <a:gd name="T59" fmla="*/ 453 h 879"/>
                <a:gd name="T60" fmla="*/ 199 w 879"/>
                <a:gd name="T61" fmla="*/ 538 h 879"/>
                <a:gd name="T62" fmla="*/ 256 w 879"/>
                <a:gd name="T63" fmla="*/ 510 h 879"/>
                <a:gd name="T64" fmla="*/ 341 w 879"/>
                <a:gd name="T65" fmla="*/ 595 h 879"/>
                <a:gd name="T66" fmla="*/ 511 w 879"/>
                <a:gd name="T67" fmla="*/ 482 h 879"/>
                <a:gd name="T68" fmla="*/ 567 w 879"/>
                <a:gd name="T69" fmla="*/ 510 h 879"/>
                <a:gd name="T70" fmla="*/ 511 w 879"/>
                <a:gd name="T71" fmla="*/ 567 h 879"/>
                <a:gd name="T72" fmla="*/ 596 w 879"/>
                <a:gd name="T73" fmla="*/ 623 h 879"/>
                <a:gd name="T74" fmla="*/ 567 w 879"/>
                <a:gd name="T75" fmla="*/ 680 h 879"/>
                <a:gd name="T76" fmla="*/ 596 w 879"/>
                <a:gd name="T77" fmla="*/ 737 h 879"/>
                <a:gd name="T78" fmla="*/ 567 w 879"/>
                <a:gd name="T79" fmla="*/ 793 h 879"/>
                <a:gd name="T80" fmla="*/ 709 w 879"/>
                <a:gd name="T81" fmla="*/ 850 h 879"/>
                <a:gd name="T82" fmla="*/ 681 w 879"/>
                <a:gd name="T83" fmla="*/ 879 h 879"/>
                <a:gd name="T84" fmla="*/ 823 w 879"/>
                <a:gd name="T85" fmla="*/ 879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79" h="879">
                  <a:moveTo>
                    <a:pt x="823" y="879"/>
                  </a:moveTo>
                  <a:lnTo>
                    <a:pt x="879" y="793"/>
                  </a:lnTo>
                  <a:lnTo>
                    <a:pt x="851" y="652"/>
                  </a:lnTo>
                  <a:lnTo>
                    <a:pt x="766" y="737"/>
                  </a:lnTo>
                  <a:lnTo>
                    <a:pt x="766" y="595"/>
                  </a:lnTo>
                  <a:lnTo>
                    <a:pt x="879" y="567"/>
                  </a:lnTo>
                  <a:lnTo>
                    <a:pt x="738" y="453"/>
                  </a:lnTo>
                  <a:lnTo>
                    <a:pt x="851" y="397"/>
                  </a:lnTo>
                  <a:lnTo>
                    <a:pt x="738" y="198"/>
                  </a:lnTo>
                  <a:lnTo>
                    <a:pt x="681" y="227"/>
                  </a:lnTo>
                  <a:lnTo>
                    <a:pt x="624" y="198"/>
                  </a:lnTo>
                  <a:lnTo>
                    <a:pt x="511" y="198"/>
                  </a:lnTo>
                  <a:lnTo>
                    <a:pt x="511" y="113"/>
                  </a:lnTo>
                  <a:lnTo>
                    <a:pt x="454" y="56"/>
                  </a:lnTo>
                  <a:lnTo>
                    <a:pt x="482" y="0"/>
                  </a:lnTo>
                  <a:lnTo>
                    <a:pt x="397" y="0"/>
                  </a:lnTo>
                  <a:lnTo>
                    <a:pt x="369" y="28"/>
                  </a:lnTo>
                  <a:lnTo>
                    <a:pt x="284" y="0"/>
                  </a:lnTo>
                  <a:lnTo>
                    <a:pt x="199" y="56"/>
                  </a:lnTo>
                  <a:lnTo>
                    <a:pt x="256" y="113"/>
                  </a:lnTo>
                  <a:lnTo>
                    <a:pt x="199" y="255"/>
                  </a:lnTo>
                  <a:lnTo>
                    <a:pt x="85" y="170"/>
                  </a:lnTo>
                  <a:lnTo>
                    <a:pt x="29" y="198"/>
                  </a:lnTo>
                  <a:lnTo>
                    <a:pt x="0" y="312"/>
                  </a:lnTo>
                  <a:lnTo>
                    <a:pt x="57" y="312"/>
                  </a:lnTo>
                  <a:lnTo>
                    <a:pt x="114" y="368"/>
                  </a:lnTo>
                  <a:lnTo>
                    <a:pt x="29" y="368"/>
                  </a:lnTo>
                  <a:lnTo>
                    <a:pt x="29" y="425"/>
                  </a:lnTo>
                  <a:lnTo>
                    <a:pt x="114" y="397"/>
                  </a:lnTo>
                  <a:lnTo>
                    <a:pt x="114" y="453"/>
                  </a:lnTo>
                  <a:lnTo>
                    <a:pt x="199" y="538"/>
                  </a:lnTo>
                  <a:lnTo>
                    <a:pt x="256" y="510"/>
                  </a:lnTo>
                  <a:lnTo>
                    <a:pt x="341" y="595"/>
                  </a:lnTo>
                  <a:lnTo>
                    <a:pt x="511" y="482"/>
                  </a:lnTo>
                  <a:lnTo>
                    <a:pt x="567" y="510"/>
                  </a:lnTo>
                  <a:lnTo>
                    <a:pt x="511" y="567"/>
                  </a:lnTo>
                  <a:lnTo>
                    <a:pt x="596" y="623"/>
                  </a:lnTo>
                  <a:lnTo>
                    <a:pt x="567" y="680"/>
                  </a:lnTo>
                  <a:lnTo>
                    <a:pt x="596" y="737"/>
                  </a:lnTo>
                  <a:lnTo>
                    <a:pt x="567" y="793"/>
                  </a:lnTo>
                  <a:lnTo>
                    <a:pt x="709" y="850"/>
                  </a:lnTo>
                  <a:lnTo>
                    <a:pt x="681" y="879"/>
                  </a:lnTo>
                  <a:lnTo>
                    <a:pt x="823" y="879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8" name="Freeform 925"/>
            <p:cNvSpPr>
              <a:spLocks/>
            </p:cNvSpPr>
            <p:nvPr/>
          </p:nvSpPr>
          <p:spPr bwMode="auto">
            <a:xfrm>
              <a:off x="1452" y="2230"/>
              <a:ext cx="936" cy="964"/>
            </a:xfrm>
            <a:custGeom>
              <a:avLst/>
              <a:gdLst>
                <a:gd name="T0" fmla="*/ 907 w 936"/>
                <a:gd name="T1" fmla="*/ 652 h 964"/>
                <a:gd name="T2" fmla="*/ 936 w 936"/>
                <a:gd name="T3" fmla="*/ 766 h 964"/>
                <a:gd name="T4" fmla="*/ 907 w 936"/>
                <a:gd name="T5" fmla="*/ 851 h 964"/>
                <a:gd name="T6" fmla="*/ 822 w 936"/>
                <a:gd name="T7" fmla="*/ 822 h 964"/>
                <a:gd name="T8" fmla="*/ 766 w 936"/>
                <a:gd name="T9" fmla="*/ 822 h 964"/>
                <a:gd name="T10" fmla="*/ 766 w 936"/>
                <a:gd name="T11" fmla="*/ 879 h 964"/>
                <a:gd name="T12" fmla="*/ 709 w 936"/>
                <a:gd name="T13" fmla="*/ 907 h 964"/>
                <a:gd name="T14" fmla="*/ 709 w 936"/>
                <a:gd name="T15" fmla="*/ 964 h 964"/>
                <a:gd name="T16" fmla="*/ 596 w 936"/>
                <a:gd name="T17" fmla="*/ 879 h 964"/>
                <a:gd name="T18" fmla="*/ 624 w 936"/>
                <a:gd name="T19" fmla="*/ 851 h 964"/>
                <a:gd name="T20" fmla="*/ 596 w 936"/>
                <a:gd name="T21" fmla="*/ 794 h 964"/>
                <a:gd name="T22" fmla="*/ 510 w 936"/>
                <a:gd name="T23" fmla="*/ 794 h 964"/>
                <a:gd name="T24" fmla="*/ 482 w 936"/>
                <a:gd name="T25" fmla="*/ 737 h 964"/>
                <a:gd name="T26" fmla="*/ 397 w 936"/>
                <a:gd name="T27" fmla="*/ 737 h 964"/>
                <a:gd name="T28" fmla="*/ 340 w 936"/>
                <a:gd name="T29" fmla="*/ 596 h 964"/>
                <a:gd name="T30" fmla="*/ 199 w 936"/>
                <a:gd name="T31" fmla="*/ 539 h 964"/>
                <a:gd name="T32" fmla="*/ 199 w 936"/>
                <a:gd name="T33" fmla="*/ 397 h 964"/>
                <a:gd name="T34" fmla="*/ 114 w 936"/>
                <a:gd name="T35" fmla="*/ 369 h 964"/>
                <a:gd name="T36" fmla="*/ 114 w 936"/>
                <a:gd name="T37" fmla="*/ 284 h 964"/>
                <a:gd name="T38" fmla="*/ 57 w 936"/>
                <a:gd name="T39" fmla="*/ 255 h 964"/>
                <a:gd name="T40" fmla="*/ 85 w 936"/>
                <a:gd name="T41" fmla="*/ 170 h 964"/>
                <a:gd name="T42" fmla="*/ 0 w 936"/>
                <a:gd name="T43" fmla="*/ 114 h 964"/>
                <a:gd name="T44" fmla="*/ 0 w 936"/>
                <a:gd name="T45" fmla="*/ 85 h 964"/>
                <a:gd name="T46" fmla="*/ 57 w 936"/>
                <a:gd name="T47" fmla="*/ 57 h 964"/>
                <a:gd name="T48" fmla="*/ 57 w 936"/>
                <a:gd name="T49" fmla="*/ 29 h 964"/>
                <a:gd name="T50" fmla="*/ 170 w 936"/>
                <a:gd name="T51" fmla="*/ 0 h 964"/>
                <a:gd name="T52" fmla="*/ 454 w 936"/>
                <a:gd name="T53" fmla="*/ 57 h 964"/>
                <a:gd name="T54" fmla="*/ 539 w 936"/>
                <a:gd name="T55" fmla="*/ 29 h 964"/>
                <a:gd name="T56" fmla="*/ 624 w 936"/>
                <a:gd name="T57" fmla="*/ 85 h 964"/>
                <a:gd name="T58" fmla="*/ 737 w 936"/>
                <a:gd name="T59" fmla="*/ 29 h 964"/>
                <a:gd name="T60" fmla="*/ 794 w 936"/>
                <a:gd name="T61" fmla="*/ 142 h 964"/>
                <a:gd name="T62" fmla="*/ 737 w 936"/>
                <a:gd name="T63" fmla="*/ 199 h 964"/>
                <a:gd name="T64" fmla="*/ 766 w 936"/>
                <a:gd name="T65" fmla="*/ 255 h 964"/>
                <a:gd name="T66" fmla="*/ 737 w 936"/>
                <a:gd name="T67" fmla="*/ 284 h 964"/>
                <a:gd name="T68" fmla="*/ 737 w 936"/>
                <a:gd name="T69" fmla="*/ 312 h 964"/>
                <a:gd name="T70" fmla="*/ 624 w 936"/>
                <a:gd name="T71" fmla="*/ 312 h 964"/>
                <a:gd name="T72" fmla="*/ 624 w 936"/>
                <a:gd name="T73" fmla="*/ 397 h 964"/>
                <a:gd name="T74" fmla="*/ 652 w 936"/>
                <a:gd name="T75" fmla="*/ 454 h 964"/>
                <a:gd name="T76" fmla="*/ 709 w 936"/>
                <a:gd name="T77" fmla="*/ 425 h 964"/>
                <a:gd name="T78" fmla="*/ 766 w 936"/>
                <a:gd name="T79" fmla="*/ 482 h 964"/>
                <a:gd name="T80" fmla="*/ 766 w 936"/>
                <a:gd name="T81" fmla="*/ 596 h 964"/>
                <a:gd name="T82" fmla="*/ 851 w 936"/>
                <a:gd name="T83" fmla="*/ 652 h 964"/>
                <a:gd name="T84" fmla="*/ 907 w 936"/>
                <a:gd name="T85" fmla="*/ 652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36" h="964">
                  <a:moveTo>
                    <a:pt x="907" y="652"/>
                  </a:moveTo>
                  <a:lnTo>
                    <a:pt x="936" y="766"/>
                  </a:lnTo>
                  <a:lnTo>
                    <a:pt x="907" y="851"/>
                  </a:lnTo>
                  <a:lnTo>
                    <a:pt x="822" y="822"/>
                  </a:lnTo>
                  <a:lnTo>
                    <a:pt x="766" y="822"/>
                  </a:lnTo>
                  <a:lnTo>
                    <a:pt x="766" y="879"/>
                  </a:lnTo>
                  <a:lnTo>
                    <a:pt x="709" y="907"/>
                  </a:lnTo>
                  <a:lnTo>
                    <a:pt x="709" y="964"/>
                  </a:lnTo>
                  <a:lnTo>
                    <a:pt x="596" y="879"/>
                  </a:lnTo>
                  <a:lnTo>
                    <a:pt x="624" y="851"/>
                  </a:lnTo>
                  <a:lnTo>
                    <a:pt x="596" y="794"/>
                  </a:lnTo>
                  <a:lnTo>
                    <a:pt x="510" y="794"/>
                  </a:lnTo>
                  <a:lnTo>
                    <a:pt x="482" y="737"/>
                  </a:lnTo>
                  <a:lnTo>
                    <a:pt x="397" y="737"/>
                  </a:lnTo>
                  <a:lnTo>
                    <a:pt x="340" y="596"/>
                  </a:lnTo>
                  <a:lnTo>
                    <a:pt x="199" y="539"/>
                  </a:lnTo>
                  <a:lnTo>
                    <a:pt x="199" y="397"/>
                  </a:lnTo>
                  <a:lnTo>
                    <a:pt x="114" y="369"/>
                  </a:lnTo>
                  <a:lnTo>
                    <a:pt x="114" y="284"/>
                  </a:lnTo>
                  <a:lnTo>
                    <a:pt x="57" y="255"/>
                  </a:lnTo>
                  <a:lnTo>
                    <a:pt x="85" y="170"/>
                  </a:lnTo>
                  <a:lnTo>
                    <a:pt x="0" y="114"/>
                  </a:lnTo>
                  <a:lnTo>
                    <a:pt x="0" y="85"/>
                  </a:lnTo>
                  <a:lnTo>
                    <a:pt x="57" y="57"/>
                  </a:lnTo>
                  <a:lnTo>
                    <a:pt x="57" y="29"/>
                  </a:lnTo>
                  <a:lnTo>
                    <a:pt x="170" y="0"/>
                  </a:lnTo>
                  <a:lnTo>
                    <a:pt x="454" y="57"/>
                  </a:lnTo>
                  <a:lnTo>
                    <a:pt x="539" y="29"/>
                  </a:lnTo>
                  <a:lnTo>
                    <a:pt x="624" y="85"/>
                  </a:lnTo>
                  <a:lnTo>
                    <a:pt x="737" y="29"/>
                  </a:lnTo>
                  <a:lnTo>
                    <a:pt x="794" y="142"/>
                  </a:lnTo>
                  <a:lnTo>
                    <a:pt x="737" y="199"/>
                  </a:lnTo>
                  <a:lnTo>
                    <a:pt x="766" y="255"/>
                  </a:lnTo>
                  <a:lnTo>
                    <a:pt x="737" y="284"/>
                  </a:lnTo>
                  <a:lnTo>
                    <a:pt x="737" y="312"/>
                  </a:lnTo>
                  <a:lnTo>
                    <a:pt x="624" y="312"/>
                  </a:lnTo>
                  <a:lnTo>
                    <a:pt x="624" y="397"/>
                  </a:lnTo>
                  <a:lnTo>
                    <a:pt x="652" y="454"/>
                  </a:lnTo>
                  <a:lnTo>
                    <a:pt x="709" y="425"/>
                  </a:lnTo>
                  <a:lnTo>
                    <a:pt x="766" y="482"/>
                  </a:lnTo>
                  <a:lnTo>
                    <a:pt x="766" y="596"/>
                  </a:lnTo>
                  <a:lnTo>
                    <a:pt x="851" y="652"/>
                  </a:lnTo>
                  <a:lnTo>
                    <a:pt x="907" y="65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9" name="Freeform 926"/>
            <p:cNvSpPr>
              <a:spLocks/>
            </p:cNvSpPr>
            <p:nvPr/>
          </p:nvSpPr>
          <p:spPr bwMode="auto">
            <a:xfrm>
              <a:off x="2076" y="2202"/>
              <a:ext cx="1219" cy="680"/>
            </a:xfrm>
            <a:custGeom>
              <a:avLst/>
              <a:gdLst>
                <a:gd name="T0" fmla="*/ 879 w 1219"/>
                <a:gd name="T1" fmla="*/ 425 h 680"/>
                <a:gd name="T2" fmla="*/ 822 w 1219"/>
                <a:gd name="T3" fmla="*/ 368 h 680"/>
                <a:gd name="T4" fmla="*/ 850 w 1219"/>
                <a:gd name="T5" fmla="*/ 312 h 680"/>
                <a:gd name="T6" fmla="*/ 765 w 1219"/>
                <a:gd name="T7" fmla="*/ 312 h 680"/>
                <a:gd name="T8" fmla="*/ 737 w 1219"/>
                <a:gd name="T9" fmla="*/ 340 h 680"/>
                <a:gd name="T10" fmla="*/ 652 w 1219"/>
                <a:gd name="T11" fmla="*/ 312 h 680"/>
                <a:gd name="T12" fmla="*/ 567 w 1219"/>
                <a:gd name="T13" fmla="*/ 368 h 680"/>
                <a:gd name="T14" fmla="*/ 624 w 1219"/>
                <a:gd name="T15" fmla="*/ 425 h 680"/>
                <a:gd name="T16" fmla="*/ 567 w 1219"/>
                <a:gd name="T17" fmla="*/ 567 h 680"/>
                <a:gd name="T18" fmla="*/ 453 w 1219"/>
                <a:gd name="T19" fmla="*/ 482 h 680"/>
                <a:gd name="T20" fmla="*/ 397 w 1219"/>
                <a:gd name="T21" fmla="*/ 510 h 680"/>
                <a:gd name="T22" fmla="*/ 368 w 1219"/>
                <a:gd name="T23" fmla="*/ 624 h 680"/>
                <a:gd name="T24" fmla="*/ 283 w 1219"/>
                <a:gd name="T25" fmla="*/ 680 h 680"/>
                <a:gd name="T26" fmla="*/ 227 w 1219"/>
                <a:gd name="T27" fmla="*/ 680 h 680"/>
                <a:gd name="T28" fmla="*/ 142 w 1219"/>
                <a:gd name="T29" fmla="*/ 624 h 680"/>
                <a:gd name="T30" fmla="*/ 142 w 1219"/>
                <a:gd name="T31" fmla="*/ 510 h 680"/>
                <a:gd name="T32" fmla="*/ 85 w 1219"/>
                <a:gd name="T33" fmla="*/ 453 h 680"/>
                <a:gd name="T34" fmla="*/ 28 w 1219"/>
                <a:gd name="T35" fmla="*/ 482 h 680"/>
                <a:gd name="T36" fmla="*/ 0 w 1219"/>
                <a:gd name="T37" fmla="*/ 425 h 680"/>
                <a:gd name="T38" fmla="*/ 0 w 1219"/>
                <a:gd name="T39" fmla="*/ 340 h 680"/>
                <a:gd name="T40" fmla="*/ 113 w 1219"/>
                <a:gd name="T41" fmla="*/ 340 h 680"/>
                <a:gd name="T42" fmla="*/ 113 w 1219"/>
                <a:gd name="T43" fmla="*/ 312 h 680"/>
                <a:gd name="T44" fmla="*/ 142 w 1219"/>
                <a:gd name="T45" fmla="*/ 283 h 680"/>
                <a:gd name="T46" fmla="*/ 113 w 1219"/>
                <a:gd name="T47" fmla="*/ 227 h 680"/>
                <a:gd name="T48" fmla="*/ 170 w 1219"/>
                <a:gd name="T49" fmla="*/ 170 h 680"/>
                <a:gd name="T50" fmla="*/ 113 w 1219"/>
                <a:gd name="T51" fmla="*/ 57 h 680"/>
                <a:gd name="T52" fmla="*/ 227 w 1219"/>
                <a:gd name="T53" fmla="*/ 28 h 680"/>
                <a:gd name="T54" fmla="*/ 340 w 1219"/>
                <a:gd name="T55" fmla="*/ 57 h 680"/>
                <a:gd name="T56" fmla="*/ 397 w 1219"/>
                <a:gd name="T57" fmla="*/ 0 h 680"/>
                <a:gd name="T58" fmla="*/ 453 w 1219"/>
                <a:gd name="T59" fmla="*/ 170 h 680"/>
                <a:gd name="T60" fmla="*/ 539 w 1219"/>
                <a:gd name="T61" fmla="*/ 170 h 680"/>
                <a:gd name="T62" fmla="*/ 567 w 1219"/>
                <a:gd name="T63" fmla="*/ 198 h 680"/>
                <a:gd name="T64" fmla="*/ 652 w 1219"/>
                <a:gd name="T65" fmla="*/ 170 h 680"/>
                <a:gd name="T66" fmla="*/ 652 w 1219"/>
                <a:gd name="T67" fmla="*/ 142 h 680"/>
                <a:gd name="T68" fmla="*/ 737 w 1219"/>
                <a:gd name="T69" fmla="*/ 142 h 680"/>
                <a:gd name="T70" fmla="*/ 822 w 1219"/>
                <a:gd name="T71" fmla="*/ 85 h 680"/>
                <a:gd name="T72" fmla="*/ 879 w 1219"/>
                <a:gd name="T73" fmla="*/ 113 h 680"/>
                <a:gd name="T74" fmla="*/ 879 w 1219"/>
                <a:gd name="T75" fmla="*/ 57 h 680"/>
                <a:gd name="T76" fmla="*/ 964 w 1219"/>
                <a:gd name="T77" fmla="*/ 57 h 680"/>
                <a:gd name="T78" fmla="*/ 992 w 1219"/>
                <a:gd name="T79" fmla="*/ 85 h 680"/>
                <a:gd name="T80" fmla="*/ 1049 w 1219"/>
                <a:gd name="T81" fmla="*/ 85 h 680"/>
                <a:gd name="T82" fmla="*/ 1191 w 1219"/>
                <a:gd name="T83" fmla="*/ 142 h 680"/>
                <a:gd name="T84" fmla="*/ 1191 w 1219"/>
                <a:gd name="T85" fmla="*/ 170 h 680"/>
                <a:gd name="T86" fmla="*/ 1219 w 1219"/>
                <a:gd name="T87" fmla="*/ 227 h 680"/>
                <a:gd name="T88" fmla="*/ 1162 w 1219"/>
                <a:gd name="T89" fmla="*/ 255 h 680"/>
                <a:gd name="T90" fmla="*/ 992 w 1219"/>
                <a:gd name="T91" fmla="*/ 283 h 680"/>
                <a:gd name="T92" fmla="*/ 992 w 1219"/>
                <a:gd name="T93" fmla="*/ 340 h 680"/>
                <a:gd name="T94" fmla="*/ 1020 w 1219"/>
                <a:gd name="T95" fmla="*/ 397 h 680"/>
                <a:gd name="T96" fmla="*/ 964 w 1219"/>
                <a:gd name="T97" fmla="*/ 425 h 680"/>
                <a:gd name="T98" fmla="*/ 879 w 1219"/>
                <a:gd name="T99" fmla="*/ 425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19" h="680">
                  <a:moveTo>
                    <a:pt x="879" y="425"/>
                  </a:moveTo>
                  <a:lnTo>
                    <a:pt x="822" y="368"/>
                  </a:lnTo>
                  <a:lnTo>
                    <a:pt x="850" y="312"/>
                  </a:lnTo>
                  <a:lnTo>
                    <a:pt x="765" y="312"/>
                  </a:lnTo>
                  <a:lnTo>
                    <a:pt x="737" y="340"/>
                  </a:lnTo>
                  <a:lnTo>
                    <a:pt x="652" y="312"/>
                  </a:lnTo>
                  <a:lnTo>
                    <a:pt x="567" y="368"/>
                  </a:lnTo>
                  <a:lnTo>
                    <a:pt x="624" y="425"/>
                  </a:lnTo>
                  <a:lnTo>
                    <a:pt x="567" y="567"/>
                  </a:lnTo>
                  <a:lnTo>
                    <a:pt x="453" y="482"/>
                  </a:lnTo>
                  <a:lnTo>
                    <a:pt x="397" y="510"/>
                  </a:lnTo>
                  <a:lnTo>
                    <a:pt x="368" y="624"/>
                  </a:lnTo>
                  <a:lnTo>
                    <a:pt x="283" y="680"/>
                  </a:lnTo>
                  <a:lnTo>
                    <a:pt x="227" y="680"/>
                  </a:lnTo>
                  <a:lnTo>
                    <a:pt x="142" y="624"/>
                  </a:lnTo>
                  <a:lnTo>
                    <a:pt x="142" y="510"/>
                  </a:lnTo>
                  <a:lnTo>
                    <a:pt x="85" y="453"/>
                  </a:lnTo>
                  <a:lnTo>
                    <a:pt x="28" y="482"/>
                  </a:lnTo>
                  <a:lnTo>
                    <a:pt x="0" y="425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312"/>
                  </a:lnTo>
                  <a:lnTo>
                    <a:pt x="142" y="283"/>
                  </a:lnTo>
                  <a:lnTo>
                    <a:pt x="113" y="227"/>
                  </a:lnTo>
                  <a:lnTo>
                    <a:pt x="170" y="170"/>
                  </a:lnTo>
                  <a:lnTo>
                    <a:pt x="113" y="57"/>
                  </a:lnTo>
                  <a:lnTo>
                    <a:pt x="227" y="28"/>
                  </a:lnTo>
                  <a:lnTo>
                    <a:pt x="340" y="57"/>
                  </a:lnTo>
                  <a:lnTo>
                    <a:pt x="397" y="0"/>
                  </a:lnTo>
                  <a:lnTo>
                    <a:pt x="453" y="170"/>
                  </a:lnTo>
                  <a:lnTo>
                    <a:pt x="539" y="170"/>
                  </a:lnTo>
                  <a:lnTo>
                    <a:pt x="567" y="198"/>
                  </a:lnTo>
                  <a:lnTo>
                    <a:pt x="652" y="170"/>
                  </a:lnTo>
                  <a:lnTo>
                    <a:pt x="652" y="142"/>
                  </a:lnTo>
                  <a:lnTo>
                    <a:pt x="737" y="142"/>
                  </a:lnTo>
                  <a:lnTo>
                    <a:pt x="822" y="85"/>
                  </a:lnTo>
                  <a:lnTo>
                    <a:pt x="879" y="113"/>
                  </a:lnTo>
                  <a:lnTo>
                    <a:pt x="879" y="57"/>
                  </a:lnTo>
                  <a:lnTo>
                    <a:pt x="964" y="57"/>
                  </a:lnTo>
                  <a:lnTo>
                    <a:pt x="992" y="85"/>
                  </a:lnTo>
                  <a:lnTo>
                    <a:pt x="1049" y="85"/>
                  </a:lnTo>
                  <a:lnTo>
                    <a:pt x="1191" y="142"/>
                  </a:lnTo>
                  <a:lnTo>
                    <a:pt x="1191" y="170"/>
                  </a:lnTo>
                  <a:lnTo>
                    <a:pt x="1219" y="227"/>
                  </a:lnTo>
                  <a:lnTo>
                    <a:pt x="1162" y="255"/>
                  </a:lnTo>
                  <a:lnTo>
                    <a:pt x="992" y="283"/>
                  </a:lnTo>
                  <a:lnTo>
                    <a:pt x="992" y="340"/>
                  </a:lnTo>
                  <a:lnTo>
                    <a:pt x="1020" y="397"/>
                  </a:lnTo>
                  <a:lnTo>
                    <a:pt x="964" y="425"/>
                  </a:lnTo>
                  <a:lnTo>
                    <a:pt x="879" y="425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0" name="Freeform 927"/>
            <p:cNvSpPr>
              <a:spLocks/>
            </p:cNvSpPr>
            <p:nvPr/>
          </p:nvSpPr>
          <p:spPr bwMode="auto">
            <a:xfrm>
              <a:off x="2955" y="2287"/>
              <a:ext cx="1162" cy="624"/>
            </a:xfrm>
            <a:custGeom>
              <a:avLst/>
              <a:gdLst>
                <a:gd name="T0" fmla="*/ 1162 w 1162"/>
                <a:gd name="T1" fmla="*/ 227 h 624"/>
                <a:gd name="T2" fmla="*/ 992 w 1162"/>
                <a:gd name="T3" fmla="*/ 283 h 624"/>
                <a:gd name="T4" fmla="*/ 794 w 1162"/>
                <a:gd name="T5" fmla="*/ 312 h 624"/>
                <a:gd name="T6" fmla="*/ 652 w 1162"/>
                <a:gd name="T7" fmla="*/ 368 h 624"/>
                <a:gd name="T8" fmla="*/ 623 w 1162"/>
                <a:gd name="T9" fmla="*/ 567 h 624"/>
                <a:gd name="T10" fmla="*/ 510 w 1162"/>
                <a:gd name="T11" fmla="*/ 510 h 624"/>
                <a:gd name="T12" fmla="*/ 567 w 1162"/>
                <a:gd name="T13" fmla="*/ 454 h 624"/>
                <a:gd name="T14" fmla="*/ 510 w 1162"/>
                <a:gd name="T15" fmla="*/ 454 h 624"/>
                <a:gd name="T16" fmla="*/ 453 w 1162"/>
                <a:gd name="T17" fmla="*/ 397 h 624"/>
                <a:gd name="T18" fmla="*/ 340 w 1162"/>
                <a:gd name="T19" fmla="*/ 482 h 624"/>
                <a:gd name="T20" fmla="*/ 368 w 1162"/>
                <a:gd name="T21" fmla="*/ 539 h 624"/>
                <a:gd name="T22" fmla="*/ 340 w 1162"/>
                <a:gd name="T23" fmla="*/ 624 h 624"/>
                <a:gd name="T24" fmla="*/ 227 w 1162"/>
                <a:gd name="T25" fmla="*/ 425 h 624"/>
                <a:gd name="T26" fmla="*/ 170 w 1162"/>
                <a:gd name="T27" fmla="*/ 454 h 624"/>
                <a:gd name="T28" fmla="*/ 113 w 1162"/>
                <a:gd name="T29" fmla="*/ 425 h 624"/>
                <a:gd name="T30" fmla="*/ 0 w 1162"/>
                <a:gd name="T31" fmla="*/ 425 h 624"/>
                <a:gd name="T32" fmla="*/ 0 w 1162"/>
                <a:gd name="T33" fmla="*/ 340 h 624"/>
                <a:gd name="T34" fmla="*/ 85 w 1162"/>
                <a:gd name="T35" fmla="*/ 340 h 624"/>
                <a:gd name="T36" fmla="*/ 141 w 1162"/>
                <a:gd name="T37" fmla="*/ 312 h 624"/>
                <a:gd name="T38" fmla="*/ 113 w 1162"/>
                <a:gd name="T39" fmla="*/ 255 h 624"/>
                <a:gd name="T40" fmla="*/ 113 w 1162"/>
                <a:gd name="T41" fmla="*/ 198 h 624"/>
                <a:gd name="T42" fmla="*/ 283 w 1162"/>
                <a:gd name="T43" fmla="*/ 170 h 624"/>
                <a:gd name="T44" fmla="*/ 340 w 1162"/>
                <a:gd name="T45" fmla="*/ 142 h 624"/>
                <a:gd name="T46" fmla="*/ 397 w 1162"/>
                <a:gd name="T47" fmla="*/ 142 h 624"/>
                <a:gd name="T48" fmla="*/ 510 w 1162"/>
                <a:gd name="T49" fmla="*/ 28 h 624"/>
                <a:gd name="T50" fmla="*/ 538 w 1162"/>
                <a:gd name="T51" fmla="*/ 142 h 624"/>
                <a:gd name="T52" fmla="*/ 595 w 1162"/>
                <a:gd name="T53" fmla="*/ 170 h 624"/>
                <a:gd name="T54" fmla="*/ 623 w 1162"/>
                <a:gd name="T55" fmla="*/ 142 h 624"/>
                <a:gd name="T56" fmla="*/ 708 w 1162"/>
                <a:gd name="T57" fmla="*/ 142 h 624"/>
                <a:gd name="T58" fmla="*/ 708 w 1162"/>
                <a:gd name="T59" fmla="*/ 85 h 624"/>
                <a:gd name="T60" fmla="*/ 765 w 1162"/>
                <a:gd name="T61" fmla="*/ 85 h 624"/>
                <a:gd name="T62" fmla="*/ 794 w 1162"/>
                <a:gd name="T63" fmla="*/ 113 h 624"/>
                <a:gd name="T64" fmla="*/ 850 w 1162"/>
                <a:gd name="T65" fmla="*/ 57 h 624"/>
                <a:gd name="T66" fmla="*/ 907 w 1162"/>
                <a:gd name="T67" fmla="*/ 57 h 624"/>
                <a:gd name="T68" fmla="*/ 935 w 1162"/>
                <a:gd name="T69" fmla="*/ 0 h 624"/>
                <a:gd name="T70" fmla="*/ 1020 w 1162"/>
                <a:gd name="T71" fmla="*/ 28 h 624"/>
                <a:gd name="T72" fmla="*/ 1020 w 1162"/>
                <a:gd name="T73" fmla="*/ 85 h 624"/>
                <a:gd name="T74" fmla="*/ 1020 w 1162"/>
                <a:gd name="T75" fmla="*/ 142 h 624"/>
                <a:gd name="T76" fmla="*/ 1105 w 1162"/>
                <a:gd name="T77" fmla="*/ 142 h 624"/>
                <a:gd name="T78" fmla="*/ 1162 w 1162"/>
                <a:gd name="T79" fmla="*/ 227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162" h="624">
                  <a:moveTo>
                    <a:pt x="1162" y="227"/>
                  </a:moveTo>
                  <a:lnTo>
                    <a:pt x="992" y="283"/>
                  </a:lnTo>
                  <a:lnTo>
                    <a:pt x="794" y="312"/>
                  </a:lnTo>
                  <a:lnTo>
                    <a:pt x="652" y="368"/>
                  </a:lnTo>
                  <a:lnTo>
                    <a:pt x="623" y="567"/>
                  </a:lnTo>
                  <a:lnTo>
                    <a:pt x="510" y="510"/>
                  </a:lnTo>
                  <a:lnTo>
                    <a:pt x="567" y="454"/>
                  </a:lnTo>
                  <a:lnTo>
                    <a:pt x="510" y="454"/>
                  </a:lnTo>
                  <a:lnTo>
                    <a:pt x="453" y="397"/>
                  </a:lnTo>
                  <a:lnTo>
                    <a:pt x="340" y="482"/>
                  </a:lnTo>
                  <a:lnTo>
                    <a:pt x="368" y="539"/>
                  </a:lnTo>
                  <a:lnTo>
                    <a:pt x="340" y="624"/>
                  </a:lnTo>
                  <a:lnTo>
                    <a:pt x="227" y="425"/>
                  </a:lnTo>
                  <a:lnTo>
                    <a:pt x="170" y="454"/>
                  </a:lnTo>
                  <a:lnTo>
                    <a:pt x="113" y="425"/>
                  </a:lnTo>
                  <a:lnTo>
                    <a:pt x="0" y="425"/>
                  </a:lnTo>
                  <a:lnTo>
                    <a:pt x="0" y="340"/>
                  </a:lnTo>
                  <a:lnTo>
                    <a:pt x="85" y="340"/>
                  </a:lnTo>
                  <a:lnTo>
                    <a:pt x="141" y="312"/>
                  </a:lnTo>
                  <a:lnTo>
                    <a:pt x="113" y="255"/>
                  </a:lnTo>
                  <a:lnTo>
                    <a:pt x="113" y="198"/>
                  </a:lnTo>
                  <a:lnTo>
                    <a:pt x="283" y="170"/>
                  </a:lnTo>
                  <a:lnTo>
                    <a:pt x="340" y="142"/>
                  </a:lnTo>
                  <a:lnTo>
                    <a:pt x="397" y="142"/>
                  </a:lnTo>
                  <a:lnTo>
                    <a:pt x="510" y="28"/>
                  </a:lnTo>
                  <a:lnTo>
                    <a:pt x="538" y="142"/>
                  </a:lnTo>
                  <a:lnTo>
                    <a:pt x="595" y="170"/>
                  </a:lnTo>
                  <a:lnTo>
                    <a:pt x="623" y="142"/>
                  </a:lnTo>
                  <a:lnTo>
                    <a:pt x="708" y="142"/>
                  </a:lnTo>
                  <a:lnTo>
                    <a:pt x="708" y="85"/>
                  </a:lnTo>
                  <a:lnTo>
                    <a:pt x="765" y="85"/>
                  </a:lnTo>
                  <a:lnTo>
                    <a:pt x="794" y="113"/>
                  </a:lnTo>
                  <a:lnTo>
                    <a:pt x="850" y="57"/>
                  </a:lnTo>
                  <a:lnTo>
                    <a:pt x="907" y="57"/>
                  </a:lnTo>
                  <a:lnTo>
                    <a:pt x="935" y="0"/>
                  </a:lnTo>
                  <a:lnTo>
                    <a:pt x="1020" y="28"/>
                  </a:lnTo>
                  <a:lnTo>
                    <a:pt x="1020" y="85"/>
                  </a:lnTo>
                  <a:lnTo>
                    <a:pt x="1020" y="142"/>
                  </a:lnTo>
                  <a:lnTo>
                    <a:pt x="1105" y="142"/>
                  </a:lnTo>
                  <a:lnTo>
                    <a:pt x="1162" y="22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1" name="Freeform 928"/>
            <p:cNvSpPr>
              <a:spLocks/>
            </p:cNvSpPr>
            <p:nvPr/>
          </p:nvSpPr>
          <p:spPr bwMode="auto">
            <a:xfrm>
              <a:off x="3465" y="2003"/>
              <a:ext cx="737" cy="454"/>
            </a:xfrm>
            <a:custGeom>
              <a:avLst/>
              <a:gdLst>
                <a:gd name="T0" fmla="*/ 737 w 737"/>
                <a:gd name="T1" fmla="*/ 341 h 454"/>
                <a:gd name="T2" fmla="*/ 595 w 737"/>
                <a:gd name="T3" fmla="*/ 426 h 454"/>
                <a:gd name="T4" fmla="*/ 510 w 737"/>
                <a:gd name="T5" fmla="*/ 426 h 454"/>
                <a:gd name="T6" fmla="*/ 510 w 737"/>
                <a:gd name="T7" fmla="*/ 341 h 454"/>
                <a:gd name="T8" fmla="*/ 510 w 737"/>
                <a:gd name="T9" fmla="*/ 312 h 454"/>
                <a:gd name="T10" fmla="*/ 425 w 737"/>
                <a:gd name="T11" fmla="*/ 284 h 454"/>
                <a:gd name="T12" fmla="*/ 397 w 737"/>
                <a:gd name="T13" fmla="*/ 341 h 454"/>
                <a:gd name="T14" fmla="*/ 340 w 737"/>
                <a:gd name="T15" fmla="*/ 341 h 454"/>
                <a:gd name="T16" fmla="*/ 284 w 737"/>
                <a:gd name="T17" fmla="*/ 397 h 454"/>
                <a:gd name="T18" fmla="*/ 255 w 737"/>
                <a:gd name="T19" fmla="*/ 369 h 454"/>
                <a:gd name="T20" fmla="*/ 198 w 737"/>
                <a:gd name="T21" fmla="*/ 369 h 454"/>
                <a:gd name="T22" fmla="*/ 198 w 737"/>
                <a:gd name="T23" fmla="*/ 426 h 454"/>
                <a:gd name="T24" fmla="*/ 113 w 737"/>
                <a:gd name="T25" fmla="*/ 426 h 454"/>
                <a:gd name="T26" fmla="*/ 85 w 737"/>
                <a:gd name="T27" fmla="*/ 454 h 454"/>
                <a:gd name="T28" fmla="*/ 28 w 737"/>
                <a:gd name="T29" fmla="*/ 426 h 454"/>
                <a:gd name="T30" fmla="*/ 0 w 737"/>
                <a:gd name="T31" fmla="*/ 312 h 454"/>
                <a:gd name="T32" fmla="*/ 28 w 737"/>
                <a:gd name="T33" fmla="*/ 256 h 454"/>
                <a:gd name="T34" fmla="*/ 85 w 737"/>
                <a:gd name="T35" fmla="*/ 227 h 454"/>
                <a:gd name="T36" fmla="*/ 57 w 737"/>
                <a:gd name="T37" fmla="*/ 171 h 454"/>
                <a:gd name="T38" fmla="*/ 142 w 737"/>
                <a:gd name="T39" fmla="*/ 114 h 454"/>
                <a:gd name="T40" fmla="*/ 170 w 737"/>
                <a:gd name="T41" fmla="*/ 142 h 454"/>
                <a:gd name="T42" fmla="*/ 369 w 737"/>
                <a:gd name="T43" fmla="*/ 57 h 454"/>
                <a:gd name="T44" fmla="*/ 454 w 737"/>
                <a:gd name="T45" fmla="*/ 57 h 454"/>
                <a:gd name="T46" fmla="*/ 510 w 737"/>
                <a:gd name="T47" fmla="*/ 0 h 454"/>
                <a:gd name="T48" fmla="*/ 539 w 737"/>
                <a:gd name="T49" fmla="*/ 85 h 454"/>
                <a:gd name="T50" fmla="*/ 595 w 737"/>
                <a:gd name="T51" fmla="*/ 171 h 454"/>
                <a:gd name="T52" fmla="*/ 652 w 737"/>
                <a:gd name="T53" fmla="*/ 171 h 454"/>
                <a:gd name="T54" fmla="*/ 624 w 737"/>
                <a:gd name="T55" fmla="*/ 227 h 454"/>
                <a:gd name="T56" fmla="*/ 709 w 737"/>
                <a:gd name="T57" fmla="*/ 284 h 454"/>
                <a:gd name="T58" fmla="*/ 737 w 737"/>
                <a:gd name="T59" fmla="*/ 341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37" h="454">
                  <a:moveTo>
                    <a:pt x="737" y="341"/>
                  </a:moveTo>
                  <a:lnTo>
                    <a:pt x="595" y="426"/>
                  </a:lnTo>
                  <a:lnTo>
                    <a:pt x="510" y="426"/>
                  </a:lnTo>
                  <a:lnTo>
                    <a:pt x="510" y="341"/>
                  </a:lnTo>
                  <a:lnTo>
                    <a:pt x="510" y="312"/>
                  </a:lnTo>
                  <a:lnTo>
                    <a:pt x="425" y="284"/>
                  </a:lnTo>
                  <a:lnTo>
                    <a:pt x="397" y="341"/>
                  </a:lnTo>
                  <a:lnTo>
                    <a:pt x="340" y="341"/>
                  </a:lnTo>
                  <a:lnTo>
                    <a:pt x="284" y="397"/>
                  </a:lnTo>
                  <a:lnTo>
                    <a:pt x="255" y="369"/>
                  </a:lnTo>
                  <a:lnTo>
                    <a:pt x="198" y="369"/>
                  </a:lnTo>
                  <a:lnTo>
                    <a:pt x="198" y="426"/>
                  </a:lnTo>
                  <a:lnTo>
                    <a:pt x="113" y="426"/>
                  </a:lnTo>
                  <a:lnTo>
                    <a:pt x="85" y="454"/>
                  </a:lnTo>
                  <a:lnTo>
                    <a:pt x="28" y="426"/>
                  </a:lnTo>
                  <a:lnTo>
                    <a:pt x="0" y="312"/>
                  </a:lnTo>
                  <a:lnTo>
                    <a:pt x="28" y="256"/>
                  </a:lnTo>
                  <a:lnTo>
                    <a:pt x="85" y="227"/>
                  </a:lnTo>
                  <a:lnTo>
                    <a:pt x="57" y="171"/>
                  </a:lnTo>
                  <a:lnTo>
                    <a:pt x="142" y="114"/>
                  </a:lnTo>
                  <a:lnTo>
                    <a:pt x="170" y="142"/>
                  </a:lnTo>
                  <a:lnTo>
                    <a:pt x="369" y="57"/>
                  </a:lnTo>
                  <a:lnTo>
                    <a:pt x="454" y="57"/>
                  </a:lnTo>
                  <a:lnTo>
                    <a:pt x="510" y="0"/>
                  </a:lnTo>
                  <a:lnTo>
                    <a:pt x="539" y="85"/>
                  </a:lnTo>
                  <a:lnTo>
                    <a:pt x="595" y="171"/>
                  </a:lnTo>
                  <a:lnTo>
                    <a:pt x="652" y="171"/>
                  </a:lnTo>
                  <a:lnTo>
                    <a:pt x="624" y="227"/>
                  </a:lnTo>
                  <a:lnTo>
                    <a:pt x="709" y="284"/>
                  </a:lnTo>
                  <a:lnTo>
                    <a:pt x="737" y="341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2" name="Freeform 929"/>
            <p:cNvSpPr>
              <a:spLocks/>
            </p:cNvSpPr>
            <p:nvPr/>
          </p:nvSpPr>
          <p:spPr bwMode="auto">
            <a:xfrm>
              <a:off x="3834" y="1266"/>
              <a:ext cx="935" cy="1078"/>
            </a:xfrm>
            <a:custGeom>
              <a:avLst/>
              <a:gdLst>
                <a:gd name="T0" fmla="*/ 368 w 935"/>
                <a:gd name="T1" fmla="*/ 1078 h 1078"/>
                <a:gd name="T2" fmla="*/ 340 w 935"/>
                <a:gd name="T3" fmla="*/ 1021 h 1078"/>
                <a:gd name="T4" fmla="*/ 255 w 935"/>
                <a:gd name="T5" fmla="*/ 964 h 1078"/>
                <a:gd name="T6" fmla="*/ 283 w 935"/>
                <a:gd name="T7" fmla="*/ 908 h 1078"/>
                <a:gd name="T8" fmla="*/ 226 w 935"/>
                <a:gd name="T9" fmla="*/ 908 h 1078"/>
                <a:gd name="T10" fmla="*/ 170 w 935"/>
                <a:gd name="T11" fmla="*/ 822 h 1078"/>
                <a:gd name="T12" fmla="*/ 226 w 935"/>
                <a:gd name="T13" fmla="*/ 794 h 1078"/>
                <a:gd name="T14" fmla="*/ 226 w 935"/>
                <a:gd name="T15" fmla="*/ 709 h 1078"/>
                <a:gd name="T16" fmla="*/ 283 w 935"/>
                <a:gd name="T17" fmla="*/ 681 h 1078"/>
                <a:gd name="T18" fmla="*/ 283 w 935"/>
                <a:gd name="T19" fmla="*/ 624 h 1078"/>
                <a:gd name="T20" fmla="*/ 340 w 935"/>
                <a:gd name="T21" fmla="*/ 596 h 1078"/>
                <a:gd name="T22" fmla="*/ 283 w 935"/>
                <a:gd name="T23" fmla="*/ 511 h 1078"/>
                <a:gd name="T24" fmla="*/ 226 w 935"/>
                <a:gd name="T25" fmla="*/ 539 h 1078"/>
                <a:gd name="T26" fmla="*/ 170 w 935"/>
                <a:gd name="T27" fmla="*/ 511 h 1078"/>
                <a:gd name="T28" fmla="*/ 85 w 935"/>
                <a:gd name="T29" fmla="*/ 511 h 1078"/>
                <a:gd name="T30" fmla="*/ 85 w 935"/>
                <a:gd name="T31" fmla="*/ 454 h 1078"/>
                <a:gd name="T32" fmla="*/ 28 w 935"/>
                <a:gd name="T33" fmla="*/ 397 h 1078"/>
                <a:gd name="T34" fmla="*/ 85 w 935"/>
                <a:gd name="T35" fmla="*/ 341 h 1078"/>
                <a:gd name="T36" fmla="*/ 56 w 935"/>
                <a:gd name="T37" fmla="*/ 284 h 1078"/>
                <a:gd name="T38" fmla="*/ 28 w 935"/>
                <a:gd name="T39" fmla="*/ 284 h 1078"/>
                <a:gd name="T40" fmla="*/ 0 w 935"/>
                <a:gd name="T41" fmla="*/ 199 h 1078"/>
                <a:gd name="T42" fmla="*/ 56 w 935"/>
                <a:gd name="T43" fmla="*/ 114 h 1078"/>
                <a:gd name="T44" fmla="*/ 170 w 935"/>
                <a:gd name="T45" fmla="*/ 29 h 1078"/>
                <a:gd name="T46" fmla="*/ 226 w 935"/>
                <a:gd name="T47" fmla="*/ 29 h 1078"/>
                <a:gd name="T48" fmla="*/ 283 w 935"/>
                <a:gd name="T49" fmla="*/ 85 h 1078"/>
                <a:gd name="T50" fmla="*/ 311 w 935"/>
                <a:gd name="T51" fmla="*/ 29 h 1078"/>
                <a:gd name="T52" fmla="*/ 453 w 935"/>
                <a:gd name="T53" fmla="*/ 57 h 1078"/>
                <a:gd name="T54" fmla="*/ 510 w 935"/>
                <a:gd name="T55" fmla="*/ 0 h 1078"/>
                <a:gd name="T56" fmla="*/ 567 w 935"/>
                <a:gd name="T57" fmla="*/ 0 h 1078"/>
                <a:gd name="T58" fmla="*/ 595 w 935"/>
                <a:gd name="T59" fmla="*/ 57 h 1078"/>
                <a:gd name="T60" fmla="*/ 623 w 935"/>
                <a:gd name="T61" fmla="*/ 85 h 1078"/>
                <a:gd name="T62" fmla="*/ 680 w 935"/>
                <a:gd name="T63" fmla="*/ 57 h 1078"/>
                <a:gd name="T64" fmla="*/ 765 w 935"/>
                <a:gd name="T65" fmla="*/ 142 h 1078"/>
                <a:gd name="T66" fmla="*/ 765 w 935"/>
                <a:gd name="T67" fmla="*/ 199 h 1078"/>
                <a:gd name="T68" fmla="*/ 737 w 935"/>
                <a:gd name="T69" fmla="*/ 227 h 1078"/>
                <a:gd name="T70" fmla="*/ 737 w 935"/>
                <a:gd name="T71" fmla="*/ 312 h 1078"/>
                <a:gd name="T72" fmla="*/ 793 w 935"/>
                <a:gd name="T73" fmla="*/ 397 h 1078"/>
                <a:gd name="T74" fmla="*/ 878 w 935"/>
                <a:gd name="T75" fmla="*/ 426 h 1078"/>
                <a:gd name="T76" fmla="*/ 878 w 935"/>
                <a:gd name="T77" fmla="*/ 482 h 1078"/>
                <a:gd name="T78" fmla="*/ 935 w 935"/>
                <a:gd name="T79" fmla="*/ 482 h 1078"/>
                <a:gd name="T80" fmla="*/ 907 w 935"/>
                <a:gd name="T81" fmla="*/ 511 h 1078"/>
                <a:gd name="T82" fmla="*/ 935 w 935"/>
                <a:gd name="T83" fmla="*/ 539 h 1078"/>
                <a:gd name="T84" fmla="*/ 907 w 935"/>
                <a:gd name="T85" fmla="*/ 652 h 1078"/>
                <a:gd name="T86" fmla="*/ 850 w 935"/>
                <a:gd name="T87" fmla="*/ 681 h 1078"/>
                <a:gd name="T88" fmla="*/ 850 w 935"/>
                <a:gd name="T89" fmla="*/ 794 h 1078"/>
                <a:gd name="T90" fmla="*/ 737 w 935"/>
                <a:gd name="T91" fmla="*/ 822 h 1078"/>
                <a:gd name="T92" fmla="*/ 708 w 935"/>
                <a:gd name="T93" fmla="*/ 908 h 1078"/>
                <a:gd name="T94" fmla="*/ 368 w 935"/>
                <a:gd name="T95" fmla="*/ 1078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35" h="1078">
                  <a:moveTo>
                    <a:pt x="368" y="1078"/>
                  </a:moveTo>
                  <a:lnTo>
                    <a:pt x="340" y="1021"/>
                  </a:lnTo>
                  <a:lnTo>
                    <a:pt x="255" y="964"/>
                  </a:lnTo>
                  <a:lnTo>
                    <a:pt x="283" y="908"/>
                  </a:lnTo>
                  <a:lnTo>
                    <a:pt x="226" y="908"/>
                  </a:lnTo>
                  <a:lnTo>
                    <a:pt x="170" y="822"/>
                  </a:lnTo>
                  <a:lnTo>
                    <a:pt x="226" y="794"/>
                  </a:lnTo>
                  <a:lnTo>
                    <a:pt x="226" y="709"/>
                  </a:lnTo>
                  <a:lnTo>
                    <a:pt x="283" y="681"/>
                  </a:lnTo>
                  <a:lnTo>
                    <a:pt x="283" y="624"/>
                  </a:lnTo>
                  <a:lnTo>
                    <a:pt x="340" y="596"/>
                  </a:lnTo>
                  <a:lnTo>
                    <a:pt x="283" y="511"/>
                  </a:lnTo>
                  <a:lnTo>
                    <a:pt x="226" y="539"/>
                  </a:lnTo>
                  <a:lnTo>
                    <a:pt x="170" y="511"/>
                  </a:lnTo>
                  <a:lnTo>
                    <a:pt x="85" y="511"/>
                  </a:lnTo>
                  <a:lnTo>
                    <a:pt x="85" y="454"/>
                  </a:lnTo>
                  <a:lnTo>
                    <a:pt x="28" y="397"/>
                  </a:lnTo>
                  <a:lnTo>
                    <a:pt x="85" y="341"/>
                  </a:lnTo>
                  <a:lnTo>
                    <a:pt x="56" y="284"/>
                  </a:lnTo>
                  <a:lnTo>
                    <a:pt x="28" y="284"/>
                  </a:lnTo>
                  <a:lnTo>
                    <a:pt x="0" y="199"/>
                  </a:lnTo>
                  <a:lnTo>
                    <a:pt x="56" y="114"/>
                  </a:lnTo>
                  <a:lnTo>
                    <a:pt x="170" y="29"/>
                  </a:lnTo>
                  <a:lnTo>
                    <a:pt x="226" y="29"/>
                  </a:lnTo>
                  <a:lnTo>
                    <a:pt x="283" y="85"/>
                  </a:lnTo>
                  <a:lnTo>
                    <a:pt x="311" y="29"/>
                  </a:lnTo>
                  <a:lnTo>
                    <a:pt x="453" y="57"/>
                  </a:lnTo>
                  <a:lnTo>
                    <a:pt x="510" y="0"/>
                  </a:lnTo>
                  <a:lnTo>
                    <a:pt x="567" y="0"/>
                  </a:lnTo>
                  <a:lnTo>
                    <a:pt x="595" y="57"/>
                  </a:lnTo>
                  <a:lnTo>
                    <a:pt x="623" y="85"/>
                  </a:lnTo>
                  <a:lnTo>
                    <a:pt x="680" y="57"/>
                  </a:lnTo>
                  <a:lnTo>
                    <a:pt x="765" y="142"/>
                  </a:lnTo>
                  <a:lnTo>
                    <a:pt x="765" y="199"/>
                  </a:lnTo>
                  <a:lnTo>
                    <a:pt x="737" y="227"/>
                  </a:lnTo>
                  <a:lnTo>
                    <a:pt x="737" y="312"/>
                  </a:lnTo>
                  <a:lnTo>
                    <a:pt x="793" y="397"/>
                  </a:lnTo>
                  <a:lnTo>
                    <a:pt x="878" y="426"/>
                  </a:lnTo>
                  <a:lnTo>
                    <a:pt x="878" y="482"/>
                  </a:lnTo>
                  <a:lnTo>
                    <a:pt x="935" y="482"/>
                  </a:lnTo>
                  <a:lnTo>
                    <a:pt x="907" y="511"/>
                  </a:lnTo>
                  <a:lnTo>
                    <a:pt x="935" y="539"/>
                  </a:lnTo>
                  <a:lnTo>
                    <a:pt x="907" y="652"/>
                  </a:lnTo>
                  <a:lnTo>
                    <a:pt x="850" y="681"/>
                  </a:lnTo>
                  <a:lnTo>
                    <a:pt x="850" y="794"/>
                  </a:lnTo>
                  <a:lnTo>
                    <a:pt x="737" y="822"/>
                  </a:lnTo>
                  <a:lnTo>
                    <a:pt x="708" y="908"/>
                  </a:lnTo>
                  <a:lnTo>
                    <a:pt x="368" y="107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3" name="Freeform 930"/>
            <p:cNvSpPr>
              <a:spLocks/>
            </p:cNvSpPr>
            <p:nvPr/>
          </p:nvSpPr>
          <p:spPr bwMode="auto">
            <a:xfrm>
              <a:off x="3040" y="1833"/>
              <a:ext cx="595" cy="596"/>
            </a:xfrm>
            <a:custGeom>
              <a:avLst/>
              <a:gdLst>
                <a:gd name="T0" fmla="*/ 567 w 595"/>
                <a:gd name="T1" fmla="*/ 284 h 596"/>
                <a:gd name="T2" fmla="*/ 482 w 595"/>
                <a:gd name="T3" fmla="*/ 341 h 596"/>
                <a:gd name="T4" fmla="*/ 510 w 595"/>
                <a:gd name="T5" fmla="*/ 397 h 596"/>
                <a:gd name="T6" fmla="*/ 453 w 595"/>
                <a:gd name="T7" fmla="*/ 426 h 596"/>
                <a:gd name="T8" fmla="*/ 425 w 595"/>
                <a:gd name="T9" fmla="*/ 482 h 596"/>
                <a:gd name="T10" fmla="*/ 312 w 595"/>
                <a:gd name="T11" fmla="*/ 596 h 596"/>
                <a:gd name="T12" fmla="*/ 255 w 595"/>
                <a:gd name="T13" fmla="*/ 596 h 596"/>
                <a:gd name="T14" fmla="*/ 227 w 595"/>
                <a:gd name="T15" fmla="*/ 539 h 596"/>
                <a:gd name="T16" fmla="*/ 227 w 595"/>
                <a:gd name="T17" fmla="*/ 511 h 596"/>
                <a:gd name="T18" fmla="*/ 85 w 595"/>
                <a:gd name="T19" fmla="*/ 454 h 596"/>
                <a:gd name="T20" fmla="*/ 28 w 595"/>
                <a:gd name="T21" fmla="*/ 454 h 596"/>
                <a:gd name="T22" fmla="*/ 0 w 595"/>
                <a:gd name="T23" fmla="*/ 426 h 596"/>
                <a:gd name="T24" fmla="*/ 0 w 595"/>
                <a:gd name="T25" fmla="*/ 341 h 596"/>
                <a:gd name="T26" fmla="*/ 56 w 595"/>
                <a:gd name="T27" fmla="*/ 284 h 596"/>
                <a:gd name="T28" fmla="*/ 0 w 595"/>
                <a:gd name="T29" fmla="*/ 255 h 596"/>
                <a:gd name="T30" fmla="*/ 56 w 595"/>
                <a:gd name="T31" fmla="*/ 227 h 596"/>
                <a:gd name="T32" fmla="*/ 198 w 595"/>
                <a:gd name="T33" fmla="*/ 284 h 596"/>
                <a:gd name="T34" fmla="*/ 198 w 595"/>
                <a:gd name="T35" fmla="*/ 199 h 596"/>
                <a:gd name="T36" fmla="*/ 255 w 595"/>
                <a:gd name="T37" fmla="*/ 170 h 596"/>
                <a:gd name="T38" fmla="*/ 283 w 595"/>
                <a:gd name="T39" fmla="*/ 199 h 596"/>
                <a:gd name="T40" fmla="*/ 283 w 595"/>
                <a:gd name="T41" fmla="*/ 114 h 596"/>
                <a:gd name="T42" fmla="*/ 255 w 595"/>
                <a:gd name="T43" fmla="*/ 57 h 596"/>
                <a:gd name="T44" fmla="*/ 312 w 595"/>
                <a:gd name="T45" fmla="*/ 29 h 596"/>
                <a:gd name="T46" fmla="*/ 425 w 595"/>
                <a:gd name="T47" fmla="*/ 29 h 596"/>
                <a:gd name="T48" fmla="*/ 453 w 595"/>
                <a:gd name="T49" fmla="*/ 0 h 596"/>
                <a:gd name="T50" fmla="*/ 538 w 595"/>
                <a:gd name="T51" fmla="*/ 142 h 596"/>
                <a:gd name="T52" fmla="*/ 510 w 595"/>
                <a:gd name="T53" fmla="*/ 199 h 596"/>
                <a:gd name="T54" fmla="*/ 595 w 595"/>
                <a:gd name="T55" fmla="*/ 227 h 596"/>
                <a:gd name="T56" fmla="*/ 595 w 595"/>
                <a:gd name="T57" fmla="*/ 255 h 596"/>
                <a:gd name="T58" fmla="*/ 567 w 595"/>
                <a:gd name="T59" fmla="*/ 284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95" h="596">
                  <a:moveTo>
                    <a:pt x="567" y="284"/>
                  </a:moveTo>
                  <a:lnTo>
                    <a:pt x="482" y="341"/>
                  </a:lnTo>
                  <a:lnTo>
                    <a:pt x="510" y="397"/>
                  </a:lnTo>
                  <a:lnTo>
                    <a:pt x="453" y="426"/>
                  </a:lnTo>
                  <a:lnTo>
                    <a:pt x="425" y="482"/>
                  </a:lnTo>
                  <a:lnTo>
                    <a:pt x="312" y="596"/>
                  </a:lnTo>
                  <a:lnTo>
                    <a:pt x="255" y="596"/>
                  </a:lnTo>
                  <a:lnTo>
                    <a:pt x="227" y="539"/>
                  </a:lnTo>
                  <a:lnTo>
                    <a:pt x="227" y="511"/>
                  </a:lnTo>
                  <a:lnTo>
                    <a:pt x="85" y="454"/>
                  </a:lnTo>
                  <a:lnTo>
                    <a:pt x="28" y="454"/>
                  </a:lnTo>
                  <a:lnTo>
                    <a:pt x="0" y="426"/>
                  </a:lnTo>
                  <a:lnTo>
                    <a:pt x="0" y="341"/>
                  </a:lnTo>
                  <a:lnTo>
                    <a:pt x="56" y="284"/>
                  </a:lnTo>
                  <a:lnTo>
                    <a:pt x="0" y="255"/>
                  </a:lnTo>
                  <a:lnTo>
                    <a:pt x="56" y="227"/>
                  </a:lnTo>
                  <a:lnTo>
                    <a:pt x="198" y="284"/>
                  </a:lnTo>
                  <a:lnTo>
                    <a:pt x="198" y="199"/>
                  </a:lnTo>
                  <a:lnTo>
                    <a:pt x="255" y="170"/>
                  </a:lnTo>
                  <a:lnTo>
                    <a:pt x="283" y="199"/>
                  </a:lnTo>
                  <a:lnTo>
                    <a:pt x="283" y="114"/>
                  </a:lnTo>
                  <a:lnTo>
                    <a:pt x="255" y="57"/>
                  </a:lnTo>
                  <a:lnTo>
                    <a:pt x="312" y="29"/>
                  </a:lnTo>
                  <a:lnTo>
                    <a:pt x="425" y="29"/>
                  </a:lnTo>
                  <a:lnTo>
                    <a:pt x="453" y="0"/>
                  </a:lnTo>
                  <a:lnTo>
                    <a:pt x="538" y="142"/>
                  </a:lnTo>
                  <a:lnTo>
                    <a:pt x="510" y="199"/>
                  </a:lnTo>
                  <a:lnTo>
                    <a:pt x="595" y="227"/>
                  </a:lnTo>
                  <a:lnTo>
                    <a:pt x="595" y="255"/>
                  </a:lnTo>
                  <a:lnTo>
                    <a:pt x="567" y="284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4" name="Freeform 931"/>
            <p:cNvSpPr>
              <a:spLocks/>
            </p:cNvSpPr>
            <p:nvPr/>
          </p:nvSpPr>
          <p:spPr bwMode="auto">
            <a:xfrm>
              <a:off x="3437" y="1720"/>
              <a:ext cx="425" cy="425"/>
            </a:xfrm>
            <a:custGeom>
              <a:avLst/>
              <a:gdLst>
                <a:gd name="T0" fmla="*/ 397 w 425"/>
                <a:gd name="T1" fmla="*/ 340 h 425"/>
                <a:gd name="T2" fmla="*/ 198 w 425"/>
                <a:gd name="T3" fmla="*/ 425 h 425"/>
                <a:gd name="T4" fmla="*/ 170 w 425"/>
                <a:gd name="T5" fmla="*/ 397 h 425"/>
                <a:gd name="T6" fmla="*/ 198 w 425"/>
                <a:gd name="T7" fmla="*/ 368 h 425"/>
                <a:gd name="T8" fmla="*/ 198 w 425"/>
                <a:gd name="T9" fmla="*/ 340 h 425"/>
                <a:gd name="T10" fmla="*/ 113 w 425"/>
                <a:gd name="T11" fmla="*/ 312 h 425"/>
                <a:gd name="T12" fmla="*/ 141 w 425"/>
                <a:gd name="T13" fmla="*/ 255 h 425"/>
                <a:gd name="T14" fmla="*/ 56 w 425"/>
                <a:gd name="T15" fmla="*/ 113 h 425"/>
                <a:gd name="T16" fmla="*/ 28 w 425"/>
                <a:gd name="T17" fmla="*/ 142 h 425"/>
                <a:gd name="T18" fmla="*/ 0 w 425"/>
                <a:gd name="T19" fmla="*/ 85 h 425"/>
                <a:gd name="T20" fmla="*/ 0 w 425"/>
                <a:gd name="T21" fmla="*/ 57 h 425"/>
                <a:gd name="T22" fmla="*/ 56 w 425"/>
                <a:gd name="T23" fmla="*/ 0 h 425"/>
                <a:gd name="T24" fmla="*/ 113 w 425"/>
                <a:gd name="T25" fmla="*/ 85 h 425"/>
                <a:gd name="T26" fmla="*/ 141 w 425"/>
                <a:gd name="T27" fmla="*/ 142 h 425"/>
                <a:gd name="T28" fmla="*/ 198 w 425"/>
                <a:gd name="T29" fmla="*/ 113 h 425"/>
                <a:gd name="T30" fmla="*/ 226 w 425"/>
                <a:gd name="T31" fmla="*/ 142 h 425"/>
                <a:gd name="T32" fmla="*/ 255 w 425"/>
                <a:gd name="T33" fmla="*/ 113 h 425"/>
                <a:gd name="T34" fmla="*/ 226 w 425"/>
                <a:gd name="T35" fmla="*/ 28 h 425"/>
                <a:gd name="T36" fmla="*/ 283 w 425"/>
                <a:gd name="T37" fmla="*/ 0 h 425"/>
                <a:gd name="T38" fmla="*/ 283 w 425"/>
                <a:gd name="T39" fmla="*/ 85 h 425"/>
                <a:gd name="T40" fmla="*/ 312 w 425"/>
                <a:gd name="T41" fmla="*/ 142 h 425"/>
                <a:gd name="T42" fmla="*/ 368 w 425"/>
                <a:gd name="T43" fmla="*/ 142 h 425"/>
                <a:gd name="T44" fmla="*/ 397 w 425"/>
                <a:gd name="T45" fmla="*/ 198 h 425"/>
                <a:gd name="T46" fmla="*/ 425 w 425"/>
                <a:gd name="T47" fmla="*/ 170 h 425"/>
                <a:gd name="T48" fmla="*/ 425 w 425"/>
                <a:gd name="T49" fmla="*/ 255 h 425"/>
                <a:gd name="T50" fmla="*/ 397 w 425"/>
                <a:gd name="T51" fmla="*/ 34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25" h="425">
                  <a:moveTo>
                    <a:pt x="397" y="340"/>
                  </a:moveTo>
                  <a:lnTo>
                    <a:pt x="198" y="425"/>
                  </a:lnTo>
                  <a:lnTo>
                    <a:pt x="170" y="397"/>
                  </a:lnTo>
                  <a:lnTo>
                    <a:pt x="198" y="368"/>
                  </a:lnTo>
                  <a:lnTo>
                    <a:pt x="198" y="340"/>
                  </a:lnTo>
                  <a:lnTo>
                    <a:pt x="113" y="312"/>
                  </a:lnTo>
                  <a:lnTo>
                    <a:pt x="141" y="255"/>
                  </a:lnTo>
                  <a:lnTo>
                    <a:pt x="56" y="113"/>
                  </a:lnTo>
                  <a:lnTo>
                    <a:pt x="28" y="142"/>
                  </a:lnTo>
                  <a:lnTo>
                    <a:pt x="0" y="85"/>
                  </a:lnTo>
                  <a:lnTo>
                    <a:pt x="0" y="57"/>
                  </a:lnTo>
                  <a:lnTo>
                    <a:pt x="56" y="0"/>
                  </a:lnTo>
                  <a:lnTo>
                    <a:pt x="113" y="85"/>
                  </a:lnTo>
                  <a:lnTo>
                    <a:pt x="141" y="142"/>
                  </a:lnTo>
                  <a:lnTo>
                    <a:pt x="198" y="113"/>
                  </a:lnTo>
                  <a:lnTo>
                    <a:pt x="226" y="142"/>
                  </a:lnTo>
                  <a:lnTo>
                    <a:pt x="255" y="113"/>
                  </a:lnTo>
                  <a:lnTo>
                    <a:pt x="226" y="28"/>
                  </a:lnTo>
                  <a:lnTo>
                    <a:pt x="283" y="0"/>
                  </a:lnTo>
                  <a:lnTo>
                    <a:pt x="283" y="85"/>
                  </a:lnTo>
                  <a:lnTo>
                    <a:pt x="312" y="142"/>
                  </a:lnTo>
                  <a:lnTo>
                    <a:pt x="368" y="142"/>
                  </a:lnTo>
                  <a:lnTo>
                    <a:pt x="397" y="198"/>
                  </a:lnTo>
                  <a:lnTo>
                    <a:pt x="425" y="170"/>
                  </a:lnTo>
                  <a:lnTo>
                    <a:pt x="425" y="255"/>
                  </a:lnTo>
                  <a:lnTo>
                    <a:pt x="397" y="34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5" name="Freeform 932"/>
            <p:cNvSpPr>
              <a:spLocks/>
            </p:cNvSpPr>
            <p:nvPr/>
          </p:nvSpPr>
          <p:spPr bwMode="auto">
            <a:xfrm>
              <a:off x="2813" y="1607"/>
              <a:ext cx="680" cy="708"/>
            </a:xfrm>
            <a:custGeom>
              <a:avLst/>
              <a:gdLst>
                <a:gd name="T0" fmla="*/ 680 w 680"/>
                <a:gd name="T1" fmla="*/ 113 h 708"/>
                <a:gd name="T2" fmla="*/ 624 w 680"/>
                <a:gd name="T3" fmla="*/ 170 h 708"/>
                <a:gd name="T4" fmla="*/ 624 w 680"/>
                <a:gd name="T5" fmla="*/ 198 h 708"/>
                <a:gd name="T6" fmla="*/ 652 w 680"/>
                <a:gd name="T7" fmla="*/ 255 h 708"/>
                <a:gd name="T8" fmla="*/ 539 w 680"/>
                <a:gd name="T9" fmla="*/ 255 h 708"/>
                <a:gd name="T10" fmla="*/ 482 w 680"/>
                <a:gd name="T11" fmla="*/ 283 h 708"/>
                <a:gd name="T12" fmla="*/ 510 w 680"/>
                <a:gd name="T13" fmla="*/ 340 h 708"/>
                <a:gd name="T14" fmla="*/ 510 w 680"/>
                <a:gd name="T15" fmla="*/ 425 h 708"/>
                <a:gd name="T16" fmla="*/ 482 w 680"/>
                <a:gd name="T17" fmla="*/ 396 h 708"/>
                <a:gd name="T18" fmla="*/ 425 w 680"/>
                <a:gd name="T19" fmla="*/ 425 h 708"/>
                <a:gd name="T20" fmla="*/ 425 w 680"/>
                <a:gd name="T21" fmla="*/ 510 h 708"/>
                <a:gd name="T22" fmla="*/ 283 w 680"/>
                <a:gd name="T23" fmla="*/ 453 h 708"/>
                <a:gd name="T24" fmla="*/ 227 w 680"/>
                <a:gd name="T25" fmla="*/ 481 h 708"/>
                <a:gd name="T26" fmla="*/ 283 w 680"/>
                <a:gd name="T27" fmla="*/ 510 h 708"/>
                <a:gd name="T28" fmla="*/ 227 w 680"/>
                <a:gd name="T29" fmla="*/ 567 h 708"/>
                <a:gd name="T30" fmla="*/ 227 w 680"/>
                <a:gd name="T31" fmla="*/ 652 h 708"/>
                <a:gd name="T32" fmla="*/ 142 w 680"/>
                <a:gd name="T33" fmla="*/ 652 h 708"/>
                <a:gd name="T34" fmla="*/ 142 w 680"/>
                <a:gd name="T35" fmla="*/ 708 h 708"/>
                <a:gd name="T36" fmla="*/ 85 w 680"/>
                <a:gd name="T37" fmla="*/ 680 h 708"/>
                <a:gd name="T38" fmla="*/ 85 w 680"/>
                <a:gd name="T39" fmla="*/ 623 h 708"/>
                <a:gd name="T40" fmla="*/ 0 w 680"/>
                <a:gd name="T41" fmla="*/ 595 h 708"/>
                <a:gd name="T42" fmla="*/ 28 w 680"/>
                <a:gd name="T43" fmla="*/ 567 h 708"/>
                <a:gd name="T44" fmla="*/ 0 w 680"/>
                <a:gd name="T45" fmla="*/ 538 h 708"/>
                <a:gd name="T46" fmla="*/ 28 w 680"/>
                <a:gd name="T47" fmla="*/ 481 h 708"/>
                <a:gd name="T48" fmla="*/ 28 w 680"/>
                <a:gd name="T49" fmla="*/ 453 h 708"/>
                <a:gd name="T50" fmla="*/ 142 w 680"/>
                <a:gd name="T51" fmla="*/ 340 h 708"/>
                <a:gd name="T52" fmla="*/ 170 w 680"/>
                <a:gd name="T53" fmla="*/ 255 h 708"/>
                <a:gd name="T54" fmla="*/ 170 w 680"/>
                <a:gd name="T55" fmla="*/ 226 h 708"/>
                <a:gd name="T56" fmla="*/ 198 w 680"/>
                <a:gd name="T57" fmla="*/ 198 h 708"/>
                <a:gd name="T58" fmla="*/ 198 w 680"/>
                <a:gd name="T59" fmla="*/ 141 h 708"/>
                <a:gd name="T60" fmla="*/ 255 w 680"/>
                <a:gd name="T61" fmla="*/ 198 h 708"/>
                <a:gd name="T62" fmla="*/ 312 w 680"/>
                <a:gd name="T63" fmla="*/ 113 h 708"/>
                <a:gd name="T64" fmla="*/ 312 w 680"/>
                <a:gd name="T65" fmla="*/ 56 h 708"/>
                <a:gd name="T66" fmla="*/ 340 w 680"/>
                <a:gd name="T67" fmla="*/ 0 h 708"/>
                <a:gd name="T68" fmla="*/ 397 w 680"/>
                <a:gd name="T69" fmla="*/ 28 h 708"/>
                <a:gd name="T70" fmla="*/ 425 w 680"/>
                <a:gd name="T71" fmla="*/ 0 h 708"/>
                <a:gd name="T72" fmla="*/ 510 w 680"/>
                <a:gd name="T73" fmla="*/ 0 h 708"/>
                <a:gd name="T74" fmla="*/ 539 w 680"/>
                <a:gd name="T75" fmla="*/ 28 h 708"/>
                <a:gd name="T76" fmla="*/ 539 w 680"/>
                <a:gd name="T77" fmla="*/ 85 h 708"/>
                <a:gd name="T78" fmla="*/ 624 w 680"/>
                <a:gd name="T79" fmla="*/ 113 h 708"/>
                <a:gd name="T80" fmla="*/ 652 w 680"/>
                <a:gd name="T81" fmla="*/ 85 h 708"/>
                <a:gd name="T82" fmla="*/ 680 w 680"/>
                <a:gd name="T83" fmla="*/ 113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80" h="708">
                  <a:moveTo>
                    <a:pt x="680" y="113"/>
                  </a:moveTo>
                  <a:lnTo>
                    <a:pt x="624" y="170"/>
                  </a:lnTo>
                  <a:lnTo>
                    <a:pt x="624" y="198"/>
                  </a:lnTo>
                  <a:lnTo>
                    <a:pt x="652" y="255"/>
                  </a:lnTo>
                  <a:lnTo>
                    <a:pt x="539" y="255"/>
                  </a:lnTo>
                  <a:lnTo>
                    <a:pt x="482" y="283"/>
                  </a:lnTo>
                  <a:lnTo>
                    <a:pt x="510" y="340"/>
                  </a:lnTo>
                  <a:lnTo>
                    <a:pt x="510" y="425"/>
                  </a:lnTo>
                  <a:lnTo>
                    <a:pt x="482" y="396"/>
                  </a:lnTo>
                  <a:lnTo>
                    <a:pt x="425" y="425"/>
                  </a:lnTo>
                  <a:lnTo>
                    <a:pt x="425" y="510"/>
                  </a:lnTo>
                  <a:lnTo>
                    <a:pt x="283" y="453"/>
                  </a:lnTo>
                  <a:lnTo>
                    <a:pt x="227" y="481"/>
                  </a:lnTo>
                  <a:lnTo>
                    <a:pt x="283" y="510"/>
                  </a:lnTo>
                  <a:lnTo>
                    <a:pt x="227" y="567"/>
                  </a:lnTo>
                  <a:lnTo>
                    <a:pt x="227" y="652"/>
                  </a:lnTo>
                  <a:lnTo>
                    <a:pt x="142" y="652"/>
                  </a:lnTo>
                  <a:lnTo>
                    <a:pt x="142" y="708"/>
                  </a:lnTo>
                  <a:lnTo>
                    <a:pt x="85" y="680"/>
                  </a:lnTo>
                  <a:lnTo>
                    <a:pt x="85" y="623"/>
                  </a:lnTo>
                  <a:lnTo>
                    <a:pt x="0" y="595"/>
                  </a:lnTo>
                  <a:lnTo>
                    <a:pt x="28" y="567"/>
                  </a:lnTo>
                  <a:lnTo>
                    <a:pt x="0" y="538"/>
                  </a:lnTo>
                  <a:lnTo>
                    <a:pt x="28" y="481"/>
                  </a:lnTo>
                  <a:lnTo>
                    <a:pt x="28" y="453"/>
                  </a:lnTo>
                  <a:lnTo>
                    <a:pt x="142" y="340"/>
                  </a:lnTo>
                  <a:lnTo>
                    <a:pt x="170" y="255"/>
                  </a:lnTo>
                  <a:lnTo>
                    <a:pt x="170" y="226"/>
                  </a:lnTo>
                  <a:lnTo>
                    <a:pt x="198" y="198"/>
                  </a:lnTo>
                  <a:lnTo>
                    <a:pt x="198" y="141"/>
                  </a:lnTo>
                  <a:lnTo>
                    <a:pt x="255" y="198"/>
                  </a:lnTo>
                  <a:lnTo>
                    <a:pt x="312" y="113"/>
                  </a:lnTo>
                  <a:lnTo>
                    <a:pt x="312" y="56"/>
                  </a:lnTo>
                  <a:lnTo>
                    <a:pt x="340" y="0"/>
                  </a:lnTo>
                  <a:lnTo>
                    <a:pt x="397" y="28"/>
                  </a:lnTo>
                  <a:lnTo>
                    <a:pt x="425" y="0"/>
                  </a:lnTo>
                  <a:lnTo>
                    <a:pt x="510" y="0"/>
                  </a:lnTo>
                  <a:lnTo>
                    <a:pt x="539" y="28"/>
                  </a:lnTo>
                  <a:lnTo>
                    <a:pt x="539" y="85"/>
                  </a:lnTo>
                  <a:lnTo>
                    <a:pt x="624" y="113"/>
                  </a:lnTo>
                  <a:lnTo>
                    <a:pt x="652" y="85"/>
                  </a:lnTo>
                  <a:lnTo>
                    <a:pt x="680" y="113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6" name="Freeform 933"/>
            <p:cNvSpPr>
              <a:spLocks/>
            </p:cNvSpPr>
            <p:nvPr/>
          </p:nvSpPr>
          <p:spPr bwMode="auto">
            <a:xfrm>
              <a:off x="2303" y="1011"/>
              <a:ext cx="879" cy="1389"/>
            </a:xfrm>
            <a:custGeom>
              <a:avLst/>
              <a:gdLst>
                <a:gd name="T0" fmla="*/ 567 w 879"/>
                <a:gd name="T1" fmla="*/ 0 h 1389"/>
                <a:gd name="T2" fmla="*/ 482 w 879"/>
                <a:gd name="T3" fmla="*/ 57 h 1389"/>
                <a:gd name="T4" fmla="*/ 510 w 879"/>
                <a:gd name="T5" fmla="*/ 114 h 1389"/>
                <a:gd name="T6" fmla="*/ 425 w 879"/>
                <a:gd name="T7" fmla="*/ 170 h 1389"/>
                <a:gd name="T8" fmla="*/ 397 w 879"/>
                <a:gd name="T9" fmla="*/ 340 h 1389"/>
                <a:gd name="T10" fmla="*/ 312 w 879"/>
                <a:gd name="T11" fmla="*/ 340 h 1389"/>
                <a:gd name="T12" fmla="*/ 226 w 879"/>
                <a:gd name="T13" fmla="*/ 397 h 1389"/>
                <a:gd name="T14" fmla="*/ 198 w 879"/>
                <a:gd name="T15" fmla="*/ 539 h 1389"/>
                <a:gd name="T16" fmla="*/ 255 w 879"/>
                <a:gd name="T17" fmla="*/ 596 h 1389"/>
                <a:gd name="T18" fmla="*/ 113 w 879"/>
                <a:gd name="T19" fmla="*/ 737 h 1389"/>
                <a:gd name="T20" fmla="*/ 170 w 879"/>
                <a:gd name="T21" fmla="*/ 794 h 1389"/>
                <a:gd name="T22" fmla="*/ 170 w 879"/>
                <a:gd name="T23" fmla="*/ 936 h 1389"/>
                <a:gd name="T24" fmla="*/ 85 w 879"/>
                <a:gd name="T25" fmla="*/ 992 h 1389"/>
                <a:gd name="T26" fmla="*/ 56 w 879"/>
                <a:gd name="T27" fmla="*/ 1077 h 1389"/>
                <a:gd name="T28" fmla="*/ 0 w 879"/>
                <a:gd name="T29" fmla="*/ 1163 h 1389"/>
                <a:gd name="T30" fmla="*/ 0 w 879"/>
                <a:gd name="T31" fmla="*/ 1219 h 1389"/>
                <a:gd name="T32" fmla="*/ 113 w 879"/>
                <a:gd name="T33" fmla="*/ 1248 h 1389"/>
                <a:gd name="T34" fmla="*/ 170 w 879"/>
                <a:gd name="T35" fmla="*/ 1191 h 1389"/>
                <a:gd name="T36" fmla="*/ 226 w 879"/>
                <a:gd name="T37" fmla="*/ 1361 h 1389"/>
                <a:gd name="T38" fmla="*/ 312 w 879"/>
                <a:gd name="T39" fmla="*/ 1361 h 1389"/>
                <a:gd name="T40" fmla="*/ 340 w 879"/>
                <a:gd name="T41" fmla="*/ 1389 h 1389"/>
                <a:gd name="T42" fmla="*/ 425 w 879"/>
                <a:gd name="T43" fmla="*/ 1361 h 1389"/>
                <a:gd name="T44" fmla="*/ 425 w 879"/>
                <a:gd name="T45" fmla="*/ 1333 h 1389"/>
                <a:gd name="T46" fmla="*/ 510 w 879"/>
                <a:gd name="T47" fmla="*/ 1333 h 1389"/>
                <a:gd name="T48" fmla="*/ 595 w 879"/>
                <a:gd name="T49" fmla="*/ 1276 h 1389"/>
                <a:gd name="T50" fmla="*/ 595 w 879"/>
                <a:gd name="T51" fmla="*/ 1219 h 1389"/>
                <a:gd name="T52" fmla="*/ 510 w 879"/>
                <a:gd name="T53" fmla="*/ 1191 h 1389"/>
                <a:gd name="T54" fmla="*/ 538 w 879"/>
                <a:gd name="T55" fmla="*/ 1163 h 1389"/>
                <a:gd name="T56" fmla="*/ 510 w 879"/>
                <a:gd name="T57" fmla="*/ 1134 h 1389"/>
                <a:gd name="T58" fmla="*/ 538 w 879"/>
                <a:gd name="T59" fmla="*/ 1077 h 1389"/>
                <a:gd name="T60" fmla="*/ 538 w 879"/>
                <a:gd name="T61" fmla="*/ 1049 h 1389"/>
                <a:gd name="T62" fmla="*/ 652 w 879"/>
                <a:gd name="T63" fmla="*/ 936 h 1389"/>
                <a:gd name="T64" fmla="*/ 680 w 879"/>
                <a:gd name="T65" fmla="*/ 851 h 1389"/>
                <a:gd name="T66" fmla="*/ 680 w 879"/>
                <a:gd name="T67" fmla="*/ 822 h 1389"/>
                <a:gd name="T68" fmla="*/ 708 w 879"/>
                <a:gd name="T69" fmla="*/ 794 h 1389"/>
                <a:gd name="T70" fmla="*/ 708 w 879"/>
                <a:gd name="T71" fmla="*/ 737 h 1389"/>
                <a:gd name="T72" fmla="*/ 765 w 879"/>
                <a:gd name="T73" fmla="*/ 794 h 1389"/>
                <a:gd name="T74" fmla="*/ 822 w 879"/>
                <a:gd name="T75" fmla="*/ 709 h 1389"/>
                <a:gd name="T76" fmla="*/ 822 w 879"/>
                <a:gd name="T77" fmla="*/ 652 h 1389"/>
                <a:gd name="T78" fmla="*/ 850 w 879"/>
                <a:gd name="T79" fmla="*/ 596 h 1389"/>
                <a:gd name="T80" fmla="*/ 822 w 879"/>
                <a:gd name="T81" fmla="*/ 567 h 1389"/>
                <a:gd name="T82" fmla="*/ 850 w 879"/>
                <a:gd name="T83" fmla="*/ 482 h 1389"/>
                <a:gd name="T84" fmla="*/ 879 w 879"/>
                <a:gd name="T85" fmla="*/ 454 h 1389"/>
                <a:gd name="T86" fmla="*/ 879 w 879"/>
                <a:gd name="T87" fmla="*/ 369 h 1389"/>
                <a:gd name="T88" fmla="*/ 822 w 879"/>
                <a:gd name="T89" fmla="*/ 312 h 1389"/>
                <a:gd name="T90" fmla="*/ 879 w 879"/>
                <a:gd name="T91" fmla="*/ 284 h 1389"/>
                <a:gd name="T92" fmla="*/ 850 w 879"/>
                <a:gd name="T93" fmla="*/ 255 h 1389"/>
                <a:gd name="T94" fmla="*/ 793 w 879"/>
                <a:gd name="T95" fmla="*/ 227 h 1389"/>
                <a:gd name="T96" fmla="*/ 793 w 879"/>
                <a:gd name="T97" fmla="*/ 170 h 1389"/>
                <a:gd name="T98" fmla="*/ 708 w 879"/>
                <a:gd name="T99" fmla="*/ 142 h 1389"/>
                <a:gd name="T100" fmla="*/ 652 w 879"/>
                <a:gd name="T101" fmla="*/ 142 h 1389"/>
                <a:gd name="T102" fmla="*/ 623 w 879"/>
                <a:gd name="T103" fmla="*/ 57 h 1389"/>
                <a:gd name="T104" fmla="*/ 623 w 879"/>
                <a:gd name="T105" fmla="*/ 29 h 1389"/>
                <a:gd name="T106" fmla="*/ 567 w 879"/>
                <a:gd name="T107" fmla="*/ 0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79" h="1389">
                  <a:moveTo>
                    <a:pt x="567" y="0"/>
                  </a:moveTo>
                  <a:lnTo>
                    <a:pt x="482" y="57"/>
                  </a:lnTo>
                  <a:lnTo>
                    <a:pt x="510" y="114"/>
                  </a:lnTo>
                  <a:lnTo>
                    <a:pt x="425" y="170"/>
                  </a:lnTo>
                  <a:lnTo>
                    <a:pt x="397" y="340"/>
                  </a:lnTo>
                  <a:lnTo>
                    <a:pt x="312" y="340"/>
                  </a:lnTo>
                  <a:lnTo>
                    <a:pt x="226" y="397"/>
                  </a:lnTo>
                  <a:lnTo>
                    <a:pt x="198" y="539"/>
                  </a:lnTo>
                  <a:lnTo>
                    <a:pt x="255" y="596"/>
                  </a:lnTo>
                  <a:lnTo>
                    <a:pt x="113" y="737"/>
                  </a:lnTo>
                  <a:lnTo>
                    <a:pt x="170" y="794"/>
                  </a:lnTo>
                  <a:lnTo>
                    <a:pt x="170" y="936"/>
                  </a:lnTo>
                  <a:lnTo>
                    <a:pt x="85" y="992"/>
                  </a:lnTo>
                  <a:lnTo>
                    <a:pt x="56" y="1077"/>
                  </a:lnTo>
                  <a:lnTo>
                    <a:pt x="0" y="1163"/>
                  </a:lnTo>
                  <a:lnTo>
                    <a:pt x="0" y="1219"/>
                  </a:lnTo>
                  <a:lnTo>
                    <a:pt x="113" y="1248"/>
                  </a:lnTo>
                  <a:lnTo>
                    <a:pt x="170" y="1191"/>
                  </a:lnTo>
                  <a:lnTo>
                    <a:pt x="226" y="1361"/>
                  </a:lnTo>
                  <a:lnTo>
                    <a:pt x="312" y="1361"/>
                  </a:lnTo>
                  <a:lnTo>
                    <a:pt x="340" y="1389"/>
                  </a:lnTo>
                  <a:lnTo>
                    <a:pt x="425" y="1361"/>
                  </a:lnTo>
                  <a:lnTo>
                    <a:pt x="425" y="1333"/>
                  </a:lnTo>
                  <a:lnTo>
                    <a:pt x="510" y="1333"/>
                  </a:lnTo>
                  <a:lnTo>
                    <a:pt x="595" y="1276"/>
                  </a:lnTo>
                  <a:lnTo>
                    <a:pt x="595" y="1219"/>
                  </a:lnTo>
                  <a:lnTo>
                    <a:pt x="510" y="1191"/>
                  </a:lnTo>
                  <a:lnTo>
                    <a:pt x="538" y="1163"/>
                  </a:lnTo>
                  <a:lnTo>
                    <a:pt x="510" y="1134"/>
                  </a:lnTo>
                  <a:lnTo>
                    <a:pt x="538" y="1077"/>
                  </a:lnTo>
                  <a:lnTo>
                    <a:pt x="538" y="1049"/>
                  </a:lnTo>
                  <a:lnTo>
                    <a:pt x="652" y="936"/>
                  </a:lnTo>
                  <a:lnTo>
                    <a:pt x="680" y="851"/>
                  </a:lnTo>
                  <a:lnTo>
                    <a:pt x="680" y="822"/>
                  </a:lnTo>
                  <a:lnTo>
                    <a:pt x="708" y="794"/>
                  </a:lnTo>
                  <a:lnTo>
                    <a:pt x="708" y="737"/>
                  </a:lnTo>
                  <a:lnTo>
                    <a:pt x="765" y="794"/>
                  </a:lnTo>
                  <a:lnTo>
                    <a:pt x="822" y="709"/>
                  </a:lnTo>
                  <a:lnTo>
                    <a:pt x="822" y="652"/>
                  </a:lnTo>
                  <a:lnTo>
                    <a:pt x="850" y="596"/>
                  </a:lnTo>
                  <a:lnTo>
                    <a:pt x="822" y="567"/>
                  </a:lnTo>
                  <a:lnTo>
                    <a:pt x="850" y="482"/>
                  </a:lnTo>
                  <a:lnTo>
                    <a:pt x="879" y="454"/>
                  </a:lnTo>
                  <a:lnTo>
                    <a:pt x="879" y="369"/>
                  </a:lnTo>
                  <a:lnTo>
                    <a:pt x="822" y="312"/>
                  </a:lnTo>
                  <a:lnTo>
                    <a:pt x="879" y="284"/>
                  </a:lnTo>
                  <a:lnTo>
                    <a:pt x="850" y="255"/>
                  </a:lnTo>
                  <a:lnTo>
                    <a:pt x="793" y="227"/>
                  </a:lnTo>
                  <a:lnTo>
                    <a:pt x="793" y="170"/>
                  </a:lnTo>
                  <a:lnTo>
                    <a:pt x="708" y="142"/>
                  </a:lnTo>
                  <a:lnTo>
                    <a:pt x="652" y="142"/>
                  </a:lnTo>
                  <a:lnTo>
                    <a:pt x="623" y="57"/>
                  </a:lnTo>
                  <a:lnTo>
                    <a:pt x="623" y="29"/>
                  </a:lnTo>
                  <a:lnTo>
                    <a:pt x="567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7" name="Freeform 934"/>
            <p:cNvSpPr>
              <a:spLocks/>
            </p:cNvSpPr>
            <p:nvPr/>
          </p:nvSpPr>
          <p:spPr bwMode="auto">
            <a:xfrm>
              <a:off x="4514" y="1125"/>
              <a:ext cx="482" cy="935"/>
            </a:xfrm>
            <a:custGeom>
              <a:avLst/>
              <a:gdLst>
                <a:gd name="T0" fmla="*/ 170 w 482"/>
                <a:gd name="T1" fmla="*/ 935 h 935"/>
                <a:gd name="T2" fmla="*/ 170 w 482"/>
                <a:gd name="T3" fmla="*/ 822 h 935"/>
                <a:gd name="T4" fmla="*/ 227 w 482"/>
                <a:gd name="T5" fmla="*/ 793 h 935"/>
                <a:gd name="T6" fmla="*/ 255 w 482"/>
                <a:gd name="T7" fmla="*/ 680 h 935"/>
                <a:gd name="T8" fmla="*/ 227 w 482"/>
                <a:gd name="T9" fmla="*/ 652 h 935"/>
                <a:gd name="T10" fmla="*/ 255 w 482"/>
                <a:gd name="T11" fmla="*/ 623 h 935"/>
                <a:gd name="T12" fmla="*/ 198 w 482"/>
                <a:gd name="T13" fmla="*/ 623 h 935"/>
                <a:gd name="T14" fmla="*/ 198 w 482"/>
                <a:gd name="T15" fmla="*/ 567 h 935"/>
                <a:gd name="T16" fmla="*/ 113 w 482"/>
                <a:gd name="T17" fmla="*/ 538 h 935"/>
                <a:gd name="T18" fmla="*/ 57 w 482"/>
                <a:gd name="T19" fmla="*/ 453 h 935"/>
                <a:gd name="T20" fmla="*/ 57 w 482"/>
                <a:gd name="T21" fmla="*/ 368 h 935"/>
                <a:gd name="T22" fmla="*/ 85 w 482"/>
                <a:gd name="T23" fmla="*/ 340 h 935"/>
                <a:gd name="T24" fmla="*/ 85 w 482"/>
                <a:gd name="T25" fmla="*/ 283 h 935"/>
                <a:gd name="T26" fmla="*/ 0 w 482"/>
                <a:gd name="T27" fmla="*/ 198 h 935"/>
                <a:gd name="T28" fmla="*/ 0 w 482"/>
                <a:gd name="T29" fmla="*/ 85 h 935"/>
                <a:gd name="T30" fmla="*/ 57 w 482"/>
                <a:gd name="T31" fmla="*/ 0 h 935"/>
                <a:gd name="T32" fmla="*/ 113 w 482"/>
                <a:gd name="T33" fmla="*/ 0 h 935"/>
                <a:gd name="T34" fmla="*/ 170 w 482"/>
                <a:gd name="T35" fmla="*/ 28 h 935"/>
                <a:gd name="T36" fmla="*/ 227 w 482"/>
                <a:gd name="T37" fmla="*/ 141 h 935"/>
                <a:gd name="T38" fmla="*/ 227 w 482"/>
                <a:gd name="T39" fmla="*/ 226 h 935"/>
                <a:gd name="T40" fmla="*/ 312 w 482"/>
                <a:gd name="T41" fmla="*/ 198 h 935"/>
                <a:gd name="T42" fmla="*/ 340 w 482"/>
                <a:gd name="T43" fmla="*/ 255 h 935"/>
                <a:gd name="T44" fmla="*/ 425 w 482"/>
                <a:gd name="T45" fmla="*/ 226 h 935"/>
                <a:gd name="T46" fmla="*/ 425 w 482"/>
                <a:gd name="T47" fmla="*/ 340 h 935"/>
                <a:gd name="T48" fmla="*/ 425 w 482"/>
                <a:gd name="T49" fmla="*/ 425 h 935"/>
                <a:gd name="T50" fmla="*/ 397 w 482"/>
                <a:gd name="T51" fmla="*/ 482 h 935"/>
                <a:gd name="T52" fmla="*/ 454 w 482"/>
                <a:gd name="T53" fmla="*/ 510 h 935"/>
                <a:gd name="T54" fmla="*/ 454 w 482"/>
                <a:gd name="T55" fmla="*/ 595 h 935"/>
                <a:gd name="T56" fmla="*/ 482 w 482"/>
                <a:gd name="T57" fmla="*/ 623 h 935"/>
                <a:gd name="T58" fmla="*/ 482 w 482"/>
                <a:gd name="T59" fmla="*/ 850 h 935"/>
                <a:gd name="T60" fmla="*/ 283 w 482"/>
                <a:gd name="T61" fmla="*/ 878 h 935"/>
                <a:gd name="T62" fmla="*/ 170 w 482"/>
                <a:gd name="T63" fmla="*/ 935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82" h="935">
                  <a:moveTo>
                    <a:pt x="170" y="935"/>
                  </a:moveTo>
                  <a:lnTo>
                    <a:pt x="170" y="822"/>
                  </a:lnTo>
                  <a:lnTo>
                    <a:pt x="227" y="793"/>
                  </a:lnTo>
                  <a:lnTo>
                    <a:pt x="255" y="680"/>
                  </a:lnTo>
                  <a:lnTo>
                    <a:pt x="227" y="652"/>
                  </a:lnTo>
                  <a:lnTo>
                    <a:pt x="255" y="623"/>
                  </a:lnTo>
                  <a:lnTo>
                    <a:pt x="198" y="623"/>
                  </a:lnTo>
                  <a:lnTo>
                    <a:pt x="198" y="567"/>
                  </a:lnTo>
                  <a:lnTo>
                    <a:pt x="113" y="538"/>
                  </a:lnTo>
                  <a:lnTo>
                    <a:pt x="57" y="453"/>
                  </a:lnTo>
                  <a:lnTo>
                    <a:pt x="57" y="368"/>
                  </a:lnTo>
                  <a:lnTo>
                    <a:pt x="85" y="340"/>
                  </a:lnTo>
                  <a:lnTo>
                    <a:pt x="85" y="283"/>
                  </a:lnTo>
                  <a:lnTo>
                    <a:pt x="0" y="198"/>
                  </a:lnTo>
                  <a:lnTo>
                    <a:pt x="0" y="85"/>
                  </a:lnTo>
                  <a:lnTo>
                    <a:pt x="57" y="0"/>
                  </a:lnTo>
                  <a:lnTo>
                    <a:pt x="113" y="0"/>
                  </a:lnTo>
                  <a:lnTo>
                    <a:pt x="170" y="28"/>
                  </a:lnTo>
                  <a:lnTo>
                    <a:pt x="227" y="141"/>
                  </a:lnTo>
                  <a:lnTo>
                    <a:pt x="227" y="226"/>
                  </a:lnTo>
                  <a:lnTo>
                    <a:pt x="312" y="198"/>
                  </a:lnTo>
                  <a:lnTo>
                    <a:pt x="340" y="255"/>
                  </a:lnTo>
                  <a:lnTo>
                    <a:pt x="425" y="226"/>
                  </a:lnTo>
                  <a:lnTo>
                    <a:pt x="425" y="340"/>
                  </a:lnTo>
                  <a:lnTo>
                    <a:pt x="425" y="425"/>
                  </a:lnTo>
                  <a:lnTo>
                    <a:pt x="397" y="482"/>
                  </a:lnTo>
                  <a:lnTo>
                    <a:pt x="454" y="510"/>
                  </a:lnTo>
                  <a:lnTo>
                    <a:pt x="454" y="595"/>
                  </a:lnTo>
                  <a:lnTo>
                    <a:pt x="482" y="623"/>
                  </a:lnTo>
                  <a:lnTo>
                    <a:pt x="482" y="850"/>
                  </a:lnTo>
                  <a:lnTo>
                    <a:pt x="283" y="878"/>
                  </a:lnTo>
                  <a:lnTo>
                    <a:pt x="170" y="935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8" name="Freeform 935"/>
            <p:cNvSpPr>
              <a:spLocks/>
            </p:cNvSpPr>
            <p:nvPr/>
          </p:nvSpPr>
          <p:spPr bwMode="auto">
            <a:xfrm>
              <a:off x="3692" y="501"/>
              <a:ext cx="935" cy="850"/>
            </a:xfrm>
            <a:custGeom>
              <a:avLst/>
              <a:gdLst>
                <a:gd name="T0" fmla="*/ 935 w 935"/>
                <a:gd name="T1" fmla="*/ 624 h 850"/>
                <a:gd name="T2" fmla="*/ 850 w 935"/>
                <a:gd name="T3" fmla="*/ 510 h 850"/>
                <a:gd name="T4" fmla="*/ 879 w 935"/>
                <a:gd name="T5" fmla="*/ 482 h 850"/>
                <a:gd name="T6" fmla="*/ 850 w 935"/>
                <a:gd name="T7" fmla="*/ 425 h 850"/>
                <a:gd name="T8" fmla="*/ 765 w 935"/>
                <a:gd name="T9" fmla="*/ 368 h 850"/>
                <a:gd name="T10" fmla="*/ 765 w 935"/>
                <a:gd name="T11" fmla="*/ 255 h 850"/>
                <a:gd name="T12" fmla="*/ 737 w 935"/>
                <a:gd name="T13" fmla="*/ 198 h 850"/>
                <a:gd name="T14" fmla="*/ 737 w 935"/>
                <a:gd name="T15" fmla="*/ 142 h 850"/>
                <a:gd name="T16" fmla="*/ 595 w 935"/>
                <a:gd name="T17" fmla="*/ 0 h 850"/>
                <a:gd name="T18" fmla="*/ 538 w 935"/>
                <a:gd name="T19" fmla="*/ 0 h 850"/>
                <a:gd name="T20" fmla="*/ 482 w 935"/>
                <a:gd name="T21" fmla="*/ 85 h 850"/>
                <a:gd name="T22" fmla="*/ 510 w 935"/>
                <a:gd name="T23" fmla="*/ 170 h 850"/>
                <a:gd name="T24" fmla="*/ 567 w 935"/>
                <a:gd name="T25" fmla="*/ 198 h 850"/>
                <a:gd name="T26" fmla="*/ 482 w 935"/>
                <a:gd name="T27" fmla="*/ 283 h 850"/>
                <a:gd name="T28" fmla="*/ 312 w 935"/>
                <a:gd name="T29" fmla="*/ 340 h 850"/>
                <a:gd name="T30" fmla="*/ 227 w 935"/>
                <a:gd name="T31" fmla="*/ 340 h 850"/>
                <a:gd name="T32" fmla="*/ 142 w 935"/>
                <a:gd name="T33" fmla="*/ 340 h 850"/>
                <a:gd name="T34" fmla="*/ 113 w 935"/>
                <a:gd name="T35" fmla="*/ 397 h 850"/>
                <a:gd name="T36" fmla="*/ 57 w 935"/>
                <a:gd name="T37" fmla="*/ 397 h 850"/>
                <a:gd name="T38" fmla="*/ 0 w 935"/>
                <a:gd name="T39" fmla="*/ 453 h 850"/>
                <a:gd name="T40" fmla="*/ 0 w 935"/>
                <a:gd name="T41" fmla="*/ 510 h 850"/>
                <a:gd name="T42" fmla="*/ 57 w 935"/>
                <a:gd name="T43" fmla="*/ 539 h 850"/>
                <a:gd name="T44" fmla="*/ 57 w 935"/>
                <a:gd name="T45" fmla="*/ 595 h 850"/>
                <a:gd name="T46" fmla="*/ 170 w 935"/>
                <a:gd name="T47" fmla="*/ 680 h 850"/>
                <a:gd name="T48" fmla="*/ 170 w 935"/>
                <a:gd name="T49" fmla="*/ 765 h 850"/>
                <a:gd name="T50" fmla="*/ 312 w 935"/>
                <a:gd name="T51" fmla="*/ 709 h 850"/>
                <a:gd name="T52" fmla="*/ 340 w 935"/>
                <a:gd name="T53" fmla="*/ 737 h 850"/>
                <a:gd name="T54" fmla="*/ 368 w 935"/>
                <a:gd name="T55" fmla="*/ 794 h 850"/>
                <a:gd name="T56" fmla="*/ 425 w 935"/>
                <a:gd name="T57" fmla="*/ 850 h 850"/>
                <a:gd name="T58" fmla="*/ 453 w 935"/>
                <a:gd name="T59" fmla="*/ 794 h 850"/>
                <a:gd name="T60" fmla="*/ 595 w 935"/>
                <a:gd name="T61" fmla="*/ 822 h 850"/>
                <a:gd name="T62" fmla="*/ 652 w 935"/>
                <a:gd name="T63" fmla="*/ 765 h 850"/>
                <a:gd name="T64" fmla="*/ 709 w 935"/>
                <a:gd name="T65" fmla="*/ 765 h 850"/>
                <a:gd name="T66" fmla="*/ 737 w 935"/>
                <a:gd name="T67" fmla="*/ 822 h 850"/>
                <a:gd name="T68" fmla="*/ 765 w 935"/>
                <a:gd name="T69" fmla="*/ 850 h 850"/>
                <a:gd name="T70" fmla="*/ 822 w 935"/>
                <a:gd name="T71" fmla="*/ 822 h 850"/>
                <a:gd name="T72" fmla="*/ 822 w 935"/>
                <a:gd name="T73" fmla="*/ 709 h 850"/>
                <a:gd name="T74" fmla="*/ 879 w 935"/>
                <a:gd name="T75" fmla="*/ 624 h 850"/>
                <a:gd name="T76" fmla="*/ 935 w 935"/>
                <a:gd name="T77" fmla="*/ 624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35" h="850">
                  <a:moveTo>
                    <a:pt x="935" y="624"/>
                  </a:moveTo>
                  <a:lnTo>
                    <a:pt x="850" y="510"/>
                  </a:lnTo>
                  <a:lnTo>
                    <a:pt x="879" y="482"/>
                  </a:lnTo>
                  <a:lnTo>
                    <a:pt x="850" y="425"/>
                  </a:lnTo>
                  <a:lnTo>
                    <a:pt x="765" y="368"/>
                  </a:lnTo>
                  <a:lnTo>
                    <a:pt x="765" y="255"/>
                  </a:lnTo>
                  <a:lnTo>
                    <a:pt x="737" y="198"/>
                  </a:lnTo>
                  <a:lnTo>
                    <a:pt x="737" y="142"/>
                  </a:lnTo>
                  <a:lnTo>
                    <a:pt x="595" y="0"/>
                  </a:lnTo>
                  <a:lnTo>
                    <a:pt x="538" y="0"/>
                  </a:lnTo>
                  <a:lnTo>
                    <a:pt x="482" y="85"/>
                  </a:lnTo>
                  <a:lnTo>
                    <a:pt x="510" y="170"/>
                  </a:lnTo>
                  <a:lnTo>
                    <a:pt x="567" y="198"/>
                  </a:lnTo>
                  <a:lnTo>
                    <a:pt x="482" y="283"/>
                  </a:lnTo>
                  <a:lnTo>
                    <a:pt x="312" y="340"/>
                  </a:lnTo>
                  <a:lnTo>
                    <a:pt x="227" y="340"/>
                  </a:lnTo>
                  <a:lnTo>
                    <a:pt x="142" y="340"/>
                  </a:lnTo>
                  <a:lnTo>
                    <a:pt x="113" y="397"/>
                  </a:lnTo>
                  <a:lnTo>
                    <a:pt x="57" y="397"/>
                  </a:lnTo>
                  <a:lnTo>
                    <a:pt x="0" y="453"/>
                  </a:lnTo>
                  <a:lnTo>
                    <a:pt x="0" y="510"/>
                  </a:lnTo>
                  <a:lnTo>
                    <a:pt x="57" y="539"/>
                  </a:lnTo>
                  <a:lnTo>
                    <a:pt x="57" y="595"/>
                  </a:lnTo>
                  <a:lnTo>
                    <a:pt x="170" y="680"/>
                  </a:lnTo>
                  <a:lnTo>
                    <a:pt x="170" y="765"/>
                  </a:lnTo>
                  <a:lnTo>
                    <a:pt x="312" y="709"/>
                  </a:lnTo>
                  <a:lnTo>
                    <a:pt x="340" y="737"/>
                  </a:lnTo>
                  <a:lnTo>
                    <a:pt x="368" y="794"/>
                  </a:lnTo>
                  <a:lnTo>
                    <a:pt x="425" y="850"/>
                  </a:lnTo>
                  <a:lnTo>
                    <a:pt x="453" y="794"/>
                  </a:lnTo>
                  <a:lnTo>
                    <a:pt x="595" y="822"/>
                  </a:lnTo>
                  <a:lnTo>
                    <a:pt x="652" y="765"/>
                  </a:lnTo>
                  <a:lnTo>
                    <a:pt x="709" y="765"/>
                  </a:lnTo>
                  <a:lnTo>
                    <a:pt x="737" y="822"/>
                  </a:lnTo>
                  <a:lnTo>
                    <a:pt x="765" y="850"/>
                  </a:lnTo>
                  <a:lnTo>
                    <a:pt x="822" y="822"/>
                  </a:lnTo>
                  <a:lnTo>
                    <a:pt x="822" y="709"/>
                  </a:lnTo>
                  <a:lnTo>
                    <a:pt x="879" y="624"/>
                  </a:lnTo>
                  <a:lnTo>
                    <a:pt x="935" y="624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9" name="Freeform 936"/>
            <p:cNvSpPr>
              <a:spLocks/>
            </p:cNvSpPr>
            <p:nvPr/>
          </p:nvSpPr>
          <p:spPr bwMode="auto">
            <a:xfrm>
              <a:off x="4287" y="274"/>
              <a:ext cx="567" cy="879"/>
            </a:xfrm>
            <a:custGeom>
              <a:avLst/>
              <a:gdLst>
                <a:gd name="T0" fmla="*/ 397 w 567"/>
                <a:gd name="T1" fmla="*/ 879 h 879"/>
                <a:gd name="T2" fmla="*/ 340 w 567"/>
                <a:gd name="T3" fmla="*/ 851 h 879"/>
                <a:gd name="T4" fmla="*/ 255 w 567"/>
                <a:gd name="T5" fmla="*/ 737 h 879"/>
                <a:gd name="T6" fmla="*/ 284 w 567"/>
                <a:gd name="T7" fmla="*/ 709 h 879"/>
                <a:gd name="T8" fmla="*/ 255 w 567"/>
                <a:gd name="T9" fmla="*/ 652 h 879"/>
                <a:gd name="T10" fmla="*/ 170 w 567"/>
                <a:gd name="T11" fmla="*/ 595 h 879"/>
                <a:gd name="T12" fmla="*/ 170 w 567"/>
                <a:gd name="T13" fmla="*/ 482 h 879"/>
                <a:gd name="T14" fmla="*/ 142 w 567"/>
                <a:gd name="T15" fmla="*/ 425 h 879"/>
                <a:gd name="T16" fmla="*/ 142 w 567"/>
                <a:gd name="T17" fmla="*/ 369 h 879"/>
                <a:gd name="T18" fmla="*/ 0 w 567"/>
                <a:gd name="T19" fmla="*/ 227 h 879"/>
                <a:gd name="T20" fmla="*/ 0 w 567"/>
                <a:gd name="T21" fmla="*/ 170 h 879"/>
                <a:gd name="T22" fmla="*/ 57 w 567"/>
                <a:gd name="T23" fmla="*/ 170 h 879"/>
                <a:gd name="T24" fmla="*/ 85 w 567"/>
                <a:gd name="T25" fmla="*/ 85 h 879"/>
                <a:gd name="T26" fmla="*/ 199 w 567"/>
                <a:gd name="T27" fmla="*/ 0 h 879"/>
                <a:gd name="T28" fmla="*/ 227 w 567"/>
                <a:gd name="T29" fmla="*/ 57 h 879"/>
                <a:gd name="T30" fmla="*/ 312 w 567"/>
                <a:gd name="T31" fmla="*/ 57 h 879"/>
                <a:gd name="T32" fmla="*/ 312 w 567"/>
                <a:gd name="T33" fmla="*/ 199 h 879"/>
                <a:gd name="T34" fmla="*/ 397 w 567"/>
                <a:gd name="T35" fmla="*/ 255 h 879"/>
                <a:gd name="T36" fmla="*/ 425 w 567"/>
                <a:gd name="T37" fmla="*/ 255 h 879"/>
                <a:gd name="T38" fmla="*/ 510 w 567"/>
                <a:gd name="T39" fmla="*/ 340 h 879"/>
                <a:gd name="T40" fmla="*/ 510 w 567"/>
                <a:gd name="T41" fmla="*/ 397 h 879"/>
                <a:gd name="T42" fmla="*/ 482 w 567"/>
                <a:gd name="T43" fmla="*/ 482 h 879"/>
                <a:gd name="T44" fmla="*/ 539 w 567"/>
                <a:gd name="T45" fmla="*/ 595 h 879"/>
                <a:gd name="T46" fmla="*/ 539 w 567"/>
                <a:gd name="T47" fmla="*/ 652 h 879"/>
                <a:gd name="T48" fmla="*/ 567 w 567"/>
                <a:gd name="T49" fmla="*/ 709 h 879"/>
                <a:gd name="T50" fmla="*/ 539 w 567"/>
                <a:gd name="T51" fmla="*/ 794 h 879"/>
                <a:gd name="T52" fmla="*/ 397 w 567"/>
                <a:gd name="T53" fmla="*/ 879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67" h="879">
                  <a:moveTo>
                    <a:pt x="397" y="879"/>
                  </a:moveTo>
                  <a:lnTo>
                    <a:pt x="340" y="851"/>
                  </a:lnTo>
                  <a:lnTo>
                    <a:pt x="255" y="737"/>
                  </a:lnTo>
                  <a:lnTo>
                    <a:pt x="284" y="709"/>
                  </a:lnTo>
                  <a:lnTo>
                    <a:pt x="255" y="652"/>
                  </a:lnTo>
                  <a:lnTo>
                    <a:pt x="170" y="595"/>
                  </a:lnTo>
                  <a:lnTo>
                    <a:pt x="170" y="482"/>
                  </a:lnTo>
                  <a:lnTo>
                    <a:pt x="142" y="425"/>
                  </a:lnTo>
                  <a:lnTo>
                    <a:pt x="142" y="369"/>
                  </a:lnTo>
                  <a:lnTo>
                    <a:pt x="0" y="227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85" y="85"/>
                  </a:lnTo>
                  <a:lnTo>
                    <a:pt x="199" y="0"/>
                  </a:lnTo>
                  <a:lnTo>
                    <a:pt x="227" y="57"/>
                  </a:lnTo>
                  <a:lnTo>
                    <a:pt x="312" y="57"/>
                  </a:lnTo>
                  <a:lnTo>
                    <a:pt x="312" y="199"/>
                  </a:lnTo>
                  <a:lnTo>
                    <a:pt x="397" y="255"/>
                  </a:lnTo>
                  <a:lnTo>
                    <a:pt x="425" y="255"/>
                  </a:lnTo>
                  <a:lnTo>
                    <a:pt x="510" y="340"/>
                  </a:lnTo>
                  <a:lnTo>
                    <a:pt x="510" y="397"/>
                  </a:lnTo>
                  <a:lnTo>
                    <a:pt x="482" y="482"/>
                  </a:lnTo>
                  <a:lnTo>
                    <a:pt x="539" y="595"/>
                  </a:lnTo>
                  <a:lnTo>
                    <a:pt x="539" y="652"/>
                  </a:lnTo>
                  <a:lnTo>
                    <a:pt x="567" y="709"/>
                  </a:lnTo>
                  <a:lnTo>
                    <a:pt x="539" y="794"/>
                  </a:lnTo>
                  <a:lnTo>
                    <a:pt x="397" y="879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0" name="Freeform 938"/>
            <p:cNvSpPr>
              <a:spLocks/>
            </p:cNvSpPr>
            <p:nvPr/>
          </p:nvSpPr>
          <p:spPr bwMode="auto">
            <a:xfrm>
              <a:off x="3578" y="473"/>
              <a:ext cx="681" cy="425"/>
            </a:xfrm>
            <a:custGeom>
              <a:avLst/>
              <a:gdLst>
                <a:gd name="T0" fmla="*/ 652 w 681"/>
                <a:gd name="T1" fmla="*/ 28 h 425"/>
                <a:gd name="T2" fmla="*/ 596 w 681"/>
                <a:gd name="T3" fmla="*/ 113 h 425"/>
                <a:gd name="T4" fmla="*/ 624 w 681"/>
                <a:gd name="T5" fmla="*/ 198 h 425"/>
                <a:gd name="T6" fmla="*/ 681 w 681"/>
                <a:gd name="T7" fmla="*/ 226 h 425"/>
                <a:gd name="T8" fmla="*/ 596 w 681"/>
                <a:gd name="T9" fmla="*/ 311 h 425"/>
                <a:gd name="T10" fmla="*/ 426 w 681"/>
                <a:gd name="T11" fmla="*/ 368 h 425"/>
                <a:gd name="T12" fmla="*/ 256 w 681"/>
                <a:gd name="T13" fmla="*/ 368 h 425"/>
                <a:gd name="T14" fmla="*/ 227 w 681"/>
                <a:gd name="T15" fmla="*/ 425 h 425"/>
                <a:gd name="T16" fmla="*/ 171 w 681"/>
                <a:gd name="T17" fmla="*/ 425 h 425"/>
                <a:gd name="T18" fmla="*/ 142 w 681"/>
                <a:gd name="T19" fmla="*/ 340 h 425"/>
                <a:gd name="T20" fmla="*/ 85 w 681"/>
                <a:gd name="T21" fmla="*/ 255 h 425"/>
                <a:gd name="T22" fmla="*/ 114 w 681"/>
                <a:gd name="T23" fmla="*/ 255 h 425"/>
                <a:gd name="T24" fmla="*/ 0 w 681"/>
                <a:gd name="T25" fmla="*/ 141 h 425"/>
                <a:gd name="T26" fmla="*/ 0 w 681"/>
                <a:gd name="T27" fmla="*/ 85 h 425"/>
                <a:gd name="T28" fmla="*/ 114 w 681"/>
                <a:gd name="T29" fmla="*/ 28 h 425"/>
                <a:gd name="T30" fmla="*/ 256 w 681"/>
                <a:gd name="T31" fmla="*/ 85 h 425"/>
                <a:gd name="T32" fmla="*/ 284 w 681"/>
                <a:gd name="T33" fmla="*/ 0 h 425"/>
                <a:gd name="T34" fmla="*/ 369 w 681"/>
                <a:gd name="T35" fmla="*/ 0 h 425"/>
                <a:gd name="T36" fmla="*/ 454 w 681"/>
                <a:gd name="T37" fmla="*/ 28 h 425"/>
                <a:gd name="T38" fmla="*/ 652 w 681"/>
                <a:gd name="T39" fmla="*/ 28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81" h="425">
                  <a:moveTo>
                    <a:pt x="652" y="28"/>
                  </a:moveTo>
                  <a:lnTo>
                    <a:pt x="596" y="113"/>
                  </a:lnTo>
                  <a:lnTo>
                    <a:pt x="624" y="198"/>
                  </a:lnTo>
                  <a:lnTo>
                    <a:pt x="681" y="226"/>
                  </a:lnTo>
                  <a:lnTo>
                    <a:pt x="596" y="311"/>
                  </a:lnTo>
                  <a:lnTo>
                    <a:pt x="426" y="368"/>
                  </a:lnTo>
                  <a:lnTo>
                    <a:pt x="256" y="368"/>
                  </a:lnTo>
                  <a:lnTo>
                    <a:pt x="227" y="425"/>
                  </a:lnTo>
                  <a:lnTo>
                    <a:pt x="171" y="425"/>
                  </a:lnTo>
                  <a:lnTo>
                    <a:pt x="142" y="340"/>
                  </a:lnTo>
                  <a:lnTo>
                    <a:pt x="85" y="255"/>
                  </a:lnTo>
                  <a:lnTo>
                    <a:pt x="114" y="255"/>
                  </a:lnTo>
                  <a:lnTo>
                    <a:pt x="0" y="141"/>
                  </a:lnTo>
                  <a:lnTo>
                    <a:pt x="0" y="85"/>
                  </a:lnTo>
                  <a:lnTo>
                    <a:pt x="114" y="28"/>
                  </a:lnTo>
                  <a:lnTo>
                    <a:pt x="256" y="85"/>
                  </a:lnTo>
                  <a:lnTo>
                    <a:pt x="284" y="0"/>
                  </a:lnTo>
                  <a:lnTo>
                    <a:pt x="369" y="0"/>
                  </a:lnTo>
                  <a:lnTo>
                    <a:pt x="454" y="28"/>
                  </a:lnTo>
                  <a:lnTo>
                    <a:pt x="652" y="2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1" name="Freeform 939"/>
            <p:cNvSpPr>
              <a:spLocks/>
            </p:cNvSpPr>
            <p:nvPr/>
          </p:nvSpPr>
          <p:spPr bwMode="auto">
            <a:xfrm>
              <a:off x="2870" y="501"/>
              <a:ext cx="1304" cy="1587"/>
            </a:xfrm>
            <a:custGeom>
              <a:avLst/>
              <a:gdLst>
                <a:gd name="T0" fmla="*/ 652 w 1304"/>
                <a:gd name="T1" fmla="*/ 85 h 1587"/>
                <a:gd name="T2" fmla="*/ 425 w 1304"/>
                <a:gd name="T3" fmla="*/ 85 h 1587"/>
                <a:gd name="T4" fmla="*/ 397 w 1304"/>
                <a:gd name="T5" fmla="*/ 227 h 1587"/>
                <a:gd name="T6" fmla="*/ 198 w 1304"/>
                <a:gd name="T7" fmla="*/ 198 h 1587"/>
                <a:gd name="T8" fmla="*/ 85 w 1304"/>
                <a:gd name="T9" fmla="*/ 368 h 1587"/>
                <a:gd name="T10" fmla="*/ 0 w 1304"/>
                <a:gd name="T11" fmla="*/ 482 h 1587"/>
                <a:gd name="T12" fmla="*/ 56 w 1304"/>
                <a:gd name="T13" fmla="*/ 539 h 1587"/>
                <a:gd name="T14" fmla="*/ 85 w 1304"/>
                <a:gd name="T15" fmla="*/ 652 h 1587"/>
                <a:gd name="T16" fmla="*/ 226 w 1304"/>
                <a:gd name="T17" fmla="*/ 680 h 1587"/>
                <a:gd name="T18" fmla="*/ 283 w 1304"/>
                <a:gd name="T19" fmla="*/ 765 h 1587"/>
                <a:gd name="T20" fmla="*/ 255 w 1304"/>
                <a:gd name="T21" fmla="*/ 822 h 1587"/>
                <a:gd name="T22" fmla="*/ 312 w 1304"/>
                <a:gd name="T23" fmla="*/ 964 h 1587"/>
                <a:gd name="T24" fmla="*/ 255 w 1304"/>
                <a:gd name="T25" fmla="*/ 1077 h 1587"/>
                <a:gd name="T26" fmla="*/ 340 w 1304"/>
                <a:gd name="T27" fmla="*/ 1134 h 1587"/>
                <a:gd name="T28" fmla="*/ 453 w 1304"/>
                <a:gd name="T29" fmla="*/ 1106 h 1587"/>
                <a:gd name="T30" fmla="*/ 482 w 1304"/>
                <a:gd name="T31" fmla="*/ 1191 h 1587"/>
                <a:gd name="T32" fmla="*/ 595 w 1304"/>
                <a:gd name="T33" fmla="*/ 1191 h 1587"/>
                <a:gd name="T34" fmla="*/ 708 w 1304"/>
                <a:gd name="T35" fmla="*/ 1361 h 1587"/>
                <a:gd name="T36" fmla="*/ 793 w 1304"/>
                <a:gd name="T37" fmla="*/ 1361 h 1587"/>
                <a:gd name="T38" fmla="*/ 793 w 1304"/>
                <a:gd name="T39" fmla="*/ 1247 h 1587"/>
                <a:gd name="T40" fmla="*/ 850 w 1304"/>
                <a:gd name="T41" fmla="*/ 1304 h 1587"/>
                <a:gd name="T42" fmla="*/ 935 w 1304"/>
                <a:gd name="T43" fmla="*/ 1361 h 1587"/>
                <a:gd name="T44" fmla="*/ 992 w 1304"/>
                <a:gd name="T45" fmla="*/ 1389 h 1587"/>
                <a:gd name="T46" fmla="*/ 964 w 1304"/>
                <a:gd name="T47" fmla="*/ 1559 h 1587"/>
                <a:gd name="T48" fmla="*/ 1105 w 1304"/>
                <a:gd name="T49" fmla="*/ 1502 h 1587"/>
                <a:gd name="T50" fmla="*/ 1190 w 1304"/>
                <a:gd name="T51" fmla="*/ 1559 h 1587"/>
                <a:gd name="T52" fmla="*/ 1247 w 1304"/>
                <a:gd name="T53" fmla="*/ 1446 h 1587"/>
                <a:gd name="T54" fmla="*/ 1304 w 1304"/>
                <a:gd name="T55" fmla="*/ 1361 h 1587"/>
                <a:gd name="T56" fmla="*/ 1190 w 1304"/>
                <a:gd name="T57" fmla="*/ 1304 h 1587"/>
                <a:gd name="T58" fmla="*/ 1049 w 1304"/>
                <a:gd name="T59" fmla="*/ 1276 h 1587"/>
                <a:gd name="T60" fmla="*/ 992 w 1304"/>
                <a:gd name="T61" fmla="*/ 1162 h 1587"/>
                <a:gd name="T62" fmla="*/ 1020 w 1304"/>
                <a:gd name="T63" fmla="*/ 1049 h 1587"/>
                <a:gd name="T64" fmla="*/ 964 w 1304"/>
                <a:gd name="T65" fmla="*/ 964 h 1587"/>
                <a:gd name="T66" fmla="*/ 1134 w 1304"/>
                <a:gd name="T67" fmla="*/ 794 h 1587"/>
                <a:gd name="T68" fmla="*/ 1162 w 1304"/>
                <a:gd name="T69" fmla="*/ 737 h 1587"/>
                <a:gd name="T70" fmla="*/ 992 w 1304"/>
                <a:gd name="T71" fmla="*/ 765 h 1587"/>
                <a:gd name="T72" fmla="*/ 879 w 1304"/>
                <a:gd name="T73" fmla="*/ 595 h 1587"/>
                <a:gd name="T74" fmla="*/ 822 w 1304"/>
                <a:gd name="T75" fmla="*/ 510 h 1587"/>
                <a:gd name="T76" fmla="*/ 879 w 1304"/>
                <a:gd name="T77" fmla="*/ 397 h 1587"/>
                <a:gd name="T78" fmla="*/ 793 w 1304"/>
                <a:gd name="T79" fmla="*/ 227 h 1587"/>
                <a:gd name="T80" fmla="*/ 708 w 1304"/>
                <a:gd name="T81" fmla="*/ 113 h 1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04" h="1587">
                  <a:moveTo>
                    <a:pt x="708" y="57"/>
                  </a:moveTo>
                  <a:lnTo>
                    <a:pt x="652" y="85"/>
                  </a:lnTo>
                  <a:lnTo>
                    <a:pt x="510" y="0"/>
                  </a:lnTo>
                  <a:lnTo>
                    <a:pt x="425" y="85"/>
                  </a:lnTo>
                  <a:lnTo>
                    <a:pt x="425" y="142"/>
                  </a:lnTo>
                  <a:lnTo>
                    <a:pt x="397" y="227"/>
                  </a:lnTo>
                  <a:lnTo>
                    <a:pt x="226" y="283"/>
                  </a:lnTo>
                  <a:lnTo>
                    <a:pt x="198" y="198"/>
                  </a:lnTo>
                  <a:lnTo>
                    <a:pt x="141" y="198"/>
                  </a:lnTo>
                  <a:lnTo>
                    <a:pt x="85" y="368"/>
                  </a:lnTo>
                  <a:lnTo>
                    <a:pt x="0" y="425"/>
                  </a:lnTo>
                  <a:lnTo>
                    <a:pt x="0" y="482"/>
                  </a:lnTo>
                  <a:lnTo>
                    <a:pt x="0" y="510"/>
                  </a:lnTo>
                  <a:lnTo>
                    <a:pt x="56" y="539"/>
                  </a:lnTo>
                  <a:lnTo>
                    <a:pt x="56" y="567"/>
                  </a:lnTo>
                  <a:lnTo>
                    <a:pt x="85" y="652"/>
                  </a:lnTo>
                  <a:lnTo>
                    <a:pt x="141" y="652"/>
                  </a:lnTo>
                  <a:lnTo>
                    <a:pt x="226" y="680"/>
                  </a:lnTo>
                  <a:lnTo>
                    <a:pt x="226" y="737"/>
                  </a:lnTo>
                  <a:lnTo>
                    <a:pt x="283" y="765"/>
                  </a:lnTo>
                  <a:lnTo>
                    <a:pt x="312" y="794"/>
                  </a:lnTo>
                  <a:lnTo>
                    <a:pt x="255" y="822"/>
                  </a:lnTo>
                  <a:lnTo>
                    <a:pt x="312" y="879"/>
                  </a:lnTo>
                  <a:lnTo>
                    <a:pt x="312" y="964"/>
                  </a:lnTo>
                  <a:lnTo>
                    <a:pt x="283" y="992"/>
                  </a:lnTo>
                  <a:lnTo>
                    <a:pt x="255" y="1077"/>
                  </a:lnTo>
                  <a:lnTo>
                    <a:pt x="283" y="1106"/>
                  </a:lnTo>
                  <a:lnTo>
                    <a:pt x="340" y="1134"/>
                  </a:lnTo>
                  <a:lnTo>
                    <a:pt x="368" y="1106"/>
                  </a:lnTo>
                  <a:lnTo>
                    <a:pt x="453" y="1106"/>
                  </a:lnTo>
                  <a:lnTo>
                    <a:pt x="482" y="1134"/>
                  </a:lnTo>
                  <a:lnTo>
                    <a:pt x="482" y="1191"/>
                  </a:lnTo>
                  <a:lnTo>
                    <a:pt x="567" y="1219"/>
                  </a:lnTo>
                  <a:lnTo>
                    <a:pt x="595" y="1191"/>
                  </a:lnTo>
                  <a:lnTo>
                    <a:pt x="623" y="1219"/>
                  </a:lnTo>
                  <a:lnTo>
                    <a:pt x="708" y="1361"/>
                  </a:lnTo>
                  <a:lnTo>
                    <a:pt x="765" y="1332"/>
                  </a:lnTo>
                  <a:lnTo>
                    <a:pt x="793" y="1361"/>
                  </a:lnTo>
                  <a:lnTo>
                    <a:pt x="822" y="1332"/>
                  </a:lnTo>
                  <a:lnTo>
                    <a:pt x="793" y="1247"/>
                  </a:lnTo>
                  <a:lnTo>
                    <a:pt x="850" y="1219"/>
                  </a:lnTo>
                  <a:lnTo>
                    <a:pt x="850" y="1304"/>
                  </a:lnTo>
                  <a:lnTo>
                    <a:pt x="879" y="1361"/>
                  </a:lnTo>
                  <a:lnTo>
                    <a:pt x="935" y="1361"/>
                  </a:lnTo>
                  <a:lnTo>
                    <a:pt x="964" y="1417"/>
                  </a:lnTo>
                  <a:lnTo>
                    <a:pt x="992" y="1389"/>
                  </a:lnTo>
                  <a:lnTo>
                    <a:pt x="992" y="1474"/>
                  </a:lnTo>
                  <a:lnTo>
                    <a:pt x="964" y="1559"/>
                  </a:lnTo>
                  <a:lnTo>
                    <a:pt x="1049" y="1559"/>
                  </a:lnTo>
                  <a:lnTo>
                    <a:pt x="1105" y="1502"/>
                  </a:lnTo>
                  <a:lnTo>
                    <a:pt x="1134" y="1587"/>
                  </a:lnTo>
                  <a:lnTo>
                    <a:pt x="1190" y="1559"/>
                  </a:lnTo>
                  <a:lnTo>
                    <a:pt x="1190" y="1474"/>
                  </a:lnTo>
                  <a:lnTo>
                    <a:pt x="1247" y="1446"/>
                  </a:lnTo>
                  <a:lnTo>
                    <a:pt x="1247" y="1389"/>
                  </a:lnTo>
                  <a:lnTo>
                    <a:pt x="1304" y="1361"/>
                  </a:lnTo>
                  <a:lnTo>
                    <a:pt x="1247" y="1276"/>
                  </a:lnTo>
                  <a:lnTo>
                    <a:pt x="1190" y="1304"/>
                  </a:lnTo>
                  <a:lnTo>
                    <a:pt x="1134" y="1276"/>
                  </a:lnTo>
                  <a:lnTo>
                    <a:pt x="1049" y="1276"/>
                  </a:lnTo>
                  <a:lnTo>
                    <a:pt x="1049" y="1219"/>
                  </a:lnTo>
                  <a:lnTo>
                    <a:pt x="992" y="1162"/>
                  </a:lnTo>
                  <a:lnTo>
                    <a:pt x="1049" y="1106"/>
                  </a:lnTo>
                  <a:lnTo>
                    <a:pt x="1020" y="1049"/>
                  </a:lnTo>
                  <a:lnTo>
                    <a:pt x="992" y="1049"/>
                  </a:lnTo>
                  <a:lnTo>
                    <a:pt x="964" y="964"/>
                  </a:lnTo>
                  <a:lnTo>
                    <a:pt x="1020" y="879"/>
                  </a:lnTo>
                  <a:lnTo>
                    <a:pt x="1134" y="794"/>
                  </a:lnTo>
                  <a:lnTo>
                    <a:pt x="1190" y="794"/>
                  </a:lnTo>
                  <a:lnTo>
                    <a:pt x="1162" y="737"/>
                  </a:lnTo>
                  <a:lnTo>
                    <a:pt x="1134" y="709"/>
                  </a:lnTo>
                  <a:lnTo>
                    <a:pt x="992" y="765"/>
                  </a:lnTo>
                  <a:lnTo>
                    <a:pt x="992" y="680"/>
                  </a:lnTo>
                  <a:lnTo>
                    <a:pt x="879" y="595"/>
                  </a:lnTo>
                  <a:lnTo>
                    <a:pt x="879" y="539"/>
                  </a:lnTo>
                  <a:lnTo>
                    <a:pt x="822" y="510"/>
                  </a:lnTo>
                  <a:lnTo>
                    <a:pt x="822" y="453"/>
                  </a:lnTo>
                  <a:lnTo>
                    <a:pt x="879" y="397"/>
                  </a:lnTo>
                  <a:lnTo>
                    <a:pt x="850" y="312"/>
                  </a:lnTo>
                  <a:lnTo>
                    <a:pt x="793" y="227"/>
                  </a:lnTo>
                  <a:lnTo>
                    <a:pt x="822" y="227"/>
                  </a:lnTo>
                  <a:lnTo>
                    <a:pt x="708" y="113"/>
                  </a:lnTo>
                  <a:lnTo>
                    <a:pt x="708" y="5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2" name="Freeform 940"/>
            <p:cNvSpPr>
              <a:spLocks/>
            </p:cNvSpPr>
            <p:nvPr/>
          </p:nvSpPr>
          <p:spPr bwMode="auto">
            <a:xfrm>
              <a:off x="6413" y="2202"/>
              <a:ext cx="823" cy="1191"/>
            </a:xfrm>
            <a:custGeom>
              <a:avLst/>
              <a:gdLst>
                <a:gd name="T0" fmla="*/ 652 w 823"/>
                <a:gd name="T1" fmla="*/ 0 h 1191"/>
                <a:gd name="T2" fmla="*/ 539 w 823"/>
                <a:gd name="T3" fmla="*/ 28 h 1191"/>
                <a:gd name="T4" fmla="*/ 454 w 823"/>
                <a:gd name="T5" fmla="*/ 85 h 1191"/>
                <a:gd name="T6" fmla="*/ 397 w 823"/>
                <a:gd name="T7" fmla="*/ 28 h 1191"/>
                <a:gd name="T8" fmla="*/ 312 w 823"/>
                <a:gd name="T9" fmla="*/ 142 h 1191"/>
                <a:gd name="T10" fmla="*/ 312 w 823"/>
                <a:gd name="T11" fmla="*/ 170 h 1191"/>
                <a:gd name="T12" fmla="*/ 312 w 823"/>
                <a:gd name="T13" fmla="*/ 198 h 1191"/>
                <a:gd name="T14" fmla="*/ 256 w 823"/>
                <a:gd name="T15" fmla="*/ 227 h 1191"/>
                <a:gd name="T16" fmla="*/ 256 w 823"/>
                <a:gd name="T17" fmla="*/ 255 h 1191"/>
                <a:gd name="T18" fmla="*/ 227 w 823"/>
                <a:gd name="T19" fmla="*/ 312 h 1191"/>
                <a:gd name="T20" fmla="*/ 227 w 823"/>
                <a:gd name="T21" fmla="*/ 340 h 1191"/>
                <a:gd name="T22" fmla="*/ 142 w 823"/>
                <a:gd name="T23" fmla="*/ 397 h 1191"/>
                <a:gd name="T24" fmla="*/ 142 w 823"/>
                <a:gd name="T25" fmla="*/ 453 h 1191"/>
                <a:gd name="T26" fmla="*/ 0 w 823"/>
                <a:gd name="T27" fmla="*/ 510 h 1191"/>
                <a:gd name="T28" fmla="*/ 142 w 823"/>
                <a:gd name="T29" fmla="*/ 624 h 1191"/>
                <a:gd name="T30" fmla="*/ 170 w 823"/>
                <a:gd name="T31" fmla="*/ 709 h 1191"/>
                <a:gd name="T32" fmla="*/ 256 w 823"/>
                <a:gd name="T33" fmla="*/ 737 h 1191"/>
                <a:gd name="T34" fmla="*/ 341 w 823"/>
                <a:gd name="T35" fmla="*/ 879 h 1191"/>
                <a:gd name="T36" fmla="*/ 312 w 823"/>
                <a:gd name="T37" fmla="*/ 935 h 1191"/>
                <a:gd name="T38" fmla="*/ 454 w 823"/>
                <a:gd name="T39" fmla="*/ 935 h 1191"/>
                <a:gd name="T40" fmla="*/ 596 w 823"/>
                <a:gd name="T41" fmla="*/ 1191 h 1191"/>
                <a:gd name="T42" fmla="*/ 652 w 823"/>
                <a:gd name="T43" fmla="*/ 794 h 1191"/>
                <a:gd name="T44" fmla="*/ 766 w 823"/>
                <a:gd name="T45" fmla="*/ 482 h 1191"/>
                <a:gd name="T46" fmla="*/ 709 w 823"/>
                <a:gd name="T47" fmla="*/ 425 h 1191"/>
                <a:gd name="T48" fmla="*/ 823 w 823"/>
                <a:gd name="T49" fmla="*/ 227 h 1191"/>
                <a:gd name="T50" fmla="*/ 794 w 823"/>
                <a:gd name="T51" fmla="*/ 170 h 1191"/>
                <a:gd name="T52" fmla="*/ 794 w 823"/>
                <a:gd name="T53" fmla="*/ 113 h 1191"/>
                <a:gd name="T54" fmla="*/ 737 w 823"/>
                <a:gd name="T55" fmla="*/ 113 h 1191"/>
                <a:gd name="T56" fmla="*/ 652 w 823"/>
                <a:gd name="T57" fmla="*/ 0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23" h="1191">
                  <a:moveTo>
                    <a:pt x="652" y="0"/>
                  </a:moveTo>
                  <a:lnTo>
                    <a:pt x="539" y="28"/>
                  </a:lnTo>
                  <a:lnTo>
                    <a:pt x="454" y="85"/>
                  </a:lnTo>
                  <a:lnTo>
                    <a:pt x="397" y="28"/>
                  </a:lnTo>
                  <a:lnTo>
                    <a:pt x="312" y="142"/>
                  </a:lnTo>
                  <a:lnTo>
                    <a:pt x="312" y="170"/>
                  </a:lnTo>
                  <a:lnTo>
                    <a:pt x="312" y="198"/>
                  </a:lnTo>
                  <a:lnTo>
                    <a:pt x="256" y="227"/>
                  </a:lnTo>
                  <a:lnTo>
                    <a:pt x="256" y="255"/>
                  </a:lnTo>
                  <a:lnTo>
                    <a:pt x="227" y="312"/>
                  </a:lnTo>
                  <a:lnTo>
                    <a:pt x="227" y="340"/>
                  </a:lnTo>
                  <a:lnTo>
                    <a:pt x="142" y="397"/>
                  </a:lnTo>
                  <a:lnTo>
                    <a:pt x="142" y="453"/>
                  </a:lnTo>
                  <a:lnTo>
                    <a:pt x="0" y="510"/>
                  </a:lnTo>
                  <a:lnTo>
                    <a:pt x="142" y="624"/>
                  </a:lnTo>
                  <a:lnTo>
                    <a:pt x="170" y="709"/>
                  </a:lnTo>
                  <a:lnTo>
                    <a:pt x="256" y="737"/>
                  </a:lnTo>
                  <a:lnTo>
                    <a:pt x="341" y="879"/>
                  </a:lnTo>
                  <a:lnTo>
                    <a:pt x="312" y="935"/>
                  </a:lnTo>
                  <a:lnTo>
                    <a:pt x="454" y="935"/>
                  </a:lnTo>
                  <a:lnTo>
                    <a:pt x="596" y="1191"/>
                  </a:lnTo>
                  <a:lnTo>
                    <a:pt x="652" y="794"/>
                  </a:lnTo>
                  <a:lnTo>
                    <a:pt x="766" y="482"/>
                  </a:lnTo>
                  <a:lnTo>
                    <a:pt x="709" y="425"/>
                  </a:lnTo>
                  <a:lnTo>
                    <a:pt x="823" y="227"/>
                  </a:lnTo>
                  <a:lnTo>
                    <a:pt x="794" y="170"/>
                  </a:lnTo>
                  <a:lnTo>
                    <a:pt x="794" y="113"/>
                  </a:lnTo>
                  <a:lnTo>
                    <a:pt x="737" y="113"/>
                  </a:lnTo>
                  <a:lnTo>
                    <a:pt x="652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3" name="Freeform 941"/>
            <p:cNvSpPr>
              <a:spLocks/>
            </p:cNvSpPr>
            <p:nvPr/>
          </p:nvSpPr>
          <p:spPr bwMode="auto">
            <a:xfrm>
              <a:off x="7065" y="1805"/>
              <a:ext cx="454" cy="624"/>
            </a:xfrm>
            <a:custGeom>
              <a:avLst/>
              <a:gdLst>
                <a:gd name="T0" fmla="*/ 171 w 454"/>
                <a:gd name="T1" fmla="*/ 624 h 624"/>
                <a:gd name="T2" fmla="*/ 142 w 454"/>
                <a:gd name="T3" fmla="*/ 567 h 624"/>
                <a:gd name="T4" fmla="*/ 142 w 454"/>
                <a:gd name="T5" fmla="*/ 510 h 624"/>
                <a:gd name="T6" fmla="*/ 85 w 454"/>
                <a:gd name="T7" fmla="*/ 510 h 624"/>
                <a:gd name="T8" fmla="*/ 0 w 454"/>
                <a:gd name="T9" fmla="*/ 397 h 624"/>
                <a:gd name="T10" fmla="*/ 0 w 454"/>
                <a:gd name="T11" fmla="*/ 312 h 624"/>
                <a:gd name="T12" fmla="*/ 57 w 454"/>
                <a:gd name="T13" fmla="*/ 340 h 624"/>
                <a:gd name="T14" fmla="*/ 85 w 454"/>
                <a:gd name="T15" fmla="*/ 255 h 624"/>
                <a:gd name="T16" fmla="*/ 57 w 454"/>
                <a:gd name="T17" fmla="*/ 227 h 624"/>
                <a:gd name="T18" fmla="*/ 0 w 454"/>
                <a:gd name="T19" fmla="*/ 142 h 624"/>
                <a:gd name="T20" fmla="*/ 29 w 454"/>
                <a:gd name="T21" fmla="*/ 28 h 624"/>
                <a:gd name="T22" fmla="*/ 114 w 454"/>
                <a:gd name="T23" fmla="*/ 0 h 624"/>
                <a:gd name="T24" fmla="*/ 199 w 454"/>
                <a:gd name="T25" fmla="*/ 57 h 624"/>
                <a:gd name="T26" fmla="*/ 312 w 454"/>
                <a:gd name="T27" fmla="*/ 57 h 624"/>
                <a:gd name="T28" fmla="*/ 369 w 454"/>
                <a:gd name="T29" fmla="*/ 28 h 624"/>
                <a:gd name="T30" fmla="*/ 454 w 454"/>
                <a:gd name="T31" fmla="*/ 57 h 624"/>
                <a:gd name="T32" fmla="*/ 341 w 454"/>
                <a:gd name="T33" fmla="*/ 312 h 624"/>
                <a:gd name="T34" fmla="*/ 171 w 454"/>
                <a:gd name="T35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54" h="624">
                  <a:moveTo>
                    <a:pt x="171" y="624"/>
                  </a:moveTo>
                  <a:lnTo>
                    <a:pt x="142" y="567"/>
                  </a:lnTo>
                  <a:lnTo>
                    <a:pt x="142" y="510"/>
                  </a:lnTo>
                  <a:lnTo>
                    <a:pt x="85" y="510"/>
                  </a:lnTo>
                  <a:lnTo>
                    <a:pt x="0" y="397"/>
                  </a:lnTo>
                  <a:lnTo>
                    <a:pt x="0" y="312"/>
                  </a:lnTo>
                  <a:lnTo>
                    <a:pt x="57" y="340"/>
                  </a:lnTo>
                  <a:lnTo>
                    <a:pt x="85" y="255"/>
                  </a:lnTo>
                  <a:lnTo>
                    <a:pt x="57" y="227"/>
                  </a:lnTo>
                  <a:lnTo>
                    <a:pt x="0" y="142"/>
                  </a:lnTo>
                  <a:lnTo>
                    <a:pt x="29" y="28"/>
                  </a:lnTo>
                  <a:lnTo>
                    <a:pt x="114" y="0"/>
                  </a:lnTo>
                  <a:lnTo>
                    <a:pt x="199" y="57"/>
                  </a:lnTo>
                  <a:lnTo>
                    <a:pt x="312" y="57"/>
                  </a:lnTo>
                  <a:lnTo>
                    <a:pt x="369" y="28"/>
                  </a:lnTo>
                  <a:lnTo>
                    <a:pt x="454" y="57"/>
                  </a:lnTo>
                  <a:lnTo>
                    <a:pt x="341" y="312"/>
                  </a:lnTo>
                  <a:lnTo>
                    <a:pt x="171" y="624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4" name="Freeform 942"/>
            <p:cNvSpPr>
              <a:spLocks/>
            </p:cNvSpPr>
            <p:nvPr/>
          </p:nvSpPr>
          <p:spPr bwMode="auto">
            <a:xfrm>
              <a:off x="4684" y="473"/>
              <a:ext cx="1871" cy="1275"/>
            </a:xfrm>
            <a:custGeom>
              <a:avLst/>
              <a:gdLst>
                <a:gd name="T0" fmla="*/ 284 w 1871"/>
                <a:gd name="T1" fmla="*/ 1247 h 1275"/>
                <a:gd name="T2" fmla="*/ 227 w 1871"/>
                <a:gd name="T3" fmla="*/ 1134 h 1275"/>
                <a:gd name="T4" fmla="*/ 255 w 1871"/>
                <a:gd name="T5" fmla="*/ 878 h 1275"/>
                <a:gd name="T6" fmla="*/ 142 w 1871"/>
                <a:gd name="T7" fmla="*/ 850 h 1275"/>
                <a:gd name="T8" fmla="*/ 57 w 1871"/>
                <a:gd name="T9" fmla="*/ 793 h 1275"/>
                <a:gd name="T10" fmla="*/ 142 w 1871"/>
                <a:gd name="T11" fmla="*/ 595 h 1275"/>
                <a:gd name="T12" fmla="*/ 397 w 1871"/>
                <a:gd name="T13" fmla="*/ 737 h 1275"/>
                <a:gd name="T14" fmla="*/ 539 w 1871"/>
                <a:gd name="T15" fmla="*/ 623 h 1275"/>
                <a:gd name="T16" fmla="*/ 624 w 1871"/>
                <a:gd name="T17" fmla="*/ 510 h 1275"/>
                <a:gd name="T18" fmla="*/ 737 w 1871"/>
                <a:gd name="T19" fmla="*/ 567 h 1275"/>
                <a:gd name="T20" fmla="*/ 822 w 1871"/>
                <a:gd name="T21" fmla="*/ 453 h 1275"/>
                <a:gd name="T22" fmla="*/ 964 w 1871"/>
                <a:gd name="T23" fmla="*/ 311 h 1275"/>
                <a:gd name="T24" fmla="*/ 1021 w 1871"/>
                <a:gd name="T25" fmla="*/ 255 h 1275"/>
                <a:gd name="T26" fmla="*/ 1162 w 1871"/>
                <a:gd name="T27" fmla="*/ 198 h 1275"/>
                <a:gd name="T28" fmla="*/ 1304 w 1871"/>
                <a:gd name="T29" fmla="*/ 198 h 1275"/>
                <a:gd name="T30" fmla="*/ 1418 w 1871"/>
                <a:gd name="T31" fmla="*/ 141 h 1275"/>
                <a:gd name="T32" fmla="*/ 1531 w 1871"/>
                <a:gd name="T33" fmla="*/ 0 h 1275"/>
                <a:gd name="T34" fmla="*/ 1729 w 1871"/>
                <a:gd name="T35" fmla="*/ 56 h 1275"/>
                <a:gd name="T36" fmla="*/ 1729 w 1871"/>
                <a:gd name="T37" fmla="*/ 141 h 1275"/>
                <a:gd name="T38" fmla="*/ 1786 w 1871"/>
                <a:gd name="T39" fmla="*/ 255 h 1275"/>
                <a:gd name="T40" fmla="*/ 1843 w 1871"/>
                <a:gd name="T41" fmla="*/ 453 h 1275"/>
                <a:gd name="T42" fmla="*/ 1871 w 1871"/>
                <a:gd name="T43" fmla="*/ 567 h 1275"/>
                <a:gd name="T44" fmla="*/ 1729 w 1871"/>
                <a:gd name="T45" fmla="*/ 623 h 1275"/>
                <a:gd name="T46" fmla="*/ 1673 w 1871"/>
                <a:gd name="T47" fmla="*/ 623 h 1275"/>
                <a:gd name="T48" fmla="*/ 1588 w 1871"/>
                <a:gd name="T49" fmla="*/ 708 h 1275"/>
                <a:gd name="T50" fmla="*/ 1503 w 1871"/>
                <a:gd name="T51" fmla="*/ 737 h 1275"/>
                <a:gd name="T52" fmla="*/ 1361 w 1871"/>
                <a:gd name="T53" fmla="*/ 935 h 1275"/>
                <a:gd name="T54" fmla="*/ 1191 w 1871"/>
                <a:gd name="T55" fmla="*/ 907 h 1275"/>
                <a:gd name="T56" fmla="*/ 1106 w 1871"/>
                <a:gd name="T57" fmla="*/ 878 h 1275"/>
                <a:gd name="T58" fmla="*/ 936 w 1871"/>
                <a:gd name="T59" fmla="*/ 963 h 1275"/>
                <a:gd name="T60" fmla="*/ 851 w 1871"/>
                <a:gd name="T61" fmla="*/ 1077 h 1275"/>
                <a:gd name="T62" fmla="*/ 737 w 1871"/>
                <a:gd name="T63" fmla="*/ 1105 h 1275"/>
                <a:gd name="T64" fmla="*/ 482 w 1871"/>
                <a:gd name="T65" fmla="*/ 1162 h 1275"/>
                <a:gd name="T66" fmla="*/ 312 w 1871"/>
                <a:gd name="T67" fmla="*/ 1275 h 1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871" h="1275">
                  <a:moveTo>
                    <a:pt x="312" y="1275"/>
                  </a:moveTo>
                  <a:lnTo>
                    <a:pt x="284" y="1247"/>
                  </a:lnTo>
                  <a:lnTo>
                    <a:pt x="284" y="1162"/>
                  </a:lnTo>
                  <a:lnTo>
                    <a:pt x="227" y="1134"/>
                  </a:lnTo>
                  <a:lnTo>
                    <a:pt x="255" y="1077"/>
                  </a:lnTo>
                  <a:lnTo>
                    <a:pt x="255" y="878"/>
                  </a:lnTo>
                  <a:lnTo>
                    <a:pt x="170" y="907"/>
                  </a:lnTo>
                  <a:lnTo>
                    <a:pt x="142" y="850"/>
                  </a:lnTo>
                  <a:lnTo>
                    <a:pt x="57" y="878"/>
                  </a:lnTo>
                  <a:lnTo>
                    <a:pt x="57" y="793"/>
                  </a:lnTo>
                  <a:lnTo>
                    <a:pt x="0" y="680"/>
                  </a:lnTo>
                  <a:lnTo>
                    <a:pt x="142" y="595"/>
                  </a:lnTo>
                  <a:lnTo>
                    <a:pt x="340" y="737"/>
                  </a:lnTo>
                  <a:lnTo>
                    <a:pt x="397" y="737"/>
                  </a:lnTo>
                  <a:lnTo>
                    <a:pt x="397" y="708"/>
                  </a:lnTo>
                  <a:lnTo>
                    <a:pt x="539" y="623"/>
                  </a:lnTo>
                  <a:lnTo>
                    <a:pt x="539" y="567"/>
                  </a:lnTo>
                  <a:lnTo>
                    <a:pt x="624" y="510"/>
                  </a:lnTo>
                  <a:lnTo>
                    <a:pt x="680" y="510"/>
                  </a:lnTo>
                  <a:lnTo>
                    <a:pt x="737" y="567"/>
                  </a:lnTo>
                  <a:lnTo>
                    <a:pt x="794" y="481"/>
                  </a:lnTo>
                  <a:lnTo>
                    <a:pt x="822" y="453"/>
                  </a:lnTo>
                  <a:lnTo>
                    <a:pt x="851" y="481"/>
                  </a:lnTo>
                  <a:lnTo>
                    <a:pt x="964" y="311"/>
                  </a:lnTo>
                  <a:lnTo>
                    <a:pt x="1021" y="311"/>
                  </a:lnTo>
                  <a:lnTo>
                    <a:pt x="1021" y="255"/>
                  </a:lnTo>
                  <a:lnTo>
                    <a:pt x="1106" y="198"/>
                  </a:lnTo>
                  <a:lnTo>
                    <a:pt x="1162" y="198"/>
                  </a:lnTo>
                  <a:lnTo>
                    <a:pt x="1247" y="226"/>
                  </a:lnTo>
                  <a:lnTo>
                    <a:pt x="1304" y="198"/>
                  </a:lnTo>
                  <a:lnTo>
                    <a:pt x="1361" y="198"/>
                  </a:lnTo>
                  <a:lnTo>
                    <a:pt x="1418" y="141"/>
                  </a:lnTo>
                  <a:lnTo>
                    <a:pt x="1389" y="56"/>
                  </a:lnTo>
                  <a:lnTo>
                    <a:pt x="1531" y="0"/>
                  </a:lnTo>
                  <a:lnTo>
                    <a:pt x="1616" y="85"/>
                  </a:lnTo>
                  <a:lnTo>
                    <a:pt x="1729" y="56"/>
                  </a:lnTo>
                  <a:lnTo>
                    <a:pt x="1758" y="113"/>
                  </a:lnTo>
                  <a:lnTo>
                    <a:pt x="1729" y="141"/>
                  </a:lnTo>
                  <a:lnTo>
                    <a:pt x="1786" y="198"/>
                  </a:lnTo>
                  <a:lnTo>
                    <a:pt x="1786" y="255"/>
                  </a:lnTo>
                  <a:lnTo>
                    <a:pt x="1814" y="283"/>
                  </a:lnTo>
                  <a:lnTo>
                    <a:pt x="1843" y="453"/>
                  </a:lnTo>
                  <a:lnTo>
                    <a:pt x="1871" y="510"/>
                  </a:lnTo>
                  <a:lnTo>
                    <a:pt x="1871" y="567"/>
                  </a:lnTo>
                  <a:lnTo>
                    <a:pt x="1814" y="623"/>
                  </a:lnTo>
                  <a:lnTo>
                    <a:pt x="1729" y="623"/>
                  </a:lnTo>
                  <a:lnTo>
                    <a:pt x="1701" y="567"/>
                  </a:lnTo>
                  <a:lnTo>
                    <a:pt x="1673" y="623"/>
                  </a:lnTo>
                  <a:lnTo>
                    <a:pt x="1588" y="652"/>
                  </a:lnTo>
                  <a:lnTo>
                    <a:pt x="1588" y="708"/>
                  </a:lnTo>
                  <a:lnTo>
                    <a:pt x="1559" y="737"/>
                  </a:lnTo>
                  <a:lnTo>
                    <a:pt x="1503" y="737"/>
                  </a:lnTo>
                  <a:lnTo>
                    <a:pt x="1474" y="822"/>
                  </a:lnTo>
                  <a:lnTo>
                    <a:pt x="1361" y="935"/>
                  </a:lnTo>
                  <a:lnTo>
                    <a:pt x="1219" y="963"/>
                  </a:lnTo>
                  <a:lnTo>
                    <a:pt x="1191" y="907"/>
                  </a:lnTo>
                  <a:lnTo>
                    <a:pt x="1134" y="907"/>
                  </a:lnTo>
                  <a:lnTo>
                    <a:pt x="1106" y="878"/>
                  </a:lnTo>
                  <a:lnTo>
                    <a:pt x="992" y="878"/>
                  </a:lnTo>
                  <a:lnTo>
                    <a:pt x="936" y="963"/>
                  </a:lnTo>
                  <a:lnTo>
                    <a:pt x="964" y="1020"/>
                  </a:lnTo>
                  <a:lnTo>
                    <a:pt x="851" y="1077"/>
                  </a:lnTo>
                  <a:lnTo>
                    <a:pt x="794" y="1190"/>
                  </a:lnTo>
                  <a:lnTo>
                    <a:pt x="737" y="1105"/>
                  </a:lnTo>
                  <a:lnTo>
                    <a:pt x="510" y="1190"/>
                  </a:lnTo>
                  <a:lnTo>
                    <a:pt x="482" y="1162"/>
                  </a:lnTo>
                  <a:lnTo>
                    <a:pt x="369" y="1190"/>
                  </a:lnTo>
                  <a:lnTo>
                    <a:pt x="312" y="1275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5" name="Freeform 943"/>
            <p:cNvSpPr>
              <a:spLocks/>
            </p:cNvSpPr>
            <p:nvPr/>
          </p:nvSpPr>
          <p:spPr bwMode="auto">
            <a:xfrm>
              <a:off x="4599" y="274"/>
              <a:ext cx="1191" cy="936"/>
            </a:xfrm>
            <a:custGeom>
              <a:avLst/>
              <a:gdLst>
                <a:gd name="T0" fmla="*/ 1191 w 1191"/>
                <a:gd name="T1" fmla="*/ 397 h 936"/>
                <a:gd name="T2" fmla="*/ 1106 w 1191"/>
                <a:gd name="T3" fmla="*/ 454 h 936"/>
                <a:gd name="T4" fmla="*/ 1106 w 1191"/>
                <a:gd name="T5" fmla="*/ 510 h 936"/>
                <a:gd name="T6" fmla="*/ 1049 w 1191"/>
                <a:gd name="T7" fmla="*/ 510 h 936"/>
                <a:gd name="T8" fmla="*/ 936 w 1191"/>
                <a:gd name="T9" fmla="*/ 680 h 936"/>
                <a:gd name="T10" fmla="*/ 907 w 1191"/>
                <a:gd name="T11" fmla="*/ 652 h 936"/>
                <a:gd name="T12" fmla="*/ 822 w 1191"/>
                <a:gd name="T13" fmla="*/ 766 h 936"/>
                <a:gd name="T14" fmla="*/ 765 w 1191"/>
                <a:gd name="T15" fmla="*/ 709 h 936"/>
                <a:gd name="T16" fmla="*/ 709 w 1191"/>
                <a:gd name="T17" fmla="*/ 709 h 936"/>
                <a:gd name="T18" fmla="*/ 624 w 1191"/>
                <a:gd name="T19" fmla="*/ 766 h 936"/>
                <a:gd name="T20" fmla="*/ 624 w 1191"/>
                <a:gd name="T21" fmla="*/ 822 h 936"/>
                <a:gd name="T22" fmla="*/ 482 w 1191"/>
                <a:gd name="T23" fmla="*/ 907 h 936"/>
                <a:gd name="T24" fmla="*/ 482 w 1191"/>
                <a:gd name="T25" fmla="*/ 936 h 936"/>
                <a:gd name="T26" fmla="*/ 425 w 1191"/>
                <a:gd name="T27" fmla="*/ 936 h 936"/>
                <a:gd name="T28" fmla="*/ 227 w 1191"/>
                <a:gd name="T29" fmla="*/ 794 h 936"/>
                <a:gd name="T30" fmla="*/ 255 w 1191"/>
                <a:gd name="T31" fmla="*/ 680 h 936"/>
                <a:gd name="T32" fmla="*/ 227 w 1191"/>
                <a:gd name="T33" fmla="*/ 652 h 936"/>
                <a:gd name="T34" fmla="*/ 227 w 1191"/>
                <a:gd name="T35" fmla="*/ 595 h 936"/>
                <a:gd name="T36" fmla="*/ 170 w 1191"/>
                <a:gd name="T37" fmla="*/ 482 h 936"/>
                <a:gd name="T38" fmla="*/ 198 w 1191"/>
                <a:gd name="T39" fmla="*/ 397 h 936"/>
                <a:gd name="T40" fmla="*/ 198 w 1191"/>
                <a:gd name="T41" fmla="*/ 340 h 936"/>
                <a:gd name="T42" fmla="*/ 113 w 1191"/>
                <a:gd name="T43" fmla="*/ 255 h 936"/>
                <a:gd name="T44" fmla="*/ 85 w 1191"/>
                <a:gd name="T45" fmla="*/ 255 h 936"/>
                <a:gd name="T46" fmla="*/ 0 w 1191"/>
                <a:gd name="T47" fmla="*/ 199 h 936"/>
                <a:gd name="T48" fmla="*/ 0 w 1191"/>
                <a:gd name="T49" fmla="*/ 57 h 936"/>
                <a:gd name="T50" fmla="*/ 28 w 1191"/>
                <a:gd name="T51" fmla="*/ 0 h 936"/>
                <a:gd name="T52" fmla="*/ 85 w 1191"/>
                <a:gd name="T53" fmla="*/ 0 h 936"/>
                <a:gd name="T54" fmla="*/ 198 w 1191"/>
                <a:gd name="T55" fmla="*/ 57 h 936"/>
                <a:gd name="T56" fmla="*/ 227 w 1191"/>
                <a:gd name="T57" fmla="*/ 0 h 936"/>
                <a:gd name="T58" fmla="*/ 283 w 1191"/>
                <a:gd name="T59" fmla="*/ 0 h 936"/>
                <a:gd name="T60" fmla="*/ 340 w 1191"/>
                <a:gd name="T61" fmla="*/ 85 h 936"/>
                <a:gd name="T62" fmla="*/ 510 w 1191"/>
                <a:gd name="T63" fmla="*/ 170 h 936"/>
                <a:gd name="T64" fmla="*/ 624 w 1191"/>
                <a:gd name="T65" fmla="*/ 142 h 936"/>
                <a:gd name="T66" fmla="*/ 680 w 1191"/>
                <a:gd name="T67" fmla="*/ 199 h 936"/>
                <a:gd name="T68" fmla="*/ 822 w 1191"/>
                <a:gd name="T69" fmla="*/ 199 h 936"/>
                <a:gd name="T70" fmla="*/ 964 w 1191"/>
                <a:gd name="T71" fmla="*/ 227 h 936"/>
                <a:gd name="T72" fmla="*/ 1021 w 1191"/>
                <a:gd name="T73" fmla="*/ 170 h 936"/>
                <a:gd name="T74" fmla="*/ 1106 w 1191"/>
                <a:gd name="T75" fmla="*/ 227 h 936"/>
                <a:gd name="T76" fmla="*/ 1191 w 1191"/>
                <a:gd name="T77" fmla="*/ 397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91" h="936">
                  <a:moveTo>
                    <a:pt x="1191" y="397"/>
                  </a:moveTo>
                  <a:lnTo>
                    <a:pt x="1106" y="454"/>
                  </a:lnTo>
                  <a:lnTo>
                    <a:pt x="1106" y="510"/>
                  </a:lnTo>
                  <a:lnTo>
                    <a:pt x="1049" y="510"/>
                  </a:lnTo>
                  <a:lnTo>
                    <a:pt x="936" y="680"/>
                  </a:lnTo>
                  <a:lnTo>
                    <a:pt x="907" y="652"/>
                  </a:lnTo>
                  <a:lnTo>
                    <a:pt x="822" y="766"/>
                  </a:lnTo>
                  <a:lnTo>
                    <a:pt x="765" y="709"/>
                  </a:lnTo>
                  <a:lnTo>
                    <a:pt x="709" y="709"/>
                  </a:lnTo>
                  <a:lnTo>
                    <a:pt x="624" y="766"/>
                  </a:lnTo>
                  <a:lnTo>
                    <a:pt x="624" y="822"/>
                  </a:lnTo>
                  <a:lnTo>
                    <a:pt x="482" y="907"/>
                  </a:lnTo>
                  <a:lnTo>
                    <a:pt x="482" y="936"/>
                  </a:lnTo>
                  <a:lnTo>
                    <a:pt x="425" y="936"/>
                  </a:lnTo>
                  <a:lnTo>
                    <a:pt x="227" y="794"/>
                  </a:lnTo>
                  <a:lnTo>
                    <a:pt x="255" y="680"/>
                  </a:lnTo>
                  <a:lnTo>
                    <a:pt x="227" y="652"/>
                  </a:lnTo>
                  <a:lnTo>
                    <a:pt x="227" y="595"/>
                  </a:lnTo>
                  <a:lnTo>
                    <a:pt x="170" y="482"/>
                  </a:lnTo>
                  <a:lnTo>
                    <a:pt x="198" y="397"/>
                  </a:lnTo>
                  <a:lnTo>
                    <a:pt x="198" y="340"/>
                  </a:lnTo>
                  <a:lnTo>
                    <a:pt x="113" y="255"/>
                  </a:lnTo>
                  <a:lnTo>
                    <a:pt x="85" y="255"/>
                  </a:lnTo>
                  <a:lnTo>
                    <a:pt x="0" y="199"/>
                  </a:lnTo>
                  <a:lnTo>
                    <a:pt x="0" y="57"/>
                  </a:lnTo>
                  <a:lnTo>
                    <a:pt x="28" y="0"/>
                  </a:lnTo>
                  <a:lnTo>
                    <a:pt x="85" y="0"/>
                  </a:lnTo>
                  <a:lnTo>
                    <a:pt x="198" y="57"/>
                  </a:lnTo>
                  <a:lnTo>
                    <a:pt x="227" y="0"/>
                  </a:lnTo>
                  <a:lnTo>
                    <a:pt x="283" y="0"/>
                  </a:lnTo>
                  <a:lnTo>
                    <a:pt x="340" y="85"/>
                  </a:lnTo>
                  <a:lnTo>
                    <a:pt x="510" y="170"/>
                  </a:lnTo>
                  <a:lnTo>
                    <a:pt x="624" y="142"/>
                  </a:lnTo>
                  <a:lnTo>
                    <a:pt x="680" y="199"/>
                  </a:lnTo>
                  <a:lnTo>
                    <a:pt x="822" y="199"/>
                  </a:lnTo>
                  <a:lnTo>
                    <a:pt x="964" y="227"/>
                  </a:lnTo>
                  <a:lnTo>
                    <a:pt x="1021" y="170"/>
                  </a:lnTo>
                  <a:lnTo>
                    <a:pt x="1106" y="227"/>
                  </a:lnTo>
                  <a:lnTo>
                    <a:pt x="1191" y="39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6" name="Freeform 945"/>
            <p:cNvSpPr>
              <a:spLocks/>
            </p:cNvSpPr>
            <p:nvPr/>
          </p:nvSpPr>
          <p:spPr bwMode="auto">
            <a:xfrm>
              <a:off x="4996" y="1351"/>
              <a:ext cx="822" cy="709"/>
            </a:xfrm>
            <a:custGeom>
              <a:avLst/>
              <a:gdLst>
                <a:gd name="T0" fmla="*/ 822 w 822"/>
                <a:gd name="T1" fmla="*/ 29 h 709"/>
                <a:gd name="T2" fmla="*/ 794 w 822"/>
                <a:gd name="T3" fmla="*/ 0 h 709"/>
                <a:gd name="T4" fmla="*/ 680 w 822"/>
                <a:gd name="T5" fmla="*/ 0 h 709"/>
                <a:gd name="T6" fmla="*/ 624 w 822"/>
                <a:gd name="T7" fmla="*/ 85 h 709"/>
                <a:gd name="T8" fmla="*/ 652 w 822"/>
                <a:gd name="T9" fmla="*/ 142 h 709"/>
                <a:gd name="T10" fmla="*/ 539 w 822"/>
                <a:gd name="T11" fmla="*/ 199 h 709"/>
                <a:gd name="T12" fmla="*/ 482 w 822"/>
                <a:gd name="T13" fmla="*/ 312 h 709"/>
                <a:gd name="T14" fmla="*/ 425 w 822"/>
                <a:gd name="T15" fmla="*/ 227 h 709"/>
                <a:gd name="T16" fmla="*/ 198 w 822"/>
                <a:gd name="T17" fmla="*/ 312 h 709"/>
                <a:gd name="T18" fmla="*/ 170 w 822"/>
                <a:gd name="T19" fmla="*/ 284 h 709"/>
                <a:gd name="T20" fmla="*/ 57 w 822"/>
                <a:gd name="T21" fmla="*/ 312 h 709"/>
                <a:gd name="T22" fmla="*/ 0 w 822"/>
                <a:gd name="T23" fmla="*/ 397 h 709"/>
                <a:gd name="T24" fmla="*/ 0 w 822"/>
                <a:gd name="T25" fmla="*/ 624 h 709"/>
                <a:gd name="T26" fmla="*/ 227 w 822"/>
                <a:gd name="T27" fmla="*/ 567 h 709"/>
                <a:gd name="T28" fmla="*/ 312 w 822"/>
                <a:gd name="T29" fmla="*/ 681 h 709"/>
                <a:gd name="T30" fmla="*/ 368 w 822"/>
                <a:gd name="T31" fmla="*/ 709 h 709"/>
                <a:gd name="T32" fmla="*/ 425 w 822"/>
                <a:gd name="T33" fmla="*/ 567 h 709"/>
                <a:gd name="T34" fmla="*/ 567 w 822"/>
                <a:gd name="T35" fmla="*/ 482 h 709"/>
                <a:gd name="T36" fmla="*/ 567 w 822"/>
                <a:gd name="T37" fmla="*/ 454 h 709"/>
                <a:gd name="T38" fmla="*/ 539 w 822"/>
                <a:gd name="T39" fmla="*/ 426 h 709"/>
                <a:gd name="T40" fmla="*/ 595 w 822"/>
                <a:gd name="T41" fmla="*/ 369 h 709"/>
                <a:gd name="T42" fmla="*/ 624 w 822"/>
                <a:gd name="T43" fmla="*/ 397 h 709"/>
                <a:gd name="T44" fmla="*/ 737 w 822"/>
                <a:gd name="T45" fmla="*/ 341 h 709"/>
                <a:gd name="T46" fmla="*/ 709 w 822"/>
                <a:gd name="T47" fmla="*/ 284 h 709"/>
                <a:gd name="T48" fmla="*/ 794 w 822"/>
                <a:gd name="T49" fmla="*/ 227 h 709"/>
                <a:gd name="T50" fmla="*/ 765 w 822"/>
                <a:gd name="T51" fmla="*/ 199 h 709"/>
                <a:gd name="T52" fmla="*/ 822 w 822"/>
                <a:gd name="T53" fmla="*/ 142 h 709"/>
                <a:gd name="T54" fmla="*/ 822 w 822"/>
                <a:gd name="T55" fmla="*/ 114 h 709"/>
                <a:gd name="T56" fmla="*/ 794 w 822"/>
                <a:gd name="T57" fmla="*/ 85 h 709"/>
                <a:gd name="T58" fmla="*/ 822 w 822"/>
                <a:gd name="T59" fmla="*/ 2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22" h="709">
                  <a:moveTo>
                    <a:pt x="822" y="29"/>
                  </a:moveTo>
                  <a:lnTo>
                    <a:pt x="794" y="0"/>
                  </a:lnTo>
                  <a:lnTo>
                    <a:pt x="680" y="0"/>
                  </a:lnTo>
                  <a:lnTo>
                    <a:pt x="624" y="85"/>
                  </a:lnTo>
                  <a:lnTo>
                    <a:pt x="652" y="142"/>
                  </a:lnTo>
                  <a:lnTo>
                    <a:pt x="539" y="199"/>
                  </a:lnTo>
                  <a:lnTo>
                    <a:pt x="482" y="312"/>
                  </a:lnTo>
                  <a:lnTo>
                    <a:pt x="425" y="227"/>
                  </a:lnTo>
                  <a:lnTo>
                    <a:pt x="198" y="312"/>
                  </a:lnTo>
                  <a:lnTo>
                    <a:pt x="170" y="284"/>
                  </a:lnTo>
                  <a:lnTo>
                    <a:pt x="57" y="312"/>
                  </a:lnTo>
                  <a:lnTo>
                    <a:pt x="0" y="397"/>
                  </a:lnTo>
                  <a:lnTo>
                    <a:pt x="0" y="624"/>
                  </a:lnTo>
                  <a:lnTo>
                    <a:pt x="227" y="567"/>
                  </a:lnTo>
                  <a:lnTo>
                    <a:pt x="312" y="681"/>
                  </a:lnTo>
                  <a:lnTo>
                    <a:pt x="368" y="709"/>
                  </a:lnTo>
                  <a:lnTo>
                    <a:pt x="425" y="567"/>
                  </a:lnTo>
                  <a:lnTo>
                    <a:pt x="567" y="482"/>
                  </a:lnTo>
                  <a:lnTo>
                    <a:pt x="567" y="454"/>
                  </a:lnTo>
                  <a:lnTo>
                    <a:pt x="539" y="426"/>
                  </a:lnTo>
                  <a:lnTo>
                    <a:pt x="595" y="369"/>
                  </a:lnTo>
                  <a:lnTo>
                    <a:pt x="624" y="397"/>
                  </a:lnTo>
                  <a:lnTo>
                    <a:pt x="737" y="341"/>
                  </a:lnTo>
                  <a:lnTo>
                    <a:pt x="709" y="284"/>
                  </a:lnTo>
                  <a:lnTo>
                    <a:pt x="794" y="227"/>
                  </a:lnTo>
                  <a:lnTo>
                    <a:pt x="765" y="199"/>
                  </a:lnTo>
                  <a:lnTo>
                    <a:pt x="822" y="142"/>
                  </a:lnTo>
                  <a:lnTo>
                    <a:pt x="822" y="114"/>
                  </a:lnTo>
                  <a:lnTo>
                    <a:pt x="794" y="85"/>
                  </a:lnTo>
                  <a:lnTo>
                    <a:pt x="822" y="29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7" name="Freeform 946"/>
            <p:cNvSpPr>
              <a:spLocks/>
            </p:cNvSpPr>
            <p:nvPr/>
          </p:nvSpPr>
          <p:spPr bwMode="auto">
            <a:xfrm>
              <a:off x="5364" y="1692"/>
              <a:ext cx="397" cy="368"/>
            </a:xfrm>
            <a:custGeom>
              <a:avLst/>
              <a:gdLst>
                <a:gd name="T0" fmla="*/ 369 w 397"/>
                <a:gd name="T1" fmla="*/ 0 h 368"/>
                <a:gd name="T2" fmla="*/ 256 w 397"/>
                <a:gd name="T3" fmla="*/ 56 h 368"/>
                <a:gd name="T4" fmla="*/ 227 w 397"/>
                <a:gd name="T5" fmla="*/ 28 h 368"/>
                <a:gd name="T6" fmla="*/ 171 w 397"/>
                <a:gd name="T7" fmla="*/ 85 h 368"/>
                <a:gd name="T8" fmla="*/ 199 w 397"/>
                <a:gd name="T9" fmla="*/ 113 h 368"/>
                <a:gd name="T10" fmla="*/ 199 w 397"/>
                <a:gd name="T11" fmla="*/ 141 h 368"/>
                <a:gd name="T12" fmla="*/ 57 w 397"/>
                <a:gd name="T13" fmla="*/ 226 h 368"/>
                <a:gd name="T14" fmla="*/ 0 w 397"/>
                <a:gd name="T15" fmla="*/ 368 h 368"/>
                <a:gd name="T16" fmla="*/ 171 w 397"/>
                <a:gd name="T17" fmla="*/ 368 h 368"/>
                <a:gd name="T18" fmla="*/ 199 w 397"/>
                <a:gd name="T19" fmla="*/ 340 h 368"/>
                <a:gd name="T20" fmla="*/ 312 w 397"/>
                <a:gd name="T21" fmla="*/ 311 h 368"/>
                <a:gd name="T22" fmla="*/ 341 w 397"/>
                <a:gd name="T23" fmla="*/ 255 h 368"/>
                <a:gd name="T24" fmla="*/ 341 w 397"/>
                <a:gd name="T25" fmla="*/ 141 h 368"/>
                <a:gd name="T26" fmla="*/ 397 w 397"/>
                <a:gd name="T27" fmla="*/ 85 h 368"/>
                <a:gd name="T28" fmla="*/ 369 w 397"/>
                <a:gd name="T29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7" h="368">
                  <a:moveTo>
                    <a:pt x="369" y="0"/>
                  </a:moveTo>
                  <a:lnTo>
                    <a:pt x="256" y="56"/>
                  </a:lnTo>
                  <a:lnTo>
                    <a:pt x="227" y="28"/>
                  </a:lnTo>
                  <a:lnTo>
                    <a:pt x="171" y="85"/>
                  </a:lnTo>
                  <a:lnTo>
                    <a:pt x="199" y="113"/>
                  </a:lnTo>
                  <a:lnTo>
                    <a:pt x="199" y="141"/>
                  </a:lnTo>
                  <a:lnTo>
                    <a:pt x="57" y="226"/>
                  </a:lnTo>
                  <a:lnTo>
                    <a:pt x="0" y="368"/>
                  </a:lnTo>
                  <a:lnTo>
                    <a:pt x="171" y="368"/>
                  </a:lnTo>
                  <a:lnTo>
                    <a:pt x="199" y="340"/>
                  </a:lnTo>
                  <a:lnTo>
                    <a:pt x="312" y="311"/>
                  </a:lnTo>
                  <a:lnTo>
                    <a:pt x="341" y="255"/>
                  </a:lnTo>
                  <a:lnTo>
                    <a:pt x="341" y="141"/>
                  </a:lnTo>
                  <a:lnTo>
                    <a:pt x="397" y="85"/>
                  </a:lnTo>
                  <a:lnTo>
                    <a:pt x="369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8" name="Freeform 947"/>
            <p:cNvSpPr>
              <a:spLocks/>
            </p:cNvSpPr>
            <p:nvPr/>
          </p:nvSpPr>
          <p:spPr bwMode="auto">
            <a:xfrm>
              <a:off x="5535" y="1040"/>
              <a:ext cx="1048" cy="1389"/>
            </a:xfrm>
            <a:custGeom>
              <a:avLst/>
              <a:gdLst>
                <a:gd name="T0" fmla="*/ 0 w 1048"/>
                <a:gd name="T1" fmla="*/ 1020 h 1389"/>
                <a:gd name="T2" fmla="*/ 28 w 1048"/>
                <a:gd name="T3" fmla="*/ 992 h 1389"/>
                <a:gd name="T4" fmla="*/ 141 w 1048"/>
                <a:gd name="T5" fmla="*/ 963 h 1389"/>
                <a:gd name="T6" fmla="*/ 170 w 1048"/>
                <a:gd name="T7" fmla="*/ 907 h 1389"/>
                <a:gd name="T8" fmla="*/ 170 w 1048"/>
                <a:gd name="T9" fmla="*/ 793 h 1389"/>
                <a:gd name="T10" fmla="*/ 226 w 1048"/>
                <a:gd name="T11" fmla="*/ 737 h 1389"/>
                <a:gd name="T12" fmla="*/ 198 w 1048"/>
                <a:gd name="T13" fmla="*/ 652 h 1389"/>
                <a:gd name="T14" fmla="*/ 170 w 1048"/>
                <a:gd name="T15" fmla="*/ 595 h 1389"/>
                <a:gd name="T16" fmla="*/ 255 w 1048"/>
                <a:gd name="T17" fmla="*/ 538 h 1389"/>
                <a:gd name="T18" fmla="*/ 226 w 1048"/>
                <a:gd name="T19" fmla="*/ 510 h 1389"/>
                <a:gd name="T20" fmla="*/ 283 w 1048"/>
                <a:gd name="T21" fmla="*/ 453 h 1389"/>
                <a:gd name="T22" fmla="*/ 283 w 1048"/>
                <a:gd name="T23" fmla="*/ 425 h 1389"/>
                <a:gd name="T24" fmla="*/ 255 w 1048"/>
                <a:gd name="T25" fmla="*/ 396 h 1389"/>
                <a:gd name="T26" fmla="*/ 283 w 1048"/>
                <a:gd name="T27" fmla="*/ 340 h 1389"/>
                <a:gd name="T28" fmla="*/ 340 w 1048"/>
                <a:gd name="T29" fmla="*/ 340 h 1389"/>
                <a:gd name="T30" fmla="*/ 368 w 1048"/>
                <a:gd name="T31" fmla="*/ 396 h 1389"/>
                <a:gd name="T32" fmla="*/ 510 w 1048"/>
                <a:gd name="T33" fmla="*/ 368 h 1389"/>
                <a:gd name="T34" fmla="*/ 623 w 1048"/>
                <a:gd name="T35" fmla="*/ 255 h 1389"/>
                <a:gd name="T36" fmla="*/ 652 w 1048"/>
                <a:gd name="T37" fmla="*/ 170 h 1389"/>
                <a:gd name="T38" fmla="*/ 708 w 1048"/>
                <a:gd name="T39" fmla="*/ 170 h 1389"/>
                <a:gd name="T40" fmla="*/ 737 w 1048"/>
                <a:gd name="T41" fmla="*/ 141 h 1389"/>
                <a:gd name="T42" fmla="*/ 737 w 1048"/>
                <a:gd name="T43" fmla="*/ 85 h 1389"/>
                <a:gd name="T44" fmla="*/ 822 w 1048"/>
                <a:gd name="T45" fmla="*/ 56 h 1389"/>
                <a:gd name="T46" fmla="*/ 850 w 1048"/>
                <a:gd name="T47" fmla="*/ 0 h 1389"/>
                <a:gd name="T48" fmla="*/ 878 w 1048"/>
                <a:gd name="T49" fmla="*/ 56 h 1389"/>
                <a:gd name="T50" fmla="*/ 963 w 1048"/>
                <a:gd name="T51" fmla="*/ 56 h 1389"/>
                <a:gd name="T52" fmla="*/ 1020 w 1048"/>
                <a:gd name="T53" fmla="*/ 0 h 1389"/>
                <a:gd name="T54" fmla="*/ 1020 w 1048"/>
                <a:gd name="T55" fmla="*/ 113 h 1389"/>
                <a:gd name="T56" fmla="*/ 963 w 1048"/>
                <a:gd name="T57" fmla="*/ 141 h 1389"/>
                <a:gd name="T58" fmla="*/ 992 w 1048"/>
                <a:gd name="T59" fmla="*/ 170 h 1389"/>
                <a:gd name="T60" fmla="*/ 935 w 1048"/>
                <a:gd name="T61" fmla="*/ 226 h 1389"/>
                <a:gd name="T62" fmla="*/ 1020 w 1048"/>
                <a:gd name="T63" fmla="*/ 255 h 1389"/>
                <a:gd name="T64" fmla="*/ 1048 w 1048"/>
                <a:gd name="T65" fmla="*/ 283 h 1389"/>
                <a:gd name="T66" fmla="*/ 963 w 1048"/>
                <a:gd name="T67" fmla="*/ 340 h 1389"/>
                <a:gd name="T68" fmla="*/ 992 w 1048"/>
                <a:gd name="T69" fmla="*/ 368 h 1389"/>
                <a:gd name="T70" fmla="*/ 878 w 1048"/>
                <a:gd name="T71" fmla="*/ 425 h 1389"/>
                <a:gd name="T72" fmla="*/ 793 w 1048"/>
                <a:gd name="T73" fmla="*/ 538 h 1389"/>
                <a:gd name="T74" fmla="*/ 850 w 1048"/>
                <a:gd name="T75" fmla="*/ 595 h 1389"/>
                <a:gd name="T76" fmla="*/ 850 w 1048"/>
                <a:gd name="T77" fmla="*/ 680 h 1389"/>
                <a:gd name="T78" fmla="*/ 793 w 1048"/>
                <a:gd name="T79" fmla="*/ 652 h 1389"/>
                <a:gd name="T80" fmla="*/ 793 w 1048"/>
                <a:gd name="T81" fmla="*/ 765 h 1389"/>
                <a:gd name="T82" fmla="*/ 850 w 1048"/>
                <a:gd name="T83" fmla="*/ 765 h 1389"/>
                <a:gd name="T84" fmla="*/ 878 w 1048"/>
                <a:gd name="T85" fmla="*/ 822 h 1389"/>
                <a:gd name="T86" fmla="*/ 850 w 1048"/>
                <a:gd name="T87" fmla="*/ 850 h 1389"/>
                <a:gd name="T88" fmla="*/ 765 w 1048"/>
                <a:gd name="T89" fmla="*/ 1020 h 1389"/>
                <a:gd name="T90" fmla="*/ 708 w 1048"/>
                <a:gd name="T91" fmla="*/ 1048 h 1389"/>
                <a:gd name="T92" fmla="*/ 652 w 1048"/>
                <a:gd name="T93" fmla="*/ 1247 h 1389"/>
                <a:gd name="T94" fmla="*/ 595 w 1048"/>
                <a:gd name="T95" fmla="*/ 1304 h 1389"/>
                <a:gd name="T96" fmla="*/ 567 w 1048"/>
                <a:gd name="T97" fmla="*/ 1389 h 1389"/>
                <a:gd name="T98" fmla="*/ 538 w 1048"/>
                <a:gd name="T99" fmla="*/ 1332 h 1389"/>
                <a:gd name="T100" fmla="*/ 510 w 1048"/>
                <a:gd name="T101" fmla="*/ 1219 h 1389"/>
                <a:gd name="T102" fmla="*/ 425 w 1048"/>
                <a:gd name="T103" fmla="*/ 1134 h 1389"/>
                <a:gd name="T104" fmla="*/ 170 w 1048"/>
                <a:gd name="T105" fmla="*/ 1077 h 1389"/>
                <a:gd name="T106" fmla="*/ 0 w 1048"/>
                <a:gd name="T107" fmla="*/ 1020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48" h="1389">
                  <a:moveTo>
                    <a:pt x="0" y="1020"/>
                  </a:moveTo>
                  <a:lnTo>
                    <a:pt x="28" y="992"/>
                  </a:lnTo>
                  <a:lnTo>
                    <a:pt x="141" y="963"/>
                  </a:lnTo>
                  <a:lnTo>
                    <a:pt x="170" y="907"/>
                  </a:lnTo>
                  <a:lnTo>
                    <a:pt x="170" y="793"/>
                  </a:lnTo>
                  <a:lnTo>
                    <a:pt x="226" y="737"/>
                  </a:lnTo>
                  <a:lnTo>
                    <a:pt x="198" y="652"/>
                  </a:lnTo>
                  <a:lnTo>
                    <a:pt x="170" y="595"/>
                  </a:lnTo>
                  <a:lnTo>
                    <a:pt x="255" y="538"/>
                  </a:lnTo>
                  <a:lnTo>
                    <a:pt x="226" y="510"/>
                  </a:lnTo>
                  <a:lnTo>
                    <a:pt x="283" y="453"/>
                  </a:lnTo>
                  <a:lnTo>
                    <a:pt x="283" y="425"/>
                  </a:lnTo>
                  <a:lnTo>
                    <a:pt x="255" y="396"/>
                  </a:lnTo>
                  <a:lnTo>
                    <a:pt x="283" y="340"/>
                  </a:lnTo>
                  <a:lnTo>
                    <a:pt x="340" y="340"/>
                  </a:lnTo>
                  <a:lnTo>
                    <a:pt x="368" y="396"/>
                  </a:lnTo>
                  <a:lnTo>
                    <a:pt x="510" y="368"/>
                  </a:lnTo>
                  <a:lnTo>
                    <a:pt x="623" y="255"/>
                  </a:lnTo>
                  <a:lnTo>
                    <a:pt x="652" y="170"/>
                  </a:lnTo>
                  <a:lnTo>
                    <a:pt x="708" y="170"/>
                  </a:lnTo>
                  <a:lnTo>
                    <a:pt x="737" y="141"/>
                  </a:lnTo>
                  <a:lnTo>
                    <a:pt x="737" y="85"/>
                  </a:lnTo>
                  <a:lnTo>
                    <a:pt x="822" y="56"/>
                  </a:lnTo>
                  <a:lnTo>
                    <a:pt x="850" y="0"/>
                  </a:lnTo>
                  <a:lnTo>
                    <a:pt x="878" y="56"/>
                  </a:lnTo>
                  <a:lnTo>
                    <a:pt x="963" y="56"/>
                  </a:lnTo>
                  <a:lnTo>
                    <a:pt x="1020" y="0"/>
                  </a:lnTo>
                  <a:lnTo>
                    <a:pt x="1020" y="113"/>
                  </a:lnTo>
                  <a:lnTo>
                    <a:pt x="963" y="141"/>
                  </a:lnTo>
                  <a:lnTo>
                    <a:pt x="992" y="170"/>
                  </a:lnTo>
                  <a:lnTo>
                    <a:pt x="935" y="226"/>
                  </a:lnTo>
                  <a:lnTo>
                    <a:pt x="1020" y="255"/>
                  </a:lnTo>
                  <a:lnTo>
                    <a:pt x="1048" y="283"/>
                  </a:lnTo>
                  <a:lnTo>
                    <a:pt x="963" y="340"/>
                  </a:lnTo>
                  <a:lnTo>
                    <a:pt x="992" y="368"/>
                  </a:lnTo>
                  <a:lnTo>
                    <a:pt x="878" y="425"/>
                  </a:lnTo>
                  <a:lnTo>
                    <a:pt x="793" y="538"/>
                  </a:lnTo>
                  <a:lnTo>
                    <a:pt x="850" y="595"/>
                  </a:lnTo>
                  <a:lnTo>
                    <a:pt x="850" y="680"/>
                  </a:lnTo>
                  <a:lnTo>
                    <a:pt x="793" y="652"/>
                  </a:lnTo>
                  <a:lnTo>
                    <a:pt x="793" y="765"/>
                  </a:lnTo>
                  <a:lnTo>
                    <a:pt x="850" y="765"/>
                  </a:lnTo>
                  <a:lnTo>
                    <a:pt x="878" y="822"/>
                  </a:lnTo>
                  <a:lnTo>
                    <a:pt x="850" y="850"/>
                  </a:lnTo>
                  <a:lnTo>
                    <a:pt x="765" y="1020"/>
                  </a:lnTo>
                  <a:lnTo>
                    <a:pt x="708" y="1048"/>
                  </a:lnTo>
                  <a:lnTo>
                    <a:pt x="652" y="1247"/>
                  </a:lnTo>
                  <a:lnTo>
                    <a:pt x="595" y="1304"/>
                  </a:lnTo>
                  <a:lnTo>
                    <a:pt x="567" y="1389"/>
                  </a:lnTo>
                  <a:lnTo>
                    <a:pt x="538" y="1332"/>
                  </a:lnTo>
                  <a:lnTo>
                    <a:pt x="510" y="1219"/>
                  </a:lnTo>
                  <a:lnTo>
                    <a:pt x="425" y="1134"/>
                  </a:lnTo>
                  <a:lnTo>
                    <a:pt x="170" y="1077"/>
                  </a:lnTo>
                  <a:lnTo>
                    <a:pt x="0" y="102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9" name="Freeform 948"/>
            <p:cNvSpPr>
              <a:spLocks/>
            </p:cNvSpPr>
            <p:nvPr/>
          </p:nvSpPr>
          <p:spPr bwMode="auto">
            <a:xfrm>
              <a:off x="6102" y="1890"/>
              <a:ext cx="481" cy="595"/>
            </a:xfrm>
            <a:custGeom>
              <a:avLst/>
              <a:gdLst>
                <a:gd name="T0" fmla="*/ 283 w 481"/>
                <a:gd name="T1" fmla="*/ 0 h 595"/>
                <a:gd name="T2" fmla="*/ 340 w 481"/>
                <a:gd name="T3" fmla="*/ 57 h 595"/>
                <a:gd name="T4" fmla="*/ 396 w 481"/>
                <a:gd name="T5" fmla="*/ 57 h 595"/>
                <a:gd name="T6" fmla="*/ 481 w 481"/>
                <a:gd name="T7" fmla="*/ 113 h 595"/>
                <a:gd name="T8" fmla="*/ 368 w 481"/>
                <a:gd name="T9" fmla="*/ 142 h 595"/>
                <a:gd name="T10" fmla="*/ 368 w 481"/>
                <a:gd name="T11" fmla="*/ 227 h 595"/>
                <a:gd name="T12" fmla="*/ 311 w 481"/>
                <a:gd name="T13" fmla="*/ 227 h 595"/>
                <a:gd name="T14" fmla="*/ 283 w 481"/>
                <a:gd name="T15" fmla="*/ 425 h 595"/>
                <a:gd name="T16" fmla="*/ 226 w 481"/>
                <a:gd name="T17" fmla="*/ 454 h 595"/>
                <a:gd name="T18" fmla="*/ 226 w 481"/>
                <a:gd name="T19" fmla="*/ 539 h 595"/>
                <a:gd name="T20" fmla="*/ 141 w 481"/>
                <a:gd name="T21" fmla="*/ 595 h 595"/>
                <a:gd name="T22" fmla="*/ 0 w 481"/>
                <a:gd name="T23" fmla="*/ 539 h 595"/>
                <a:gd name="T24" fmla="*/ 28 w 481"/>
                <a:gd name="T25" fmla="*/ 454 h 595"/>
                <a:gd name="T26" fmla="*/ 85 w 481"/>
                <a:gd name="T27" fmla="*/ 397 h 595"/>
                <a:gd name="T28" fmla="*/ 141 w 481"/>
                <a:gd name="T29" fmla="*/ 198 h 595"/>
                <a:gd name="T30" fmla="*/ 198 w 481"/>
                <a:gd name="T31" fmla="*/ 170 h 595"/>
                <a:gd name="T32" fmla="*/ 283 w 481"/>
                <a:gd name="T33" fmla="*/ 0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81" h="595">
                  <a:moveTo>
                    <a:pt x="283" y="0"/>
                  </a:moveTo>
                  <a:lnTo>
                    <a:pt x="340" y="57"/>
                  </a:lnTo>
                  <a:lnTo>
                    <a:pt x="396" y="57"/>
                  </a:lnTo>
                  <a:lnTo>
                    <a:pt x="481" y="113"/>
                  </a:lnTo>
                  <a:lnTo>
                    <a:pt x="368" y="142"/>
                  </a:lnTo>
                  <a:lnTo>
                    <a:pt x="368" y="227"/>
                  </a:lnTo>
                  <a:lnTo>
                    <a:pt x="311" y="227"/>
                  </a:lnTo>
                  <a:lnTo>
                    <a:pt x="283" y="425"/>
                  </a:lnTo>
                  <a:lnTo>
                    <a:pt x="226" y="454"/>
                  </a:lnTo>
                  <a:lnTo>
                    <a:pt x="226" y="539"/>
                  </a:lnTo>
                  <a:lnTo>
                    <a:pt x="141" y="595"/>
                  </a:lnTo>
                  <a:lnTo>
                    <a:pt x="0" y="539"/>
                  </a:lnTo>
                  <a:lnTo>
                    <a:pt x="28" y="454"/>
                  </a:lnTo>
                  <a:lnTo>
                    <a:pt x="85" y="397"/>
                  </a:lnTo>
                  <a:lnTo>
                    <a:pt x="141" y="198"/>
                  </a:lnTo>
                  <a:lnTo>
                    <a:pt x="198" y="170"/>
                  </a:lnTo>
                  <a:lnTo>
                    <a:pt x="283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0" name="Freeform 949"/>
            <p:cNvSpPr>
              <a:spLocks/>
            </p:cNvSpPr>
            <p:nvPr/>
          </p:nvSpPr>
          <p:spPr bwMode="auto">
            <a:xfrm>
              <a:off x="6243" y="2315"/>
              <a:ext cx="199" cy="199"/>
            </a:xfrm>
            <a:custGeom>
              <a:avLst/>
              <a:gdLst>
                <a:gd name="T0" fmla="*/ 0 w 199"/>
                <a:gd name="T1" fmla="*/ 170 h 199"/>
                <a:gd name="T2" fmla="*/ 85 w 199"/>
                <a:gd name="T3" fmla="*/ 114 h 199"/>
                <a:gd name="T4" fmla="*/ 85 w 199"/>
                <a:gd name="T5" fmla="*/ 29 h 199"/>
                <a:gd name="T6" fmla="*/ 142 w 199"/>
                <a:gd name="T7" fmla="*/ 0 h 199"/>
                <a:gd name="T8" fmla="*/ 142 w 199"/>
                <a:gd name="T9" fmla="*/ 85 h 199"/>
                <a:gd name="T10" fmla="*/ 199 w 199"/>
                <a:gd name="T11" fmla="*/ 114 h 199"/>
                <a:gd name="T12" fmla="*/ 85 w 199"/>
                <a:gd name="T13" fmla="*/ 199 h 199"/>
                <a:gd name="T14" fmla="*/ 0 w 199"/>
                <a:gd name="T15" fmla="*/ 17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9" h="199">
                  <a:moveTo>
                    <a:pt x="0" y="170"/>
                  </a:moveTo>
                  <a:lnTo>
                    <a:pt x="85" y="114"/>
                  </a:lnTo>
                  <a:lnTo>
                    <a:pt x="85" y="29"/>
                  </a:lnTo>
                  <a:lnTo>
                    <a:pt x="142" y="0"/>
                  </a:lnTo>
                  <a:lnTo>
                    <a:pt x="142" y="85"/>
                  </a:lnTo>
                  <a:lnTo>
                    <a:pt x="199" y="114"/>
                  </a:lnTo>
                  <a:lnTo>
                    <a:pt x="85" y="199"/>
                  </a:lnTo>
                  <a:lnTo>
                    <a:pt x="0" y="17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1" name="Freeform 950"/>
            <p:cNvSpPr>
              <a:spLocks/>
            </p:cNvSpPr>
            <p:nvPr/>
          </p:nvSpPr>
          <p:spPr bwMode="auto">
            <a:xfrm>
              <a:off x="6328" y="2372"/>
              <a:ext cx="397" cy="340"/>
            </a:xfrm>
            <a:custGeom>
              <a:avLst/>
              <a:gdLst>
                <a:gd name="T0" fmla="*/ 397 w 397"/>
                <a:gd name="T1" fmla="*/ 28 h 340"/>
                <a:gd name="T2" fmla="*/ 284 w 397"/>
                <a:gd name="T3" fmla="*/ 0 h 340"/>
                <a:gd name="T4" fmla="*/ 199 w 397"/>
                <a:gd name="T5" fmla="*/ 85 h 340"/>
                <a:gd name="T6" fmla="*/ 114 w 397"/>
                <a:gd name="T7" fmla="*/ 57 h 340"/>
                <a:gd name="T8" fmla="*/ 0 w 397"/>
                <a:gd name="T9" fmla="*/ 142 h 340"/>
                <a:gd name="T10" fmla="*/ 85 w 397"/>
                <a:gd name="T11" fmla="*/ 170 h 340"/>
                <a:gd name="T12" fmla="*/ 85 w 397"/>
                <a:gd name="T13" fmla="*/ 340 h 340"/>
                <a:gd name="T14" fmla="*/ 227 w 397"/>
                <a:gd name="T15" fmla="*/ 283 h 340"/>
                <a:gd name="T16" fmla="*/ 227 w 397"/>
                <a:gd name="T17" fmla="*/ 227 h 340"/>
                <a:gd name="T18" fmla="*/ 312 w 397"/>
                <a:gd name="T19" fmla="*/ 170 h 340"/>
                <a:gd name="T20" fmla="*/ 312 w 397"/>
                <a:gd name="T21" fmla="*/ 142 h 340"/>
                <a:gd name="T22" fmla="*/ 341 w 397"/>
                <a:gd name="T23" fmla="*/ 85 h 340"/>
                <a:gd name="T24" fmla="*/ 341 w 397"/>
                <a:gd name="T25" fmla="*/ 57 h 340"/>
                <a:gd name="T26" fmla="*/ 397 w 397"/>
                <a:gd name="T27" fmla="*/ 28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7" h="340">
                  <a:moveTo>
                    <a:pt x="397" y="28"/>
                  </a:moveTo>
                  <a:lnTo>
                    <a:pt x="284" y="0"/>
                  </a:lnTo>
                  <a:lnTo>
                    <a:pt x="199" y="85"/>
                  </a:lnTo>
                  <a:lnTo>
                    <a:pt x="114" y="57"/>
                  </a:lnTo>
                  <a:lnTo>
                    <a:pt x="0" y="142"/>
                  </a:lnTo>
                  <a:lnTo>
                    <a:pt x="85" y="170"/>
                  </a:lnTo>
                  <a:lnTo>
                    <a:pt x="85" y="340"/>
                  </a:lnTo>
                  <a:lnTo>
                    <a:pt x="227" y="283"/>
                  </a:lnTo>
                  <a:lnTo>
                    <a:pt x="227" y="227"/>
                  </a:lnTo>
                  <a:lnTo>
                    <a:pt x="312" y="170"/>
                  </a:lnTo>
                  <a:lnTo>
                    <a:pt x="312" y="142"/>
                  </a:lnTo>
                  <a:lnTo>
                    <a:pt x="341" y="85"/>
                  </a:lnTo>
                  <a:lnTo>
                    <a:pt x="341" y="57"/>
                  </a:lnTo>
                  <a:lnTo>
                    <a:pt x="397" y="2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2" name="Freeform 951"/>
            <p:cNvSpPr>
              <a:spLocks/>
            </p:cNvSpPr>
            <p:nvPr/>
          </p:nvSpPr>
          <p:spPr bwMode="auto">
            <a:xfrm>
              <a:off x="6385" y="1578"/>
              <a:ext cx="765" cy="879"/>
            </a:xfrm>
            <a:custGeom>
              <a:avLst/>
              <a:gdLst>
                <a:gd name="T0" fmla="*/ 539 w 765"/>
                <a:gd name="T1" fmla="*/ 0 h 879"/>
                <a:gd name="T2" fmla="*/ 482 w 765"/>
                <a:gd name="T3" fmla="*/ 114 h 879"/>
                <a:gd name="T4" fmla="*/ 340 w 765"/>
                <a:gd name="T5" fmla="*/ 57 h 879"/>
                <a:gd name="T6" fmla="*/ 284 w 765"/>
                <a:gd name="T7" fmla="*/ 85 h 879"/>
                <a:gd name="T8" fmla="*/ 284 w 765"/>
                <a:gd name="T9" fmla="*/ 199 h 879"/>
                <a:gd name="T10" fmla="*/ 227 w 765"/>
                <a:gd name="T11" fmla="*/ 255 h 879"/>
                <a:gd name="T12" fmla="*/ 255 w 765"/>
                <a:gd name="T13" fmla="*/ 312 h 879"/>
                <a:gd name="T14" fmla="*/ 198 w 765"/>
                <a:gd name="T15" fmla="*/ 425 h 879"/>
                <a:gd name="T16" fmla="*/ 85 w 765"/>
                <a:gd name="T17" fmla="*/ 454 h 879"/>
                <a:gd name="T18" fmla="*/ 85 w 765"/>
                <a:gd name="T19" fmla="*/ 539 h 879"/>
                <a:gd name="T20" fmla="*/ 28 w 765"/>
                <a:gd name="T21" fmla="*/ 539 h 879"/>
                <a:gd name="T22" fmla="*/ 0 w 765"/>
                <a:gd name="T23" fmla="*/ 737 h 879"/>
                <a:gd name="T24" fmla="*/ 0 w 765"/>
                <a:gd name="T25" fmla="*/ 822 h 879"/>
                <a:gd name="T26" fmla="*/ 57 w 765"/>
                <a:gd name="T27" fmla="*/ 851 h 879"/>
                <a:gd name="T28" fmla="*/ 142 w 765"/>
                <a:gd name="T29" fmla="*/ 879 h 879"/>
                <a:gd name="T30" fmla="*/ 227 w 765"/>
                <a:gd name="T31" fmla="*/ 794 h 879"/>
                <a:gd name="T32" fmla="*/ 340 w 765"/>
                <a:gd name="T33" fmla="*/ 822 h 879"/>
                <a:gd name="T34" fmla="*/ 340 w 765"/>
                <a:gd name="T35" fmla="*/ 766 h 879"/>
                <a:gd name="T36" fmla="*/ 425 w 765"/>
                <a:gd name="T37" fmla="*/ 652 h 879"/>
                <a:gd name="T38" fmla="*/ 482 w 765"/>
                <a:gd name="T39" fmla="*/ 709 h 879"/>
                <a:gd name="T40" fmla="*/ 567 w 765"/>
                <a:gd name="T41" fmla="*/ 652 h 879"/>
                <a:gd name="T42" fmla="*/ 680 w 765"/>
                <a:gd name="T43" fmla="*/ 624 h 879"/>
                <a:gd name="T44" fmla="*/ 680 w 765"/>
                <a:gd name="T45" fmla="*/ 539 h 879"/>
                <a:gd name="T46" fmla="*/ 737 w 765"/>
                <a:gd name="T47" fmla="*/ 567 h 879"/>
                <a:gd name="T48" fmla="*/ 765 w 765"/>
                <a:gd name="T49" fmla="*/ 482 h 879"/>
                <a:gd name="T50" fmla="*/ 709 w 765"/>
                <a:gd name="T51" fmla="*/ 425 h 879"/>
                <a:gd name="T52" fmla="*/ 680 w 765"/>
                <a:gd name="T53" fmla="*/ 369 h 879"/>
                <a:gd name="T54" fmla="*/ 709 w 765"/>
                <a:gd name="T55" fmla="*/ 255 h 879"/>
                <a:gd name="T56" fmla="*/ 680 w 765"/>
                <a:gd name="T57" fmla="*/ 255 h 879"/>
                <a:gd name="T58" fmla="*/ 709 w 765"/>
                <a:gd name="T59" fmla="*/ 199 h 879"/>
                <a:gd name="T60" fmla="*/ 680 w 765"/>
                <a:gd name="T61" fmla="*/ 170 h 879"/>
                <a:gd name="T62" fmla="*/ 652 w 765"/>
                <a:gd name="T63" fmla="*/ 114 h 879"/>
                <a:gd name="T64" fmla="*/ 595 w 765"/>
                <a:gd name="T65" fmla="*/ 85 h 879"/>
                <a:gd name="T66" fmla="*/ 624 w 765"/>
                <a:gd name="T67" fmla="*/ 29 h 879"/>
                <a:gd name="T68" fmla="*/ 539 w 765"/>
                <a:gd name="T69" fmla="*/ 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65" h="879">
                  <a:moveTo>
                    <a:pt x="539" y="0"/>
                  </a:moveTo>
                  <a:lnTo>
                    <a:pt x="482" y="114"/>
                  </a:lnTo>
                  <a:lnTo>
                    <a:pt x="340" y="57"/>
                  </a:lnTo>
                  <a:lnTo>
                    <a:pt x="284" y="85"/>
                  </a:lnTo>
                  <a:lnTo>
                    <a:pt x="284" y="199"/>
                  </a:lnTo>
                  <a:lnTo>
                    <a:pt x="227" y="255"/>
                  </a:lnTo>
                  <a:lnTo>
                    <a:pt x="255" y="312"/>
                  </a:lnTo>
                  <a:lnTo>
                    <a:pt x="198" y="425"/>
                  </a:lnTo>
                  <a:lnTo>
                    <a:pt x="85" y="454"/>
                  </a:lnTo>
                  <a:lnTo>
                    <a:pt x="85" y="539"/>
                  </a:lnTo>
                  <a:lnTo>
                    <a:pt x="28" y="539"/>
                  </a:lnTo>
                  <a:lnTo>
                    <a:pt x="0" y="737"/>
                  </a:lnTo>
                  <a:lnTo>
                    <a:pt x="0" y="822"/>
                  </a:lnTo>
                  <a:lnTo>
                    <a:pt x="57" y="851"/>
                  </a:lnTo>
                  <a:lnTo>
                    <a:pt x="142" y="879"/>
                  </a:lnTo>
                  <a:lnTo>
                    <a:pt x="227" y="794"/>
                  </a:lnTo>
                  <a:lnTo>
                    <a:pt x="340" y="822"/>
                  </a:lnTo>
                  <a:lnTo>
                    <a:pt x="340" y="766"/>
                  </a:lnTo>
                  <a:lnTo>
                    <a:pt x="425" y="652"/>
                  </a:lnTo>
                  <a:lnTo>
                    <a:pt x="482" y="709"/>
                  </a:lnTo>
                  <a:lnTo>
                    <a:pt x="567" y="652"/>
                  </a:lnTo>
                  <a:lnTo>
                    <a:pt x="680" y="624"/>
                  </a:lnTo>
                  <a:lnTo>
                    <a:pt x="680" y="539"/>
                  </a:lnTo>
                  <a:lnTo>
                    <a:pt x="737" y="567"/>
                  </a:lnTo>
                  <a:lnTo>
                    <a:pt x="765" y="482"/>
                  </a:lnTo>
                  <a:lnTo>
                    <a:pt x="709" y="425"/>
                  </a:lnTo>
                  <a:lnTo>
                    <a:pt x="680" y="369"/>
                  </a:lnTo>
                  <a:lnTo>
                    <a:pt x="709" y="255"/>
                  </a:lnTo>
                  <a:lnTo>
                    <a:pt x="680" y="255"/>
                  </a:lnTo>
                  <a:lnTo>
                    <a:pt x="709" y="199"/>
                  </a:lnTo>
                  <a:lnTo>
                    <a:pt x="680" y="170"/>
                  </a:lnTo>
                  <a:lnTo>
                    <a:pt x="652" y="114"/>
                  </a:lnTo>
                  <a:lnTo>
                    <a:pt x="595" y="85"/>
                  </a:lnTo>
                  <a:lnTo>
                    <a:pt x="624" y="29"/>
                  </a:lnTo>
                  <a:lnTo>
                    <a:pt x="539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3" name="Freeform 952"/>
            <p:cNvSpPr>
              <a:spLocks/>
            </p:cNvSpPr>
            <p:nvPr/>
          </p:nvSpPr>
          <p:spPr bwMode="auto">
            <a:xfrm>
              <a:off x="6328" y="1181"/>
              <a:ext cx="709" cy="822"/>
            </a:xfrm>
            <a:custGeom>
              <a:avLst/>
              <a:gdLst>
                <a:gd name="T0" fmla="*/ 596 w 709"/>
                <a:gd name="T1" fmla="*/ 397 h 822"/>
                <a:gd name="T2" fmla="*/ 539 w 709"/>
                <a:gd name="T3" fmla="*/ 511 h 822"/>
                <a:gd name="T4" fmla="*/ 397 w 709"/>
                <a:gd name="T5" fmla="*/ 454 h 822"/>
                <a:gd name="T6" fmla="*/ 341 w 709"/>
                <a:gd name="T7" fmla="*/ 482 h 822"/>
                <a:gd name="T8" fmla="*/ 341 w 709"/>
                <a:gd name="T9" fmla="*/ 596 h 822"/>
                <a:gd name="T10" fmla="*/ 284 w 709"/>
                <a:gd name="T11" fmla="*/ 652 h 822"/>
                <a:gd name="T12" fmla="*/ 312 w 709"/>
                <a:gd name="T13" fmla="*/ 709 h 822"/>
                <a:gd name="T14" fmla="*/ 255 w 709"/>
                <a:gd name="T15" fmla="*/ 822 h 822"/>
                <a:gd name="T16" fmla="*/ 170 w 709"/>
                <a:gd name="T17" fmla="*/ 766 h 822"/>
                <a:gd name="T18" fmla="*/ 114 w 709"/>
                <a:gd name="T19" fmla="*/ 766 h 822"/>
                <a:gd name="T20" fmla="*/ 57 w 709"/>
                <a:gd name="T21" fmla="*/ 709 h 822"/>
                <a:gd name="T22" fmla="*/ 85 w 709"/>
                <a:gd name="T23" fmla="*/ 681 h 822"/>
                <a:gd name="T24" fmla="*/ 57 w 709"/>
                <a:gd name="T25" fmla="*/ 624 h 822"/>
                <a:gd name="T26" fmla="*/ 0 w 709"/>
                <a:gd name="T27" fmla="*/ 624 h 822"/>
                <a:gd name="T28" fmla="*/ 0 w 709"/>
                <a:gd name="T29" fmla="*/ 511 h 822"/>
                <a:gd name="T30" fmla="*/ 57 w 709"/>
                <a:gd name="T31" fmla="*/ 539 h 822"/>
                <a:gd name="T32" fmla="*/ 57 w 709"/>
                <a:gd name="T33" fmla="*/ 454 h 822"/>
                <a:gd name="T34" fmla="*/ 0 w 709"/>
                <a:gd name="T35" fmla="*/ 397 h 822"/>
                <a:gd name="T36" fmla="*/ 85 w 709"/>
                <a:gd name="T37" fmla="*/ 284 h 822"/>
                <a:gd name="T38" fmla="*/ 199 w 709"/>
                <a:gd name="T39" fmla="*/ 227 h 822"/>
                <a:gd name="T40" fmla="*/ 170 w 709"/>
                <a:gd name="T41" fmla="*/ 199 h 822"/>
                <a:gd name="T42" fmla="*/ 255 w 709"/>
                <a:gd name="T43" fmla="*/ 142 h 822"/>
                <a:gd name="T44" fmla="*/ 227 w 709"/>
                <a:gd name="T45" fmla="*/ 114 h 822"/>
                <a:gd name="T46" fmla="*/ 142 w 709"/>
                <a:gd name="T47" fmla="*/ 85 h 822"/>
                <a:gd name="T48" fmla="*/ 199 w 709"/>
                <a:gd name="T49" fmla="*/ 29 h 822"/>
                <a:gd name="T50" fmla="*/ 482 w 709"/>
                <a:gd name="T51" fmla="*/ 0 h 822"/>
                <a:gd name="T52" fmla="*/ 539 w 709"/>
                <a:gd name="T53" fmla="*/ 57 h 822"/>
                <a:gd name="T54" fmla="*/ 652 w 709"/>
                <a:gd name="T55" fmla="*/ 29 h 822"/>
                <a:gd name="T56" fmla="*/ 681 w 709"/>
                <a:gd name="T57" fmla="*/ 85 h 822"/>
                <a:gd name="T58" fmla="*/ 652 w 709"/>
                <a:gd name="T59" fmla="*/ 142 h 822"/>
                <a:gd name="T60" fmla="*/ 709 w 709"/>
                <a:gd name="T61" fmla="*/ 227 h 822"/>
                <a:gd name="T62" fmla="*/ 567 w 709"/>
                <a:gd name="T63" fmla="*/ 340 h 822"/>
                <a:gd name="T64" fmla="*/ 596 w 709"/>
                <a:gd name="T65" fmla="*/ 397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09" h="822">
                  <a:moveTo>
                    <a:pt x="596" y="397"/>
                  </a:moveTo>
                  <a:lnTo>
                    <a:pt x="539" y="511"/>
                  </a:lnTo>
                  <a:lnTo>
                    <a:pt x="397" y="454"/>
                  </a:lnTo>
                  <a:lnTo>
                    <a:pt x="341" y="482"/>
                  </a:lnTo>
                  <a:lnTo>
                    <a:pt x="341" y="596"/>
                  </a:lnTo>
                  <a:lnTo>
                    <a:pt x="284" y="652"/>
                  </a:lnTo>
                  <a:lnTo>
                    <a:pt x="312" y="709"/>
                  </a:lnTo>
                  <a:lnTo>
                    <a:pt x="255" y="822"/>
                  </a:lnTo>
                  <a:lnTo>
                    <a:pt x="170" y="766"/>
                  </a:lnTo>
                  <a:lnTo>
                    <a:pt x="114" y="766"/>
                  </a:lnTo>
                  <a:lnTo>
                    <a:pt x="57" y="709"/>
                  </a:lnTo>
                  <a:lnTo>
                    <a:pt x="85" y="681"/>
                  </a:lnTo>
                  <a:lnTo>
                    <a:pt x="57" y="624"/>
                  </a:lnTo>
                  <a:lnTo>
                    <a:pt x="0" y="624"/>
                  </a:lnTo>
                  <a:lnTo>
                    <a:pt x="0" y="511"/>
                  </a:lnTo>
                  <a:lnTo>
                    <a:pt x="57" y="539"/>
                  </a:lnTo>
                  <a:lnTo>
                    <a:pt x="57" y="454"/>
                  </a:lnTo>
                  <a:lnTo>
                    <a:pt x="0" y="397"/>
                  </a:lnTo>
                  <a:lnTo>
                    <a:pt x="85" y="284"/>
                  </a:lnTo>
                  <a:lnTo>
                    <a:pt x="199" y="227"/>
                  </a:lnTo>
                  <a:lnTo>
                    <a:pt x="170" y="199"/>
                  </a:lnTo>
                  <a:lnTo>
                    <a:pt x="255" y="142"/>
                  </a:lnTo>
                  <a:lnTo>
                    <a:pt x="227" y="114"/>
                  </a:lnTo>
                  <a:lnTo>
                    <a:pt x="142" y="85"/>
                  </a:lnTo>
                  <a:lnTo>
                    <a:pt x="199" y="29"/>
                  </a:lnTo>
                  <a:lnTo>
                    <a:pt x="482" y="0"/>
                  </a:lnTo>
                  <a:lnTo>
                    <a:pt x="539" y="57"/>
                  </a:lnTo>
                  <a:lnTo>
                    <a:pt x="652" y="29"/>
                  </a:lnTo>
                  <a:lnTo>
                    <a:pt x="681" y="85"/>
                  </a:lnTo>
                  <a:lnTo>
                    <a:pt x="652" y="142"/>
                  </a:lnTo>
                  <a:lnTo>
                    <a:pt x="709" y="227"/>
                  </a:lnTo>
                  <a:lnTo>
                    <a:pt x="567" y="340"/>
                  </a:lnTo>
                  <a:lnTo>
                    <a:pt x="596" y="39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4" name="Freeform 953"/>
            <p:cNvSpPr>
              <a:spLocks/>
            </p:cNvSpPr>
            <p:nvPr/>
          </p:nvSpPr>
          <p:spPr bwMode="auto">
            <a:xfrm>
              <a:off x="347" y="5746"/>
              <a:ext cx="198" cy="226"/>
            </a:xfrm>
            <a:custGeom>
              <a:avLst/>
              <a:gdLst>
                <a:gd name="T0" fmla="*/ 28 w 198"/>
                <a:gd name="T1" fmla="*/ 0 h 226"/>
                <a:gd name="T2" fmla="*/ 56 w 198"/>
                <a:gd name="T3" fmla="*/ 56 h 226"/>
                <a:gd name="T4" fmla="*/ 0 w 198"/>
                <a:gd name="T5" fmla="*/ 113 h 226"/>
                <a:gd name="T6" fmla="*/ 56 w 198"/>
                <a:gd name="T7" fmla="*/ 170 h 226"/>
                <a:gd name="T8" fmla="*/ 28 w 198"/>
                <a:gd name="T9" fmla="*/ 226 h 226"/>
                <a:gd name="T10" fmla="*/ 170 w 198"/>
                <a:gd name="T11" fmla="*/ 226 h 226"/>
                <a:gd name="T12" fmla="*/ 141 w 198"/>
                <a:gd name="T13" fmla="*/ 141 h 226"/>
                <a:gd name="T14" fmla="*/ 198 w 198"/>
                <a:gd name="T15" fmla="*/ 85 h 226"/>
                <a:gd name="T16" fmla="*/ 28 w 198"/>
                <a:gd name="T17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8" h="226">
                  <a:moveTo>
                    <a:pt x="28" y="0"/>
                  </a:moveTo>
                  <a:lnTo>
                    <a:pt x="56" y="56"/>
                  </a:lnTo>
                  <a:lnTo>
                    <a:pt x="0" y="113"/>
                  </a:lnTo>
                  <a:lnTo>
                    <a:pt x="56" y="170"/>
                  </a:lnTo>
                  <a:lnTo>
                    <a:pt x="28" y="226"/>
                  </a:lnTo>
                  <a:lnTo>
                    <a:pt x="170" y="226"/>
                  </a:lnTo>
                  <a:lnTo>
                    <a:pt x="141" y="141"/>
                  </a:lnTo>
                  <a:lnTo>
                    <a:pt x="198" y="85"/>
                  </a:lnTo>
                  <a:lnTo>
                    <a:pt x="28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5" name="Freeform 954"/>
            <p:cNvSpPr>
              <a:spLocks/>
            </p:cNvSpPr>
            <p:nvPr/>
          </p:nvSpPr>
          <p:spPr bwMode="auto">
            <a:xfrm>
              <a:off x="828" y="4045"/>
              <a:ext cx="738" cy="1332"/>
            </a:xfrm>
            <a:custGeom>
              <a:avLst/>
              <a:gdLst>
                <a:gd name="T0" fmla="*/ 709 w 738"/>
                <a:gd name="T1" fmla="*/ 793 h 1332"/>
                <a:gd name="T2" fmla="*/ 681 w 738"/>
                <a:gd name="T3" fmla="*/ 878 h 1332"/>
                <a:gd name="T4" fmla="*/ 624 w 738"/>
                <a:gd name="T5" fmla="*/ 907 h 1332"/>
                <a:gd name="T6" fmla="*/ 596 w 738"/>
                <a:gd name="T7" fmla="*/ 935 h 1332"/>
                <a:gd name="T8" fmla="*/ 624 w 738"/>
                <a:gd name="T9" fmla="*/ 992 h 1332"/>
                <a:gd name="T10" fmla="*/ 596 w 738"/>
                <a:gd name="T11" fmla="*/ 992 h 1332"/>
                <a:gd name="T12" fmla="*/ 511 w 738"/>
                <a:gd name="T13" fmla="*/ 935 h 1332"/>
                <a:gd name="T14" fmla="*/ 454 w 738"/>
                <a:gd name="T15" fmla="*/ 1020 h 1332"/>
                <a:gd name="T16" fmla="*/ 539 w 738"/>
                <a:gd name="T17" fmla="*/ 1105 h 1332"/>
                <a:gd name="T18" fmla="*/ 511 w 738"/>
                <a:gd name="T19" fmla="*/ 1219 h 1332"/>
                <a:gd name="T20" fmla="*/ 539 w 738"/>
                <a:gd name="T21" fmla="*/ 1275 h 1332"/>
                <a:gd name="T22" fmla="*/ 454 w 738"/>
                <a:gd name="T23" fmla="*/ 1332 h 1332"/>
                <a:gd name="T24" fmla="*/ 369 w 738"/>
                <a:gd name="T25" fmla="*/ 1304 h 1332"/>
                <a:gd name="T26" fmla="*/ 369 w 738"/>
                <a:gd name="T27" fmla="*/ 1219 h 1332"/>
                <a:gd name="T28" fmla="*/ 312 w 738"/>
                <a:gd name="T29" fmla="*/ 1162 h 1332"/>
                <a:gd name="T30" fmla="*/ 227 w 738"/>
                <a:gd name="T31" fmla="*/ 1162 h 1332"/>
                <a:gd name="T32" fmla="*/ 199 w 738"/>
                <a:gd name="T33" fmla="*/ 1134 h 1332"/>
                <a:gd name="T34" fmla="*/ 199 w 738"/>
                <a:gd name="T35" fmla="*/ 1049 h 1332"/>
                <a:gd name="T36" fmla="*/ 199 w 738"/>
                <a:gd name="T37" fmla="*/ 992 h 1332"/>
                <a:gd name="T38" fmla="*/ 256 w 738"/>
                <a:gd name="T39" fmla="*/ 963 h 1332"/>
                <a:gd name="T40" fmla="*/ 256 w 738"/>
                <a:gd name="T41" fmla="*/ 907 h 1332"/>
                <a:gd name="T42" fmla="*/ 142 w 738"/>
                <a:gd name="T43" fmla="*/ 935 h 1332"/>
                <a:gd name="T44" fmla="*/ 142 w 738"/>
                <a:gd name="T45" fmla="*/ 878 h 1332"/>
                <a:gd name="T46" fmla="*/ 29 w 738"/>
                <a:gd name="T47" fmla="*/ 907 h 1332"/>
                <a:gd name="T48" fmla="*/ 0 w 738"/>
                <a:gd name="T49" fmla="*/ 793 h 1332"/>
                <a:gd name="T50" fmla="*/ 114 w 738"/>
                <a:gd name="T51" fmla="*/ 765 h 1332"/>
                <a:gd name="T52" fmla="*/ 114 w 738"/>
                <a:gd name="T53" fmla="*/ 680 h 1332"/>
                <a:gd name="T54" fmla="*/ 142 w 738"/>
                <a:gd name="T55" fmla="*/ 623 h 1332"/>
                <a:gd name="T56" fmla="*/ 114 w 738"/>
                <a:gd name="T57" fmla="*/ 567 h 1332"/>
                <a:gd name="T58" fmla="*/ 142 w 738"/>
                <a:gd name="T59" fmla="*/ 510 h 1332"/>
                <a:gd name="T60" fmla="*/ 86 w 738"/>
                <a:gd name="T61" fmla="*/ 425 h 1332"/>
                <a:gd name="T62" fmla="*/ 114 w 738"/>
                <a:gd name="T63" fmla="*/ 311 h 1332"/>
                <a:gd name="T64" fmla="*/ 29 w 738"/>
                <a:gd name="T65" fmla="*/ 226 h 1332"/>
                <a:gd name="T66" fmla="*/ 57 w 738"/>
                <a:gd name="T67" fmla="*/ 170 h 1332"/>
                <a:gd name="T68" fmla="*/ 57 w 738"/>
                <a:gd name="T69" fmla="*/ 0 h 1332"/>
                <a:gd name="T70" fmla="*/ 171 w 738"/>
                <a:gd name="T71" fmla="*/ 85 h 1332"/>
                <a:gd name="T72" fmla="*/ 256 w 738"/>
                <a:gd name="T73" fmla="*/ 85 h 1332"/>
                <a:gd name="T74" fmla="*/ 284 w 738"/>
                <a:gd name="T75" fmla="*/ 170 h 1332"/>
                <a:gd name="T76" fmla="*/ 369 w 738"/>
                <a:gd name="T77" fmla="*/ 170 h 1332"/>
                <a:gd name="T78" fmla="*/ 397 w 738"/>
                <a:gd name="T79" fmla="*/ 198 h 1332"/>
                <a:gd name="T80" fmla="*/ 369 w 738"/>
                <a:gd name="T81" fmla="*/ 255 h 1332"/>
                <a:gd name="T82" fmla="*/ 426 w 738"/>
                <a:gd name="T83" fmla="*/ 311 h 1332"/>
                <a:gd name="T84" fmla="*/ 511 w 738"/>
                <a:gd name="T85" fmla="*/ 311 h 1332"/>
                <a:gd name="T86" fmla="*/ 539 w 738"/>
                <a:gd name="T87" fmla="*/ 340 h 1332"/>
                <a:gd name="T88" fmla="*/ 596 w 738"/>
                <a:gd name="T89" fmla="*/ 311 h 1332"/>
                <a:gd name="T90" fmla="*/ 624 w 738"/>
                <a:gd name="T91" fmla="*/ 368 h 1332"/>
                <a:gd name="T92" fmla="*/ 738 w 738"/>
                <a:gd name="T93" fmla="*/ 425 h 1332"/>
                <a:gd name="T94" fmla="*/ 653 w 738"/>
                <a:gd name="T95" fmla="*/ 510 h 1332"/>
                <a:gd name="T96" fmla="*/ 681 w 738"/>
                <a:gd name="T97" fmla="*/ 538 h 1332"/>
                <a:gd name="T98" fmla="*/ 681 w 738"/>
                <a:gd name="T99" fmla="*/ 708 h 1332"/>
                <a:gd name="T100" fmla="*/ 709 w 738"/>
                <a:gd name="T101" fmla="*/ 793 h 1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38" h="1332">
                  <a:moveTo>
                    <a:pt x="709" y="793"/>
                  </a:moveTo>
                  <a:lnTo>
                    <a:pt x="681" y="878"/>
                  </a:lnTo>
                  <a:lnTo>
                    <a:pt x="624" y="907"/>
                  </a:lnTo>
                  <a:lnTo>
                    <a:pt x="596" y="935"/>
                  </a:lnTo>
                  <a:lnTo>
                    <a:pt x="624" y="992"/>
                  </a:lnTo>
                  <a:lnTo>
                    <a:pt x="596" y="992"/>
                  </a:lnTo>
                  <a:lnTo>
                    <a:pt x="511" y="935"/>
                  </a:lnTo>
                  <a:lnTo>
                    <a:pt x="454" y="1020"/>
                  </a:lnTo>
                  <a:lnTo>
                    <a:pt x="539" y="1105"/>
                  </a:lnTo>
                  <a:lnTo>
                    <a:pt x="511" y="1219"/>
                  </a:lnTo>
                  <a:lnTo>
                    <a:pt x="539" y="1275"/>
                  </a:lnTo>
                  <a:lnTo>
                    <a:pt x="454" y="1332"/>
                  </a:lnTo>
                  <a:lnTo>
                    <a:pt x="369" y="1304"/>
                  </a:lnTo>
                  <a:lnTo>
                    <a:pt x="369" y="1219"/>
                  </a:lnTo>
                  <a:lnTo>
                    <a:pt x="312" y="1162"/>
                  </a:lnTo>
                  <a:lnTo>
                    <a:pt x="227" y="1162"/>
                  </a:lnTo>
                  <a:lnTo>
                    <a:pt x="199" y="1134"/>
                  </a:lnTo>
                  <a:lnTo>
                    <a:pt x="199" y="1049"/>
                  </a:lnTo>
                  <a:lnTo>
                    <a:pt x="199" y="992"/>
                  </a:lnTo>
                  <a:lnTo>
                    <a:pt x="256" y="963"/>
                  </a:lnTo>
                  <a:lnTo>
                    <a:pt x="256" y="907"/>
                  </a:lnTo>
                  <a:lnTo>
                    <a:pt x="142" y="935"/>
                  </a:lnTo>
                  <a:lnTo>
                    <a:pt x="142" y="878"/>
                  </a:lnTo>
                  <a:lnTo>
                    <a:pt x="29" y="907"/>
                  </a:lnTo>
                  <a:lnTo>
                    <a:pt x="0" y="793"/>
                  </a:lnTo>
                  <a:lnTo>
                    <a:pt x="114" y="765"/>
                  </a:lnTo>
                  <a:lnTo>
                    <a:pt x="114" y="680"/>
                  </a:lnTo>
                  <a:lnTo>
                    <a:pt x="142" y="623"/>
                  </a:lnTo>
                  <a:lnTo>
                    <a:pt x="114" y="567"/>
                  </a:lnTo>
                  <a:lnTo>
                    <a:pt x="142" y="510"/>
                  </a:lnTo>
                  <a:lnTo>
                    <a:pt x="86" y="425"/>
                  </a:lnTo>
                  <a:lnTo>
                    <a:pt x="114" y="311"/>
                  </a:lnTo>
                  <a:lnTo>
                    <a:pt x="29" y="226"/>
                  </a:lnTo>
                  <a:lnTo>
                    <a:pt x="57" y="170"/>
                  </a:lnTo>
                  <a:lnTo>
                    <a:pt x="57" y="0"/>
                  </a:lnTo>
                  <a:lnTo>
                    <a:pt x="171" y="85"/>
                  </a:lnTo>
                  <a:lnTo>
                    <a:pt x="256" y="85"/>
                  </a:lnTo>
                  <a:lnTo>
                    <a:pt x="284" y="170"/>
                  </a:lnTo>
                  <a:lnTo>
                    <a:pt x="369" y="170"/>
                  </a:lnTo>
                  <a:lnTo>
                    <a:pt x="397" y="198"/>
                  </a:lnTo>
                  <a:lnTo>
                    <a:pt x="369" y="255"/>
                  </a:lnTo>
                  <a:lnTo>
                    <a:pt x="426" y="311"/>
                  </a:lnTo>
                  <a:lnTo>
                    <a:pt x="511" y="311"/>
                  </a:lnTo>
                  <a:lnTo>
                    <a:pt x="539" y="340"/>
                  </a:lnTo>
                  <a:lnTo>
                    <a:pt x="596" y="311"/>
                  </a:lnTo>
                  <a:lnTo>
                    <a:pt x="624" y="368"/>
                  </a:lnTo>
                  <a:lnTo>
                    <a:pt x="738" y="425"/>
                  </a:lnTo>
                  <a:lnTo>
                    <a:pt x="653" y="510"/>
                  </a:lnTo>
                  <a:lnTo>
                    <a:pt x="681" y="538"/>
                  </a:lnTo>
                  <a:lnTo>
                    <a:pt x="681" y="708"/>
                  </a:lnTo>
                  <a:lnTo>
                    <a:pt x="709" y="793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6" name="Freeform 955"/>
            <p:cNvSpPr>
              <a:spLocks/>
            </p:cNvSpPr>
            <p:nvPr/>
          </p:nvSpPr>
          <p:spPr bwMode="auto">
            <a:xfrm>
              <a:off x="1282" y="4810"/>
              <a:ext cx="624" cy="425"/>
            </a:xfrm>
            <a:custGeom>
              <a:avLst/>
              <a:gdLst>
                <a:gd name="T0" fmla="*/ 595 w 624"/>
                <a:gd name="T1" fmla="*/ 57 h 425"/>
                <a:gd name="T2" fmla="*/ 510 w 624"/>
                <a:gd name="T3" fmla="*/ 0 h 425"/>
                <a:gd name="T4" fmla="*/ 454 w 624"/>
                <a:gd name="T5" fmla="*/ 28 h 425"/>
                <a:gd name="T6" fmla="*/ 397 w 624"/>
                <a:gd name="T7" fmla="*/ 0 h 425"/>
                <a:gd name="T8" fmla="*/ 340 w 624"/>
                <a:gd name="T9" fmla="*/ 28 h 425"/>
                <a:gd name="T10" fmla="*/ 255 w 624"/>
                <a:gd name="T11" fmla="*/ 28 h 425"/>
                <a:gd name="T12" fmla="*/ 227 w 624"/>
                <a:gd name="T13" fmla="*/ 113 h 425"/>
                <a:gd name="T14" fmla="*/ 170 w 624"/>
                <a:gd name="T15" fmla="*/ 142 h 425"/>
                <a:gd name="T16" fmla="*/ 142 w 624"/>
                <a:gd name="T17" fmla="*/ 170 h 425"/>
                <a:gd name="T18" fmla="*/ 170 w 624"/>
                <a:gd name="T19" fmla="*/ 227 h 425"/>
                <a:gd name="T20" fmla="*/ 142 w 624"/>
                <a:gd name="T21" fmla="*/ 227 h 425"/>
                <a:gd name="T22" fmla="*/ 57 w 624"/>
                <a:gd name="T23" fmla="*/ 170 h 425"/>
                <a:gd name="T24" fmla="*/ 0 w 624"/>
                <a:gd name="T25" fmla="*/ 255 h 425"/>
                <a:gd name="T26" fmla="*/ 85 w 624"/>
                <a:gd name="T27" fmla="*/ 340 h 425"/>
                <a:gd name="T28" fmla="*/ 142 w 624"/>
                <a:gd name="T29" fmla="*/ 340 h 425"/>
                <a:gd name="T30" fmla="*/ 227 w 624"/>
                <a:gd name="T31" fmla="*/ 397 h 425"/>
                <a:gd name="T32" fmla="*/ 312 w 624"/>
                <a:gd name="T33" fmla="*/ 425 h 425"/>
                <a:gd name="T34" fmla="*/ 340 w 624"/>
                <a:gd name="T35" fmla="*/ 397 h 425"/>
                <a:gd name="T36" fmla="*/ 454 w 624"/>
                <a:gd name="T37" fmla="*/ 397 h 425"/>
                <a:gd name="T38" fmla="*/ 454 w 624"/>
                <a:gd name="T39" fmla="*/ 369 h 425"/>
                <a:gd name="T40" fmla="*/ 539 w 624"/>
                <a:gd name="T41" fmla="*/ 340 h 425"/>
                <a:gd name="T42" fmla="*/ 567 w 624"/>
                <a:gd name="T43" fmla="*/ 312 h 425"/>
                <a:gd name="T44" fmla="*/ 624 w 624"/>
                <a:gd name="T45" fmla="*/ 312 h 425"/>
                <a:gd name="T46" fmla="*/ 624 w 624"/>
                <a:gd name="T47" fmla="*/ 255 h 425"/>
                <a:gd name="T48" fmla="*/ 567 w 624"/>
                <a:gd name="T49" fmla="*/ 227 h 425"/>
                <a:gd name="T50" fmla="*/ 595 w 624"/>
                <a:gd name="T51" fmla="*/ 198 h 425"/>
                <a:gd name="T52" fmla="*/ 567 w 624"/>
                <a:gd name="T53" fmla="*/ 142 h 425"/>
                <a:gd name="T54" fmla="*/ 624 w 624"/>
                <a:gd name="T55" fmla="*/ 113 h 425"/>
                <a:gd name="T56" fmla="*/ 595 w 624"/>
                <a:gd name="T57" fmla="*/ 57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24" h="425">
                  <a:moveTo>
                    <a:pt x="595" y="57"/>
                  </a:moveTo>
                  <a:lnTo>
                    <a:pt x="510" y="0"/>
                  </a:lnTo>
                  <a:lnTo>
                    <a:pt x="454" y="28"/>
                  </a:lnTo>
                  <a:lnTo>
                    <a:pt x="397" y="0"/>
                  </a:lnTo>
                  <a:lnTo>
                    <a:pt x="340" y="28"/>
                  </a:lnTo>
                  <a:lnTo>
                    <a:pt x="255" y="28"/>
                  </a:lnTo>
                  <a:lnTo>
                    <a:pt x="227" y="113"/>
                  </a:lnTo>
                  <a:lnTo>
                    <a:pt x="170" y="142"/>
                  </a:lnTo>
                  <a:lnTo>
                    <a:pt x="142" y="170"/>
                  </a:lnTo>
                  <a:lnTo>
                    <a:pt x="170" y="227"/>
                  </a:lnTo>
                  <a:lnTo>
                    <a:pt x="142" y="227"/>
                  </a:lnTo>
                  <a:lnTo>
                    <a:pt x="57" y="170"/>
                  </a:lnTo>
                  <a:lnTo>
                    <a:pt x="0" y="255"/>
                  </a:lnTo>
                  <a:lnTo>
                    <a:pt x="85" y="340"/>
                  </a:lnTo>
                  <a:lnTo>
                    <a:pt x="142" y="340"/>
                  </a:lnTo>
                  <a:lnTo>
                    <a:pt x="227" y="397"/>
                  </a:lnTo>
                  <a:lnTo>
                    <a:pt x="312" y="425"/>
                  </a:lnTo>
                  <a:lnTo>
                    <a:pt x="340" y="397"/>
                  </a:lnTo>
                  <a:lnTo>
                    <a:pt x="454" y="397"/>
                  </a:lnTo>
                  <a:lnTo>
                    <a:pt x="454" y="369"/>
                  </a:lnTo>
                  <a:lnTo>
                    <a:pt x="539" y="340"/>
                  </a:lnTo>
                  <a:lnTo>
                    <a:pt x="567" y="312"/>
                  </a:lnTo>
                  <a:lnTo>
                    <a:pt x="624" y="312"/>
                  </a:lnTo>
                  <a:lnTo>
                    <a:pt x="624" y="255"/>
                  </a:lnTo>
                  <a:lnTo>
                    <a:pt x="567" y="227"/>
                  </a:lnTo>
                  <a:lnTo>
                    <a:pt x="595" y="198"/>
                  </a:lnTo>
                  <a:lnTo>
                    <a:pt x="567" y="142"/>
                  </a:lnTo>
                  <a:lnTo>
                    <a:pt x="624" y="113"/>
                  </a:lnTo>
                  <a:lnTo>
                    <a:pt x="595" y="5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7" name="Freeform 956"/>
            <p:cNvSpPr>
              <a:spLocks/>
            </p:cNvSpPr>
            <p:nvPr/>
          </p:nvSpPr>
          <p:spPr bwMode="auto">
            <a:xfrm>
              <a:off x="715" y="5094"/>
              <a:ext cx="652" cy="680"/>
            </a:xfrm>
            <a:custGeom>
              <a:avLst/>
              <a:gdLst>
                <a:gd name="T0" fmla="*/ 567 w 652"/>
                <a:gd name="T1" fmla="*/ 283 h 680"/>
                <a:gd name="T2" fmla="*/ 482 w 652"/>
                <a:gd name="T3" fmla="*/ 255 h 680"/>
                <a:gd name="T4" fmla="*/ 482 w 652"/>
                <a:gd name="T5" fmla="*/ 170 h 680"/>
                <a:gd name="T6" fmla="*/ 425 w 652"/>
                <a:gd name="T7" fmla="*/ 113 h 680"/>
                <a:gd name="T8" fmla="*/ 340 w 652"/>
                <a:gd name="T9" fmla="*/ 113 h 680"/>
                <a:gd name="T10" fmla="*/ 312 w 652"/>
                <a:gd name="T11" fmla="*/ 85 h 680"/>
                <a:gd name="T12" fmla="*/ 312 w 652"/>
                <a:gd name="T13" fmla="*/ 0 h 680"/>
                <a:gd name="T14" fmla="*/ 227 w 652"/>
                <a:gd name="T15" fmla="*/ 28 h 680"/>
                <a:gd name="T16" fmla="*/ 255 w 652"/>
                <a:gd name="T17" fmla="*/ 56 h 680"/>
                <a:gd name="T18" fmla="*/ 142 w 652"/>
                <a:gd name="T19" fmla="*/ 141 h 680"/>
                <a:gd name="T20" fmla="*/ 170 w 652"/>
                <a:gd name="T21" fmla="*/ 226 h 680"/>
                <a:gd name="T22" fmla="*/ 142 w 652"/>
                <a:gd name="T23" fmla="*/ 226 h 680"/>
                <a:gd name="T24" fmla="*/ 142 w 652"/>
                <a:gd name="T25" fmla="*/ 283 h 680"/>
                <a:gd name="T26" fmla="*/ 113 w 652"/>
                <a:gd name="T27" fmla="*/ 283 h 680"/>
                <a:gd name="T28" fmla="*/ 57 w 652"/>
                <a:gd name="T29" fmla="*/ 368 h 680"/>
                <a:gd name="T30" fmla="*/ 113 w 652"/>
                <a:gd name="T31" fmla="*/ 396 h 680"/>
                <a:gd name="T32" fmla="*/ 0 w 652"/>
                <a:gd name="T33" fmla="*/ 396 h 680"/>
                <a:gd name="T34" fmla="*/ 28 w 652"/>
                <a:gd name="T35" fmla="*/ 453 h 680"/>
                <a:gd name="T36" fmla="*/ 85 w 652"/>
                <a:gd name="T37" fmla="*/ 481 h 680"/>
                <a:gd name="T38" fmla="*/ 85 w 652"/>
                <a:gd name="T39" fmla="*/ 510 h 680"/>
                <a:gd name="T40" fmla="*/ 28 w 652"/>
                <a:gd name="T41" fmla="*/ 510 h 680"/>
                <a:gd name="T42" fmla="*/ 28 w 652"/>
                <a:gd name="T43" fmla="*/ 623 h 680"/>
                <a:gd name="T44" fmla="*/ 170 w 652"/>
                <a:gd name="T45" fmla="*/ 538 h 680"/>
                <a:gd name="T46" fmla="*/ 255 w 652"/>
                <a:gd name="T47" fmla="*/ 538 h 680"/>
                <a:gd name="T48" fmla="*/ 284 w 652"/>
                <a:gd name="T49" fmla="*/ 453 h 680"/>
                <a:gd name="T50" fmla="*/ 369 w 652"/>
                <a:gd name="T51" fmla="*/ 425 h 680"/>
                <a:gd name="T52" fmla="*/ 510 w 652"/>
                <a:gd name="T53" fmla="*/ 652 h 680"/>
                <a:gd name="T54" fmla="*/ 567 w 652"/>
                <a:gd name="T55" fmla="*/ 623 h 680"/>
                <a:gd name="T56" fmla="*/ 652 w 652"/>
                <a:gd name="T57" fmla="*/ 680 h 680"/>
                <a:gd name="T58" fmla="*/ 652 w 652"/>
                <a:gd name="T59" fmla="*/ 538 h 680"/>
                <a:gd name="T60" fmla="*/ 595 w 652"/>
                <a:gd name="T61" fmla="*/ 481 h 680"/>
                <a:gd name="T62" fmla="*/ 595 w 652"/>
                <a:gd name="T63" fmla="*/ 453 h 680"/>
                <a:gd name="T64" fmla="*/ 539 w 652"/>
                <a:gd name="T65" fmla="*/ 396 h 680"/>
                <a:gd name="T66" fmla="*/ 595 w 652"/>
                <a:gd name="T67" fmla="*/ 340 h 680"/>
                <a:gd name="T68" fmla="*/ 567 w 652"/>
                <a:gd name="T69" fmla="*/ 311 h 680"/>
                <a:gd name="T70" fmla="*/ 567 w 652"/>
                <a:gd name="T71" fmla="*/ 283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52" h="680">
                  <a:moveTo>
                    <a:pt x="567" y="283"/>
                  </a:moveTo>
                  <a:lnTo>
                    <a:pt x="482" y="255"/>
                  </a:lnTo>
                  <a:lnTo>
                    <a:pt x="482" y="170"/>
                  </a:lnTo>
                  <a:lnTo>
                    <a:pt x="425" y="113"/>
                  </a:lnTo>
                  <a:lnTo>
                    <a:pt x="340" y="113"/>
                  </a:lnTo>
                  <a:lnTo>
                    <a:pt x="312" y="85"/>
                  </a:lnTo>
                  <a:lnTo>
                    <a:pt x="312" y="0"/>
                  </a:lnTo>
                  <a:lnTo>
                    <a:pt x="227" y="28"/>
                  </a:lnTo>
                  <a:lnTo>
                    <a:pt x="255" y="56"/>
                  </a:lnTo>
                  <a:lnTo>
                    <a:pt x="142" y="141"/>
                  </a:lnTo>
                  <a:lnTo>
                    <a:pt x="170" y="226"/>
                  </a:lnTo>
                  <a:lnTo>
                    <a:pt x="142" y="226"/>
                  </a:lnTo>
                  <a:lnTo>
                    <a:pt x="142" y="283"/>
                  </a:lnTo>
                  <a:lnTo>
                    <a:pt x="113" y="283"/>
                  </a:lnTo>
                  <a:lnTo>
                    <a:pt x="57" y="368"/>
                  </a:lnTo>
                  <a:lnTo>
                    <a:pt x="113" y="396"/>
                  </a:lnTo>
                  <a:lnTo>
                    <a:pt x="0" y="396"/>
                  </a:lnTo>
                  <a:lnTo>
                    <a:pt x="28" y="453"/>
                  </a:lnTo>
                  <a:lnTo>
                    <a:pt x="85" y="481"/>
                  </a:lnTo>
                  <a:lnTo>
                    <a:pt x="85" y="510"/>
                  </a:lnTo>
                  <a:lnTo>
                    <a:pt x="28" y="510"/>
                  </a:lnTo>
                  <a:lnTo>
                    <a:pt x="28" y="623"/>
                  </a:lnTo>
                  <a:lnTo>
                    <a:pt x="170" y="538"/>
                  </a:lnTo>
                  <a:lnTo>
                    <a:pt x="255" y="538"/>
                  </a:lnTo>
                  <a:lnTo>
                    <a:pt x="284" y="453"/>
                  </a:lnTo>
                  <a:lnTo>
                    <a:pt x="369" y="425"/>
                  </a:lnTo>
                  <a:lnTo>
                    <a:pt x="510" y="652"/>
                  </a:lnTo>
                  <a:lnTo>
                    <a:pt x="567" y="623"/>
                  </a:lnTo>
                  <a:lnTo>
                    <a:pt x="652" y="680"/>
                  </a:lnTo>
                  <a:lnTo>
                    <a:pt x="652" y="538"/>
                  </a:lnTo>
                  <a:lnTo>
                    <a:pt x="595" y="481"/>
                  </a:lnTo>
                  <a:lnTo>
                    <a:pt x="595" y="453"/>
                  </a:lnTo>
                  <a:lnTo>
                    <a:pt x="539" y="396"/>
                  </a:lnTo>
                  <a:lnTo>
                    <a:pt x="595" y="340"/>
                  </a:lnTo>
                  <a:lnTo>
                    <a:pt x="567" y="311"/>
                  </a:lnTo>
                  <a:lnTo>
                    <a:pt x="567" y="283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8" name="Freeform 957"/>
            <p:cNvSpPr>
              <a:spLocks/>
            </p:cNvSpPr>
            <p:nvPr/>
          </p:nvSpPr>
          <p:spPr bwMode="auto">
            <a:xfrm>
              <a:off x="1254" y="4838"/>
              <a:ext cx="1077" cy="1078"/>
            </a:xfrm>
            <a:custGeom>
              <a:avLst/>
              <a:gdLst>
                <a:gd name="T0" fmla="*/ 113 w 1077"/>
                <a:gd name="T1" fmla="*/ 936 h 1078"/>
                <a:gd name="T2" fmla="*/ 113 w 1077"/>
                <a:gd name="T3" fmla="*/ 794 h 1078"/>
                <a:gd name="T4" fmla="*/ 56 w 1077"/>
                <a:gd name="T5" fmla="*/ 737 h 1078"/>
                <a:gd name="T6" fmla="*/ 56 w 1077"/>
                <a:gd name="T7" fmla="*/ 709 h 1078"/>
                <a:gd name="T8" fmla="*/ 0 w 1077"/>
                <a:gd name="T9" fmla="*/ 652 h 1078"/>
                <a:gd name="T10" fmla="*/ 56 w 1077"/>
                <a:gd name="T11" fmla="*/ 596 h 1078"/>
                <a:gd name="T12" fmla="*/ 28 w 1077"/>
                <a:gd name="T13" fmla="*/ 567 h 1078"/>
                <a:gd name="T14" fmla="*/ 28 w 1077"/>
                <a:gd name="T15" fmla="*/ 539 h 1078"/>
                <a:gd name="T16" fmla="*/ 113 w 1077"/>
                <a:gd name="T17" fmla="*/ 482 h 1078"/>
                <a:gd name="T18" fmla="*/ 85 w 1077"/>
                <a:gd name="T19" fmla="*/ 426 h 1078"/>
                <a:gd name="T20" fmla="*/ 113 w 1077"/>
                <a:gd name="T21" fmla="*/ 312 h 1078"/>
                <a:gd name="T22" fmla="*/ 170 w 1077"/>
                <a:gd name="T23" fmla="*/ 312 h 1078"/>
                <a:gd name="T24" fmla="*/ 255 w 1077"/>
                <a:gd name="T25" fmla="*/ 369 h 1078"/>
                <a:gd name="T26" fmla="*/ 340 w 1077"/>
                <a:gd name="T27" fmla="*/ 397 h 1078"/>
                <a:gd name="T28" fmla="*/ 368 w 1077"/>
                <a:gd name="T29" fmla="*/ 369 h 1078"/>
                <a:gd name="T30" fmla="*/ 482 w 1077"/>
                <a:gd name="T31" fmla="*/ 369 h 1078"/>
                <a:gd name="T32" fmla="*/ 482 w 1077"/>
                <a:gd name="T33" fmla="*/ 341 h 1078"/>
                <a:gd name="T34" fmla="*/ 567 w 1077"/>
                <a:gd name="T35" fmla="*/ 312 h 1078"/>
                <a:gd name="T36" fmla="*/ 595 w 1077"/>
                <a:gd name="T37" fmla="*/ 284 h 1078"/>
                <a:gd name="T38" fmla="*/ 652 w 1077"/>
                <a:gd name="T39" fmla="*/ 284 h 1078"/>
                <a:gd name="T40" fmla="*/ 652 w 1077"/>
                <a:gd name="T41" fmla="*/ 227 h 1078"/>
                <a:gd name="T42" fmla="*/ 595 w 1077"/>
                <a:gd name="T43" fmla="*/ 199 h 1078"/>
                <a:gd name="T44" fmla="*/ 623 w 1077"/>
                <a:gd name="T45" fmla="*/ 170 h 1078"/>
                <a:gd name="T46" fmla="*/ 595 w 1077"/>
                <a:gd name="T47" fmla="*/ 114 h 1078"/>
                <a:gd name="T48" fmla="*/ 652 w 1077"/>
                <a:gd name="T49" fmla="*/ 85 h 1078"/>
                <a:gd name="T50" fmla="*/ 623 w 1077"/>
                <a:gd name="T51" fmla="*/ 29 h 1078"/>
                <a:gd name="T52" fmla="*/ 680 w 1077"/>
                <a:gd name="T53" fmla="*/ 0 h 1078"/>
                <a:gd name="T54" fmla="*/ 737 w 1077"/>
                <a:gd name="T55" fmla="*/ 114 h 1078"/>
                <a:gd name="T56" fmla="*/ 822 w 1077"/>
                <a:gd name="T57" fmla="*/ 142 h 1078"/>
                <a:gd name="T58" fmla="*/ 850 w 1077"/>
                <a:gd name="T59" fmla="*/ 114 h 1078"/>
                <a:gd name="T60" fmla="*/ 935 w 1077"/>
                <a:gd name="T61" fmla="*/ 114 h 1078"/>
                <a:gd name="T62" fmla="*/ 964 w 1077"/>
                <a:gd name="T63" fmla="*/ 142 h 1078"/>
                <a:gd name="T64" fmla="*/ 1020 w 1077"/>
                <a:gd name="T65" fmla="*/ 142 h 1078"/>
                <a:gd name="T66" fmla="*/ 1020 w 1077"/>
                <a:gd name="T67" fmla="*/ 284 h 1078"/>
                <a:gd name="T68" fmla="*/ 992 w 1077"/>
                <a:gd name="T69" fmla="*/ 341 h 1078"/>
                <a:gd name="T70" fmla="*/ 794 w 1077"/>
                <a:gd name="T71" fmla="*/ 369 h 1078"/>
                <a:gd name="T72" fmla="*/ 822 w 1077"/>
                <a:gd name="T73" fmla="*/ 511 h 1078"/>
                <a:gd name="T74" fmla="*/ 765 w 1077"/>
                <a:gd name="T75" fmla="*/ 567 h 1078"/>
                <a:gd name="T76" fmla="*/ 822 w 1077"/>
                <a:gd name="T77" fmla="*/ 681 h 1078"/>
                <a:gd name="T78" fmla="*/ 964 w 1077"/>
                <a:gd name="T79" fmla="*/ 737 h 1078"/>
                <a:gd name="T80" fmla="*/ 1049 w 1077"/>
                <a:gd name="T81" fmla="*/ 879 h 1078"/>
                <a:gd name="T82" fmla="*/ 1077 w 1077"/>
                <a:gd name="T83" fmla="*/ 1078 h 1078"/>
                <a:gd name="T84" fmla="*/ 964 w 1077"/>
                <a:gd name="T85" fmla="*/ 1021 h 1078"/>
                <a:gd name="T86" fmla="*/ 822 w 1077"/>
                <a:gd name="T87" fmla="*/ 1021 h 1078"/>
                <a:gd name="T88" fmla="*/ 850 w 1077"/>
                <a:gd name="T89" fmla="*/ 936 h 1078"/>
                <a:gd name="T90" fmla="*/ 765 w 1077"/>
                <a:gd name="T91" fmla="*/ 851 h 1078"/>
                <a:gd name="T92" fmla="*/ 737 w 1077"/>
                <a:gd name="T93" fmla="*/ 794 h 1078"/>
                <a:gd name="T94" fmla="*/ 510 w 1077"/>
                <a:gd name="T95" fmla="*/ 709 h 1078"/>
                <a:gd name="T96" fmla="*/ 453 w 1077"/>
                <a:gd name="T97" fmla="*/ 879 h 1078"/>
                <a:gd name="T98" fmla="*/ 397 w 1077"/>
                <a:gd name="T99" fmla="*/ 737 h 1078"/>
                <a:gd name="T100" fmla="*/ 255 w 1077"/>
                <a:gd name="T101" fmla="*/ 908 h 1078"/>
                <a:gd name="T102" fmla="*/ 170 w 1077"/>
                <a:gd name="T103" fmla="*/ 936 h 1078"/>
                <a:gd name="T104" fmla="*/ 113 w 1077"/>
                <a:gd name="T105" fmla="*/ 936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77" h="1078">
                  <a:moveTo>
                    <a:pt x="113" y="936"/>
                  </a:moveTo>
                  <a:lnTo>
                    <a:pt x="113" y="794"/>
                  </a:lnTo>
                  <a:lnTo>
                    <a:pt x="56" y="737"/>
                  </a:lnTo>
                  <a:lnTo>
                    <a:pt x="56" y="709"/>
                  </a:lnTo>
                  <a:lnTo>
                    <a:pt x="0" y="652"/>
                  </a:lnTo>
                  <a:lnTo>
                    <a:pt x="56" y="596"/>
                  </a:lnTo>
                  <a:lnTo>
                    <a:pt x="28" y="567"/>
                  </a:lnTo>
                  <a:lnTo>
                    <a:pt x="28" y="539"/>
                  </a:lnTo>
                  <a:lnTo>
                    <a:pt x="113" y="482"/>
                  </a:lnTo>
                  <a:lnTo>
                    <a:pt x="85" y="426"/>
                  </a:lnTo>
                  <a:lnTo>
                    <a:pt x="113" y="312"/>
                  </a:lnTo>
                  <a:lnTo>
                    <a:pt x="170" y="312"/>
                  </a:lnTo>
                  <a:lnTo>
                    <a:pt x="255" y="369"/>
                  </a:lnTo>
                  <a:lnTo>
                    <a:pt x="340" y="397"/>
                  </a:lnTo>
                  <a:lnTo>
                    <a:pt x="368" y="369"/>
                  </a:lnTo>
                  <a:lnTo>
                    <a:pt x="482" y="369"/>
                  </a:lnTo>
                  <a:lnTo>
                    <a:pt x="482" y="341"/>
                  </a:lnTo>
                  <a:lnTo>
                    <a:pt x="567" y="312"/>
                  </a:lnTo>
                  <a:lnTo>
                    <a:pt x="595" y="284"/>
                  </a:lnTo>
                  <a:lnTo>
                    <a:pt x="652" y="284"/>
                  </a:lnTo>
                  <a:lnTo>
                    <a:pt x="652" y="227"/>
                  </a:lnTo>
                  <a:lnTo>
                    <a:pt x="595" y="199"/>
                  </a:lnTo>
                  <a:lnTo>
                    <a:pt x="623" y="170"/>
                  </a:lnTo>
                  <a:lnTo>
                    <a:pt x="595" y="114"/>
                  </a:lnTo>
                  <a:lnTo>
                    <a:pt x="652" y="85"/>
                  </a:lnTo>
                  <a:lnTo>
                    <a:pt x="623" y="29"/>
                  </a:lnTo>
                  <a:lnTo>
                    <a:pt x="680" y="0"/>
                  </a:lnTo>
                  <a:lnTo>
                    <a:pt x="737" y="114"/>
                  </a:lnTo>
                  <a:lnTo>
                    <a:pt x="822" y="142"/>
                  </a:lnTo>
                  <a:lnTo>
                    <a:pt x="850" y="114"/>
                  </a:lnTo>
                  <a:lnTo>
                    <a:pt x="935" y="114"/>
                  </a:lnTo>
                  <a:lnTo>
                    <a:pt x="964" y="142"/>
                  </a:lnTo>
                  <a:lnTo>
                    <a:pt x="1020" y="142"/>
                  </a:lnTo>
                  <a:lnTo>
                    <a:pt x="1020" y="284"/>
                  </a:lnTo>
                  <a:lnTo>
                    <a:pt x="992" y="341"/>
                  </a:lnTo>
                  <a:lnTo>
                    <a:pt x="794" y="369"/>
                  </a:lnTo>
                  <a:lnTo>
                    <a:pt x="822" y="511"/>
                  </a:lnTo>
                  <a:lnTo>
                    <a:pt x="765" y="567"/>
                  </a:lnTo>
                  <a:lnTo>
                    <a:pt x="822" y="681"/>
                  </a:lnTo>
                  <a:lnTo>
                    <a:pt x="964" y="737"/>
                  </a:lnTo>
                  <a:lnTo>
                    <a:pt x="1049" y="879"/>
                  </a:lnTo>
                  <a:lnTo>
                    <a:pt x="1077" y="1078"/>
                  </a:lnTo>
                  <a:lnTo>
                    <a:pt x="964" y="1021"/>
                  </a:lnTo>
                  <a:lnTo>
                    <a:pt x="822" y="1021"/>
                  </a:lnTo>
                  <a:lnTo>
                    <a:pt x="850" y="936"/>
                  </a:lnTo>
                  <a:lnTo>
                    <a:pt x="765" y="851"/>
                  </a:lnTo>
                  <a:lnTo>
                    <a:pt x="737" y="794"/>
                  </a:lnTo>
                  <a:lnTo>
                    <a:pt x="510" y="709"/>
                  </a:lnTo>
                  <a:lnTo>
                    <a:pt x="453" y="879"/>
                  </a:lnTo>
                  <a:lnTo>
                    <a:pt x="397" y="737"/>
                  </a:lnTo>
                  <a:lnTo>
                    <a:pt x="255" y="908"/>
                  </a:lnTo>
                  <a:lnTo>
                    <a:pt x="170" y="936"/>
                  </a:lnTo>
                  <a:lnTo>
                    <a:pt x="113" y="936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89" name="グループ化 88"/>
          <p:cNvGrpSpPr/>
          <p:nvPr/>
        </p:nvGrpSpPr>
        <p:grpSpPr>
          <a:xfrm>
            <a:off x="1292665" y="866874"/>
            <a:ext cx="10728395" cy="7989482"/>
            <a:chOff x="1292665" y="866874"/>
            <a:chExt cx="10728395" cy="7989482"/>
          </a:xfrm>
        </p:grpSpPr>
        <p:sp>
          <p:nvSpPr>
            <p:cNvPr id="90" name="正方形/長方形 89"/>
            <p:cNvSpPr/>
            <p:nvPr/>
          </p:nvSpPr>
          <p:spPr>
            <a:xfrm>
              <a:off x="6558306" y="260211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高知市</a:t>
              </a:r>
            </a:p>
          </p:txBody>
        </p:sp>
        <p:sp>
          <p:nvSpPr>
            <p:cNvPr id="91" name="正方形/長方形 90"/>
            <p:cNvSpPr/>
            <p:nvPr/>
          </p:nvSpPr>
          <p:spPr>
            <a:xfrm>
              <a:off x="7296047" y="247799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南国市</a:t>
              </a:r>
            </a:p>
          </p:txBody>
        </p:sp>
        <p:sp>
          <p:nvSpPr>
            <p:cNvPr id="92" name="正方形/長方形 91"/>
            <p:cNvSpPr/>
            <p:nvPr/>
          </p:nvSpPr>
          <p:spPr>
            <a:xfrm>
              <a:off x="11278549" y="313203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東洋町</a:t>
              </a:r>
            </a:p>
          </p:txBody>
        </p:sp>
        <p:sp>
          <p:nvSpPr>
            <p:cNvPr id="93" name="正方形/長方形 92"/>
            <p:cNvSpPr/>
            <p:nvPr/>
          </p:nvSpPr>
          <p:spPr>
            <a:xfrm>
              <a:off x="8449115" y="3048892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芸西村</a:t>
              </a:r>
            </a:p>
          </p:txBody>
        </p:sp>
        <p:sp>
          <p:nvSpPr>
            <p:cNvPr id="94" name="正方形/長方形 93"/>
            <p:cNvSpPr/>
            <p:nvPr/>
          </p:nvSpPr>
          <p:spPr>
            <a:xfrm>
              <a:off x="5815795" y="86687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大川村</a:t>
              </a:r>
            </a:p>
          </p:txBody>
        </p:sp>
        <p:sp>
          <p:nvSpPr>
            <p:cNvPr id="95" name="正方形/長方形 94"/>
            <p:cNvSpPr/>
            <p:nvPr/>
          </p:nvSpPr>
          <p:spPr>
            <a:xfrm>
              <a:off x="4532753" y="296406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越知町</a:t>
              </a:r>
            </a:p>
          </p:txBody>
        </p:sp>
        <p:sp>
          <p:nvSpPr>
            <p:cNvPr id="96" name="正方形/長方形 95"/>
            <p:cNvSpPr/>
            <p:nvPr/>
          </p:nvSpPr>
          <p:spPr>
            <a:xfrm>
              <a:off x="2682716" y="408690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檮原町</a:t>
              </a:r>
            </a:p>
          </p:txBody>
        </p:sp>
        <p:sp>
          <p:nvSpPr>
            <p:cNvPr id="97" name="正方形/長方形 96"/>
            <p:cNvSpPr/>
            <p:nvPr/>
          </p:nvSpPr>
          <p:spPr>
            <a:xfrm>
              <a:off x="1292665" y="854857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大月町</a:t>
              </a:r>
            </a:p>
          </p:txBody>
        </p:sp>
        <p:sp>
          <p:nvSpPr>
            <p:cNvPr id="98" name="正方形/長方形 97"/>
            <p:cNvSpPr/>
            <p:nvPr/>
          </p:nvSpPr>
          <p:spPr>
            <a:xfrm>
              <a:off x="2283265" y="7840762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三原村</a:t>
              </a:r>
            </a:p>
          </p:txBody>
        </p:sp>
        <p:sp>
          <p:nvSpPr>
            <p:cNvPr id="99" name="正方形/長方形 98"/>
            <p:cNvSpPr/>
            <p:nvPr/>
          </p:nvSpPr>
          <p:spPr>
            <a:xfrm>
              <a:off x="3416969" y="651440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黒潮町</a:t>
              </a:r>
            </a:p>
          </p:txBody>
        </p:sp>
        <p:sp>
          <p:nvSpPr>
            <p:cNvPr id="100" name="正方形/長方形 99"/>
            <p:cNvSpPr/>
            <p:nvPr/>
          </p:nvSpPr>
          <p:spPr>
            <a:xfrm>
              <a:off x="3048001" y="5386388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四万十町</a:t>
              </a:r>
            </a:p>
          </p:txBody>
        </p:sp>
        <p:sp>
          <p:nvSpPr>
            <p:cNvPr id="101" name="正方形/長方形 100"/>
            <p:cNvSpPr/>
            <p:nvPr/>
          </p:nvSpPr>
          <p:spPr>
            <a:xfrm>
              <a:off x="4935977" y="332569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佐川町</a:t>
              </a:r>
            </a:p>
          </p:txBody>
        </p:sp>
        <p:sp>
          <p:nvSpPr>
            <p:cNvPr id="102" name="正方形/長方形 101"/>
            <p:cNvSpPr/>
            <p:nvPr/>
          </p:nvSpPr>
          <p:spPr>
            <a:xfrm>
              <a:off x="5171353" y="1812052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いの町</a:t>
              </a:r>
            </a:p>
          </p:txBody>
        </p:sp>
        <p:sp>
          <p:nvSpPr>
            <p:cNvPr id="103" name="正方形/長方形 102"/>
            <p:cNvSpPr/>
            <p:nvPr/>
          </p:nvSpPr>
          <p:spPr>
            <a:xfrm>
              <a:off x="10441207" y="3160812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北川村</a:t>
              </a:r>
            </a:p>
          </p:txBody>
        </p:sp>
        <p:sp>
          <p:nvSpPr>
            <p:cNvPr id="104" name="正方形/長方形 103"/>
            <p:cNvSpPr/>
            <p:nvPr/>
          </p:nvSpPr>
          <p:spPr>
            <a:xfrm>
              <a:off x="7938514" y="275351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香南市</a:t>
              </a:r>
            </a:p>
          </p:txBody>
        </p:sp>
        <p:sp>
          <p:nvSpPr>
            <p:cNvPr id="105" name="正方形/長方形 104"/>
            <p:cNvSpPr/>
            <p:nvPr/>
          </p:nvSpPr>
          <p:spPr>
            <a:xfrm>
              <a:off x="2111773" y="6399311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四万十市</a:t>
              </a:r>
            </a:p>
          </p:txBody>
        </p:sp>
        <p:sp>
          <p:nvSpPr>
            <p:cNvPr id="106" name="正方形/長方形 105"/>
            <p:cNvSpPr/>
            <p:nvPr/>
          </p:nvSpPr>
          <p:spPr>
            <a:xfrm>
              <a:off x="5846854" y="342661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土佐市</a:t>
              </a:r>
            </a:p>
          </p:txBody>
        </p:sp>
        <p:sp>
          <p:nvSpPr>
            <p:cNvPr id="107" name="正方形/長方形 106"/>
            <p:cNvSpPr/>
            <p:nvPr/>
          </p:nvSpPr>
          <p:spPr>
            <a:xfrm>
              <a:off x="10600687" y="424835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室戸市</a:t>
              </a:r>
            </a:p>
          </p:txBody>
        </p:sp>
        <p:sp>
          <p:nvSpPr>
            <p:cNvPr id="108" name="正方形/長方形 107"/>
            <p:cNvSpPr/>
            <p:nvPr/>
          </p:nvSpPr>
          <p:spPr>
            <a:xfrm>
              <a:off x="9247407" y="263188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安芸市</a:t>
              </a:r>
            </a:p>
          </p:txBody>
        </p:sp>
        <p:sp>
          <p:nvSpPr>
            <p:cNvPr id="109" name="正方形/長方形 108"/>
            <p:cNvSpPr/>
            <p:nvPr/>
          </p:nvSpPr>
          <p:spPr>
            <a:xfrm>
              <a:off x="5109588" y="395466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須崎市</a:t>
              </a:r>
            </a:p>
          </p:txBody>
        </p:sp>
        <p:sp>
          <p:nvSpPr>
            <p:cNvPr id="110" name="正方形/長方形 109"/>
            <p:cNvSpPr/>
            <p:nvPr/>
          </p:nvSpPr>
          <p:spPr>
            <a:xfrm>
              <a:off x="1528982" y="737254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宿毛市</a:t>
              </a:r>
            </a:p>
          </p:txBody>
        </p:sp>
        <p:sp>
          <p:nvSpPr>
            <p:cNvPr id="111" name="正方形/長方形 110"/>
            <p:cNvSpPr/>
            <p:nvPr/>
          </p:nvSpPr>
          <p:spPr>
            <a:xfrm>
              <a:off x="2227280" y="8405118"/>
              <a:ext cx="1114408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土佐清水市</a:t>
              </a:r>
            </a:p>
          </p:txBody>
        </p:sp>
        <p:sp>
          <p:nvSpPr>
            <p:cNvPr id="112" name="正方形/長方形 111"/>
            <p:cNvSpPr/>
            <p:nvPr/>
          </p:nvSpPr>
          <p:spPr>
            <a:xfrm>
              <a:off x="6187050" y="149711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土佐町</a:t>
              </a:r>
            </a:p>
          </p:txBody>
        </p:sp>
        <p:sp>
          <p:nvSpPr>
            <p:cNvPr id="113" name="正方形/長方形 112"/>
            <p:cNvSpPr/>
            <p:nvPr/>
          </p:nvSpPr>
          <p:spPr>
            <a:xfrm>
              <a:off x="5422326" y="297815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日高村</a:t>
              </a:r>
            </a:p>
          </p:txBody>
        </p:sp>
        <p:sp>
          <p:nvSpPr>
            <p:cNvPr id="114" name="正方形/長方形 113"/>
            <p:cNvSpPr/>
            <p:nvPr/>
          </p:nvSpPr>
          <p:spPr>
            <a:xfrm>
              <a:off x="3722249" y="386571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津野町</a:t>
              </a:r>
            </a:p>
          </p:txBody>
        </p:sp>
        <p:sp>
          <p:nvSpPr>
            <p:cNvPr id="115" name="正方形/長方形 114"/>
            <p:cNvSpPr/>
            <p:nvPr/>
          </p:nvSpPr>
          <p:spPr>
            <a:xfrm>
              <a:off x="4159480" y="4530725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中土佐町</a:t>
              </a:r>
            </a:p>
          </p:txBody>
        </p:sp>
        <p:sp>
          <p:nvSpPr>
            <p:cNvPr id="116" name="正方形/長方形 115"/>
            <p:cNvSpPr/>
            <p:nvPr/>
          </p:nvSpPr>
          <p:spPr>
            <a:xfrm>
              <a:off x="3790951" y="2642492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仁淀川町</a:t>
              </a:r>
            </a:p>
          </p:txBody>
        </p:sp>
        <p:sp>
          <p:nvSpPr>
            <p:cNvPr id="117" name="正方形/長方形 116"/>
            <p:cNvSpPr/>
            <p:nvPr/>
          </p:nvSpPr>
          <p:spPr>
            <a:xfrm>
              <a:off x="7877176" y="103294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大豊町</a:t>
              </a:r>
            </a:p>
          </p:txBody>
        </p:sp>
        <p:sp>
          <p:nvSpPr>
            <p:cNvPr id="118" name="正方形/長方形 117"/>
            <p:cNvSpPr/>
            <p:nvPr/>
          </p:nvSpPr>
          <p:spPr>
            <a:xfrm>
              <a:off x="6974108" y="935237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本山町</a:t>
              </a:r>
            </a:p>
          </p:txBody>
        </p:sp>
        <p:sp>
          <p:nvSpPr>
            <p:cNvPr id="119" name="正方形/長方形 118"/>
            <p:cNvSpPr/>
            <p:nvPr/>
          </p:nvSpPr>
          <p:spPr>
            <a:xfrm>
              <a:off x="10180638" y="227889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馬路村</a:t>
              </a:r>
            </a:p>
          </p:txBody>
        </p:sp>
        <p:sp>
          <p:nvSpPr>
            <p:cNvPr id="120" name="正方形/長方形 119"/>
            <p:cNvSpPr/>
            <p:nvPr/>
          </p:nvSpPr>
          <p:spPr>
            <a:xfrm>
              <a:off x="9537021" y="333613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安田町</a:t>
              </a:r>
            </a:p>
          </p:txBody>
        </p:sp>
        <p:sp>
          <p:nvSpPr>
            <p:cNvPr id="121" name="正方形/長方形 120"/>
            <p:cNvSpPr/>
            <p:nvPr/>
          </p:nvSpPr>
          <p:spPr>
            <a:xfrm>
              <a:off x="9397293" y="377368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田野町</a:t>
              </a:r>
            </a:p>
          </p:txBody>
        </p:sp>
        <p:sp>
          <p:nvSpPr>
            <p:cNvPr id="122" name="正方形/長方形 121"/>
            <p:cNvSpPr/>
            <p:nvPr/>
          </p:nvSpPr>
          <p:spPr>
            <a:xfrm>
              <a:off x="8585863" y="175827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香美市</a:t>
              </a:r>
            </a:p>
          </p:txBody>
        </p:sp>
        <p:sp>
          <p:nvSpPr>
            <p:cNvPr id="123" name="正方形/長方形 122"/>
            <p:cNvSpPr/>
            <p:nvPr/>
          </p:nvSpPr>
          <p:spPr>
            <a:xfrm>
              <a:off x="9537021" y="4078288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奈半利町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550863" y="434975"/>
            <a:ext cx="11470197" cy="9045575"/>
            <a:chOff x="550863" y="434975"/>
            <a:chExt cx="11470197" cy="9045575"/>
          </a:xfrm>
        </p:grpSpPr>
        <p:grpSp>
          <p:nvGrpSpPr>
            <p:cNvPr id="12222" name="Group 958"/>
            <p:cNvGrpSpPr>
              <a:grpSpLocks/>
            </p:cNvGrpSpPr>
            <p:nvPr/>
          </p:nvGrpSpPr>
          <p:grpSpPr bwMode="auto">
            <a:xfrm>
              <a:off x="550863" y="434975"/>
              <a:ext cx="11385550" cy="9045575"/>
              <a:chOff x="347" y="274"/>
              <a:chExt cx="7172" cy="5698"/>
            </a:xfrm>
          </p:grpSpPr>
          <p:sp>
            <p:nvSpPr>
              <p:cNvPr id="12183" name="Freeform 919"/>
              <p:cNvSpPr>
                <a:spLocks/>
              </p:cNvSpPr>
              <p:nvPr/>
            </p:nvSpPr>
            <p:spPr bwMode="auto">
              <a:xfrm>
                <a:off x="657" y="3278"/>
                <a:ext cx="1786" cy="1700"/>
              </a:xfrm>
              <a:custGeom>
                <a:avLst/>
                <a:gdLst>
                  <a:gd name="T0" fmla="*/ 29 w 1786"/>
                  <a:gd name="T1" fmla="*/ 369 h 1701"/>
                  <a:gd name="T2" fmla="*/ 85 w 1786"/>
                  <a:gd name="T3" fmla="*/ 567 h 1701"/>
                  <a:gd name="T4" fmla="*/ 114 w 1786"/>
                  <a:gd name="T5" fmla="*/ 652 h 1701"/>
                  <a:gd name="T6" fmla="*/ 227 w 1786"/>
                  <a:gd name="T7" fmla="*/ 766 h 1701"/>
                  <a:gd name="T8" fmla="*/ 426 w 1786"/>
                  <a:gd name="T9" fmla="*/ 851 h 1701"/>
                  <a:gd name="T10" fmla="*/ 539 w 1786"/>
                  <a:gd name="T11" fmla="*/ 936 h 1701"/>
                  <a:gd name="T12" fmla="*/ 539 w 1786"/>
                  <a:gd name="T13" fmla="*/ 1021 h 1701"/>
                  <a:gd name="T14" fmla="*/ 681 w 1786"/>
                  <a:gd name="T15" fmla="*/ 1077 h 1701"/>
                  <a:gd name="T16" fmla="*/ 766 w 1786"/>
                  <a:gd name="T17" fmla="*/ 1077 h 1701"/>
                  <a:gd name="T18" fmla="*/ 908 w 1786"/>
                  <a:gd name="T19" fmla="*/ 1191 h 1701"/>
                  <a:gd name="T20" fmla="*/ 851 w 1786"/>
                  <a:gd name="T21" fmla="*/ 1304 h 1701"/>
                  <a:gd name="T22" fmla="*/ 879 w 1786"/>
                  <a:gd name="T23" fmla="*/ 1559 h 1701"/>
                  <a:gd name="T24" fmla="*/ 1021 w 1786"/>
                  <a:gd name="T25" fmla="*/ 1531 h 1701"/>
                  <a:gd name="T26" fmla="*/ 1134 w 1786"/>
                  <a:gd name="T27" fmla="*/ 1531 h 1701"/>
                  <a:gd name="T28" fmla="*/ 1276 w 1786"/>
                  <a:gd name="T29" fmla="*/ 1559 h 1701"/>
                  <a:gd name="T30" fmla="*/ 1418 w 1786"/>
                  <a:gd name="T31" fmla="*/ 1701 h 1701"/>
                  <a:gd name="T32" fmla="*/ 1531 w 1786"/>
                  <a:gd name="T33" fmla="*/ 1673 h 1701"/>
                  <a:gd name="T34" fmla="*/ 1616 w 1786"/>
                  <a:gd name="T35" fmla="*/ 1701 h 1701"/>
                  <a:gd name="T36" fmla="*/ 1560 w 1786"/>
                  <a:gd name="T37" fmla="*/ 1588 h 1701"/>
                  <a:gd name="T38" fmla="*/ 1531 w 1786"/>
                  <a:gd name="T39" fmla="*/ 1389 h 1701"/>
                  <a:gd name="T40" fmla="*/ 1475 w 1786"/>
                  <a:gd name="T41" fmla="*/ 1276 h 1701"/>
                  <a:gd name="T42" fmla="*/ 1390 w 1786"/>
                  <a:gd name="T43" fmla="*/ 1162 h 1701"/>
                  <a:gd name="T44" fmla="*/ 1418 w 1786"/>
                  <a:gd name="T45" fmla="*/ 1049 h 1701"/>
                  <a:gd name="T46" fmla="*/ 1503 w 1786"/>
                  <a:gd name="T47" fmla="*/ 851 h 1701"/>
                  <a:gd name="T48" fmla="*/ 1645 w 1786"/>
                  <a:gd name="T49" fmla="*/ 737 h 1701"/>
                  <a:gd name="T50" fmla="*/ 1786 w 1786"/>
                  <a:gd name="T51" fmla="*/ 709 h 1701"/>
                  <a:gd name="T52" fmla="*/ 1758 w 1786"/>
                  <a:gd name="T53" fmla="*/ 595 h 1701"/>
                  <a:gd name="T54" fmla="*/ 1588 w 1786"/>
                  <a:gd name="T55" fmla="*/ 567 h 1701"/>
                  <a:gd name="T56" fmla="*/ 1475 w 1786"/>
                  <a:gd name="T57" fmla="*/ 482 h 1701"/>
                  <a:gd name="T58" fmla="*/ 1333 w 1786"/>
                  <a:gd name="T59" fmla="*/ 567 h 1701"/>
                  <a:gd name="T60" fmla="*/ 1163 w 1786"/>
                  <a:gd name="T61" fmla="*/ 567 h 1701"/>
                  <a:gd name="T62" fmla="*/ 1078 w 1786"/>
                  <a:gd name="T63" fmla="*/ 397 h 1701"/>
                  <a:gd name="T64" fmla="*/ 851 w 1786"/>
                  <a:gd name="T65" fmla="*/ 340 h 1701"/>
                  <a:gd name="T66" fmla="*/ 823 w 1786"/>
                  <a:gd name="T67" fmla="*/ 255 h 1701"/>
                  <a:gd name="T68" fmla="*/ 823 w 1786"/>
                  <a:gd name="T69" fmla="*/ 142 h 1701"/>
                  <a:gd name="T70" fmla="*/ 652 w 1786"/>
                  <a:gd name="T71" fmla="*/ 142 h 1701"/>
                  <a:gd name="T72" fmla="*/ 624 w 1786"/>
                  <a:gd name="T73" fmla="*/ 284 h 1701"/>
                  <a:gd name="T74" fmla="*/ 482 w 1786"/>
                  <a:gd name="T75" fmla="*/ 454 h 1701"/>
                  <a:gd name="T76" fmla="*/ 284 w 1786"/>
                  <a:gd name="T77" fmla="*/ 624 h 1701"/>
                  <a:gd name="T78" fmla="*/ 170 w 1786"/>
                  <a:gd name="T79" fmla="*/ 454 h 1701"/>
                  <a:gd name="T80" fmla="*/ 114 w 1786"/>
                  <a:gd name="T81" fmla="*/ 369 h 1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786" h="1701">
                    <a:moveTo>
                      <a:pt x="57" y="369"/>
                    </a:moveTo>
                    <a:lnTo>
                      <a:pt x="29" y="369"/>
                    </a:lnTo>
                    <a:lnTo>
                      <a:pt x="0" y="482"/>
                    </a:lnTo>
                    <a:lnTo>
                      <a:pt x="85" y="567"/>
                    </a:lnTo>
                    <a:lnTo>
                      <a:pt x="57" y="624"/>
                    </a:lnTo>
                    <a:lnTo>
                      <a:pt x="114" y="652"/>
                    </a:lnTo>
                    <a:lnTo>
                      <a:pt x="170" y="737"/>
                    </a:lnTo>
                    <a:lnTo>
                      <a:pt x="227" y="766"/>
                    </a:lnTo>
                    <a:lnTo>
                      <a:pt x="341" y="851"/>
                    </a:lnTo>
                    <a:lnTo>
                      <a:pt x="426" y="851"/>
                    </a:lnTo>
                    <a:lnTo>
                      <a:pt x="454" y="936"/>
                    </a:lnTo>
                    <a:lnTo>
                      <a:pt x="539" y="936"/>
                    </a:lnTo>
                    <a:lnTo>
                      <a:pt x="567" y="964"/>
                    </a:lnTo>
                    <a:lnTo>
                      <a:pt x="539" y="1021"/>
                    </a:lnTo>
                    <a:lnTo>
                      <a:pt x="596" y="1077"/>
                    </a:lnTo>
                    <a:lnTo>
                      <a:pt x="681" y="1077"/>
                    </a:lnTo>
                    <a:lnTo>
                      <a:pt x="709" y="1106"/>
                    </a:lnTo>
                    <a:lnTo>
                      <a:pt x="766" y="1077"/>
                    </a:lnTo>
                    <a:lnTo>
                      <a:pt x="794" y="1134"/>
                    </a:lnTo>
                    <a:lnTo>
                      <a:pt x="908" y="1191"/>
                    </a:lnTo>
                    <a:lnTo>
                      <a:pt x="823" y="1276"/>
                    </a:lnTo>
                    <a:lnTo>
                      <a:pt x="851" y="1304"/>
                    </a:lnTo>
                    <a:lnTo>
                      <a:pt x="851" y="1474"/>
                    </a:lnTo>
                    <a:lnTo>
                      <a:pt x="879" y="1559"/>
                    </a:lnTo>
                    <a:lnTo>
                      <a:pt x="964" y="1559"/>
                    </a:lnTo>
                    <a:lnTo>
                      <a:pt x="1021" y="1531"/>
                    </a:lnTo>
                    <a:lnTo>
                      <a:pt x="1078" y="1559"/>
                    </a:lnTo>
                    <a:lnTo>
                      <a:pt x="1134" y="1531"/>
                    </a:lnTo>
                    <a:lnTo>
                      <a:pt x="1219" y="1588"/>
                    </a:lnTo>
                    <a:lnTo>
                      <a:pt x="1276" y="1559"/>
                    </a:lnTo>
                    <a:lnTo>
                      <a:pt x="1333" y="1673"/>
                    </a:lnTo>
                    <a:lnTo>
                      <a:pt x="1418" y="1701"/>
                    </a:lnTo>
                    <a:lnTo>
                      <a:pt x="1446" y="1673"/>
                    </a:lnTo>
                    <a:lnTo>
                      <a:pt x="1531" y="1673"/>
                    </a:lnTo>
                    <a:lnTo>
                      <a:pt x="1560" y="1701"/>
                    </a:lnTo>
                    <a:lnTo>
                      <a:pt x="1616" y="1701"/>
                    </a:lnTo>
                    <a:lnTo>
                      <a:pt x="1616" y="1644"/>
                    </a:lnTo>
                    <a:lnTo>
                      <a:pt x="1560" y="1588"/>
                    </a:lnTo>
                    <a:lnTo>
                      <a:pt x="1616" y="1361"/>
                    </a:lnTo>
                    <a:lnTo>
                      <a:pt x="1531" y="1389"/>
                    </a:lnTo>
                    <a:lnTo>
                      <a:pt x="1475" y="1361"/>
                    </a:lnTo>
                    <a:lnTo>
                      <a:pt x="1475" y="1276"/>
                    </a:lnTo>
                    <a:lnTo>
                      <a:pt x="1418" y="1276"/>
                    </a:lnTo>
                    <a:lnTo>
                      <a:pt x="1390" y="1162"/>
                    </a:lnTo>
                    <a:lnTo>
                      <a:pt x="1418" y="1134"/>
                    </a:lnTo>
                    <a:lnTo>
                      <a:pt x="1418" y="1049"/>
                    </a:lnTo>
                    <a:lnTo>
                      <a:pt x="1475" y="851"/>
                    </a:lnTo>
                    <a:lnTo>
                      <a:pt x="1503" y="851"/>
                    </a:lnTo>
                    <a:lnTo>
                      <a:pt x="1531" y="822"/>
                    </a:lnTo>
                    <a:lnTo>
                      <a:pt x="1645" y="737"/>
                    </a:lnTo>
                    <a:lnTo>
                      <a:pt x="1758" y="737"/>
                    </a:lnTo>
                    <a:lnTo>
                      <a:pt x="1786" y="709"/>
                    </a:lnTo>
                    <a:lnTo>
                      <a:pt x="1786" y="624"/>
                    </a:lnTo>
                    <a:lnTo>
                      <a:pt x="1758" y="595"/>
                    </a:lnTo>
                    <a:lnTo>
                      <a:pt x="1673" y="539"/>
                    </a:lnTo>
                    <a:lnTo>
                      <a:pt x="1588" y="567"/>
                    </a:lnTo>
                    <a:lnTo>
                      <a:pt x="1588" y="510"/>
                    </a:lnTo>
                    <a:lnTo>
                      <a:pt x="1475" y="482"/>
                    </a:lnTo>
                    <a:lnTo>
                      <a:pt x="1446" y="539"/>
                    </a:lnTo>
                    <a:lnTo>
                      <a:pt x="1333" y="567"/>
                    </a:lnTo>
                    <a:lnTo>
                      <a:pt x="1304" y="595"/>
                    </a:lnTo>
                    <a:lnTo>
                      <a:pt x="1163" y="567"/>
                    </a:lnTo>
                    <a:lnTo>
                      <a:pt x="1078" y="510"/>
                    </a:lnTo>
                    <a:lnTo>
                      <a:pt x="1078" y="397"/>
                    </a:lnTo>
                    <a:lnTo>
                      <a:pt x="1021" y="425"/>
                    </a:lnTo>
                    <a:lnTo>
                      <a:pt x="851" y="340"/>
                    </a:lnTo>
                    <a:lnTo>
                      <a:pt x="851" y="312"/>
                    </a:lnTo>
                    <a:lnTo>
                      <a:pt x="823" y="255"/>
                    </a:lnTo>
                    <a:lnTo>
                      <a:pt x="879" y="142"/>
                    </a:lnTo>
                    <a:lnTo>
                      <a:pt x="823" y="142"/>
                    </a:lnTo>
                    <a:lnTo>
                      <a:pt x="709" y="0"/>
                    </a:lnTo>
                    <a:lnTo>
                      <a:pt x="652" y="142"/>
                    </a:lnTo>
                    <a:lnTo>
                      <a:pt x="681" y="255"/>
                    </a:lnTo>
                    <a:lnTo>
                      <a:pt x="624" y="284"/>
                    </a:lnTo>
                    <a:lnTo>
                      <a:pt x="539" y="284"/>
                    </a:lnTo>
                    <a:lnTo>
                      <a:pt x="482" y="454"/>
                    </a:lnTo>
                    <a:lnTo>
                      <a:pt x="341" y="624"/>
                    </a:lnTo>
                    <a:lnTo>
                      <a:pt x="284" y="624"/>
                    </a:lnTo>
                    <a:lnTo>
                      <a:pt x="256" y="539"/>
                    </a:lnTo>
                    <a:lnTo>
                      <a:pt x="170" y="454"/>
                    </a:lnTo>
                    <a:lnTo>
                      <a:pt x="114" y="425"/>
                    </a:lnTo>
                    <a:lnTo>
                      <a:pt x="114" y="369"/>
                    </a:lnTo>
                    <a:lnTo>
                      <a:pt x="57" y="36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84" name="Freeform 920"/>
              <p:cNvSpPr>
                <a:spLocks/>
              </p:cNvSpPr>
              <p:nvPr/>
            </p:nvSpPr>
            <p:spPr bwMode="auto">
              <a:xfrm>
                <a:off x="1367" y="2826"/>
                <a:ext cx="1928" cy="1162"/>
              </a:xfrm>
              <a:custGeom>
                <a:avLst/>
                <a:gdLst>
                  <a:gd name="T0" fmla="*/ 1077 w 1928"/>
                  <a:gd name="T1" fmla="*/ 1077 h 1162"/>
                  <a:gd name="T2" fmla="*/ 879 w 1928"/>
                  <a:gd name="T3" fmla="*/ 1020 h 1162"/>
                  <a:gd name="T4" fmla="*/ 766 w 1928"/>
                  <a:gd name="T5" fmla="*/ 935 h 1162"/>
                  <a:gd name="T6" fmla="*/ 624 w 1928"/>
                  <a:gd name="T7" fmla="*/ 1020 h 1162"/>
                  <a:gd name="T8" fmla="*/ 454 w 1928"/>
                  <a:gd name="T9" fmla="*/ 1020 h 1162"/>
                  <a:gd name="T10" fmla="*/ 369 w 1928"/>
                  <a:gd name="T11" fmla="*/ 850 h 1162"/>
                  <a:gd name="T12" fmla="*/ 142 w 1928"/>
                  <a:gd name="T13" fmla="*/ 793 h 1162"/>
                  <a:gd name="T14" fmla="*/ 114 w 1928"/>
                  <a:gd name="T15" fmla="*/ 708 h 1162"/>
                  <a:gd name="T16" fmla="*/ 114 w 1928"/>
                  <a:gd name="T17" fmla="*/ 595 h 1162"/>
                  <a:gd name="T18" fmla="*/ 0 w 1928"/>
                  <a:gd name="T19" fmla="*/ 396 h 1162"/>
                  <a:gd name="T20" fmla="*/ 255 w 1928"/>
                  <a:gd name="T21" fmla="*/ 311 h 1162"/>
                  <a:gd name="T22" fmla="*/ 482 w 1928"/>
                  <a:gd name="T23" fmla="*/ 141 h 1162"/>
                  <a:gd name="T24" fmla="*/ 595 w 1928"/>
                  <a:gd name="T25" fmla="*/ 198 h 1162"/>
                  <a:gd name="T26" fmla="*/ 709 w 1928"/>
                  <a:gd name="T27" fmla="*/ 255 h 1162"/>
                  <a:gd name="T28" fmla="*/ 794 w 1928"/>
                  <a:gd name="T29" fmla="*/ 368 h 1162"/>
                  <a:gd name="T30" fmla="*/ 851 w 1928"/>
                  <a:gd name="T31" fmla="*/ 283 h 1162"/>
                  <a:gd name="T32" fmla="*/ 907 w 1928"/>
                  <a:gd name="T33" fmla="*/ 226 h 1162"/>
                  <a:gd name="T34" fmla="*/ 1021 w 1928"/>
                  <a:gd name="T35" fmla="*/ 170 h 1162"/>
                  <a:gd name="T36" fmla="*/ 1077 w 1928"/>
                  <a:gd name="T37" fmla="*/ 0 h 1162"/>
                  <a:gd name="T38" fmla="*/ 1191 w 1928"/>
                  <a:gd name="T39" fmla="*/ 56 h 1162"/>
                  <a:gd name="T40" fmla="*/ 1106 w 1928"/>
                  <a:gd name="T41" fmla="*/ 113 h 1162"/>
                  <a:gd name="T42" fmla="*/ 1191 w 1928"/>
                  <a:gd name="T43" fmla="*/ 141 h 1162"/>
                  <a:gd name="T44" fmla="*/ 1333 w 1928"/>
                  <a:gd name="T45" fmla="*/ 198 h 1162"/>
                  <a:gd name="T46" fmla="*/ 1588 w 1928"/>
                  <a:gd name="T47" fmla="*/ 170 h 1162"/>
                  <a:gd name="T48" fmla="*/ 1588 w 1928"/>
                  <a:gd name="T49" fmla="*/ 255 h 1162"/>
                  <a:gd name="T50" fmla="*/ 1644 w 1928"/>
                  <a:gd name="T51" fmla="*/ 368 h 1162"/>
                  <a:gd name="T52" fmla="*/ 1644 w 1928"/>
                  <a:gd name="T53" fmla="*/ 481 h 1162"/>
                  <a:gd name="T54" fmla="*/ 1758 w 1928"/>
                  <a:gd name="T55" fmla="*/ 567 h 1162"/>
                  <a:gd name="T56" fmla="*/ 1928 w 1928"/>
                  <a:gd name="T57" fmla="*/ 623 h 1162"/>
                  <a:gd name="T58" fmla="*/ 1871 w 1928"/>
                  <a:gd name="T59" fmla="*/ 793 h 1162"/>
                  <a:gd name="T60" fmla="*/ 1729 w 1928"/>
                  <a:gd name="T61" fmla="*/ 850 h 1162"/>
                  <a:gd name="T62" fmla="*/ 1815 w 1928"/>
                  <a:gd name="T63" fmla="*/ 1020 h 1162"/>
                  <a:gd name="T64" fmla="*/ 1701 w 1928"/>
                  <a:gd name="T65" fmla="*/ 935 h 1162"/>
                  <a:gd name="T66" fmla="*/ 1559 w 1928"/>
                  <a:gd name="T67" fmla="*/ 1077 h 1162"/>
                  <a:gd name="T68" fmla="*/ 1474 w 1928"/>
                  <a:gd name="T69" fmla="*/ 1020 h 1162"/>
                  <a:gd name="T70" fmla="*/ 1588 w 1928"/>
                  <a:gd name="T71" fmla="*/ 822 h 1162"/>
                  <a:gd name="T72" fmla="*/ 1446 w 1928"/>
                  <a:gd name="T73" fmla="*/ 935 h 1162"/>
                  <a:gd name="T74" fmla="*/ 1333 w 1928"/>
                  <a:gd name="T75" fmla="*/ 963 h 1162"/>
                  <a:gd name="T76" fmla="*/ 1219 w 1928"/>
                  <a:gd name="T77" fmla="*/ 963 h 1162"/>
                  <a:gd name="T78" fmla="*/ 1276 w 1928"/>
                  <a:gd name="T79" fmla="*/ 1048 h 1162"/>
                  <a:gd name="T80" fmla="*/ 1162 w 1928"/>
                  <a:gd name="T81" fmla="*/ 1105 h 1162"/>
                  <a:gd name="T82" fmla="*/ 1077 w 1928"/>
                  <a:gd name="T83" fmla="*/ 1162 h 1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928" h="1162">
                    <a:moveTo>
                      <a:pt x="1077" y="1162"/>
                    </a:moveTo>
                    <a:lnTo>
                      <a:pt x="1077" y="1077"/>
                    </a:lnTo>
                    <a:lnTo>
                      <a:pt x="964" y="992"/>
                    </a:lnTo>
                    <a:lnTo>
                      <a:pt x="879" y="1020"/>
                    </a:lnTo>
                    <a:lnTo>
                      <a:pt x="879" y="963"/>
                    </a:lnTo>
                    <a:lnTo>
                      <a:pt x="766" y="935"/>
                    </a:lnTo>
                    <a:lnTo>
                      <a:pt x="737" y="992"/>
                    </a:lnTo>
                    <a:lnTo>
                      <a:pt x="624" y="1020"/>
                    </a:lnTo>
                    <a:lnTo>
                      <a:pt x="595" y="1048"/>
                    </a:lnTo>
                    <a:lnTo>
                      <a:pt x="454" y="1020"/>
                    </a:lnTo>
                    <a:lnTo>
                      <a:pt x="369" y="963"/>
                    </a:lnTo>
                    <a:lnTo>
                      <a:pt x="369" y="850"/>
                    </a:lnTo>
                    <a:lnTo>
                      <a:pt x="312" y="878"/>
                    </a:lnTo>
                    <a:lnTo>
                      <a:pt x="142" y="793"/>
                    </a:lnTo>
                    <a:lnTo>
                      <a:pt x="142" y="765"/>
                    </a:lnTo>
                    <a:lnTo>
                      <a:pt x="114" y="708"/>
                    </a:lnTo>
                    <a:lnTo>
                      <a:pt x="170" y="595"/>
                    </a:lnTo>
                    <a:lnTo>
                      <a:pt x="114" y="595"/>
                    </a:lnTo>
                    <a:lnTo>
                      <a:pt x="0" y="453"/>
                    </a:lnTo>
                    <a:lnTo>
                      <a:pt x="0" y="396"/>
                    </a:lnTo>
                    <a:lnTo>
                      <a:pt x="142" y="340"/>
                    </a:lnTo>
                    <a:lnTo>
                      <a:pt x="255" y="311"/>
                    </a:lnTo>
                    <a:lnTo>
                      <a:pt x="454" y="198"/>
                    </a:lnTo>
                    <a:lnTo>
                      <a:pt x="482" y="141"/>
                    </a:lnTo>
                    <a:lnTo>
                      <a:pt x="567" y="141"/>
                    </a:lnTo>
                    <a:lnTo>
                      <a:pt x="595" y="198"/>
                    </a:lnTo>
                    <a:lnTo>
                      <a:pt x="681" y="198"/>
                    </a:lnTo>
                    <a:lnTo>
                      <a:pt x="709" y="255"/>
                    </a:lnTo>
                    <a:lnTo>
                      <a:pt x="681" y="283"/>
                    </a:lnTo>
                    <a:lnTo>
                      <a:pt x="794" y="368"/>
                    </a:lnTo>
                    <a:lnTo>
                      <a:pt x="794" y="311"/>
                    </a:lnTo>
                    <a:lnTo>
                      <a:pt x="851" y="283"/>
                    </a:lnTo>
                    <a:lnTo>
                      <a:pt x="851" y="226"/>
                    </a:lnTo>
                    <a:lnTo>
                      <a:pt x="907" y="226"/>
                    </a:lnTo>
                    <a:lnTo>
                      <a:pt x="992" y="255"/>
                    </a:lnTo>
                    <a:lnTo>
                      <a:pt x="1021" y="170"/>
                    </a:lnTo>
                    <a:lnTo>
                      <a:pt x="992" y="56"/>
                    </a:lnTo>
                    <a:lnTo>
                      <a:pt x="1077" y="0"/>
                    </a:lnTo>
                    <a:lnTo>
                      <a:pt x="1134" y="0"/>
                    </a:lnTo>
                    <a:lnTo>
                      <a:pt x="1191" y="56"/>
                    </a:lnTo>
                    <a:lnTo>
                      <a:pt x="1106" y="56"/>
                    </a:lnTo>
                    <a:lnTo>
                      <a:pt x="1106" y="113"/>
                    </a:lnTo>
                    <a:lnTo>
                      <a:pt x="1191" y="85"/>
                    </a:lnTo>
                    <a:lnTo>
                      <a:pt x="1191" y="141"/>
                    </a:lnTo>
                    <a:lnTo>
                      <a:pt x="1276" y="226"/>
                    </a:lnTo>
                    <a:lnTo>
                      <a:pt x="1333" y="198"/>
                    </a:lnTo>
                    <a:lnTo>
                      <a:pt x="1418" y="283"/>
                    </a:lnTo>
                    <a:lnTo>
                      <a:pt x="1588" y="170"/>
                    </a:lnTo>
                    <a:lnTo>
                      <a:pt x="1644" y="198"/>
                    </a:lnTo>
                    <a:lnTo>
                      <a:pt x="1588" y="255"/>
                    </a:lnTo>
                    <a:lnTo>
                      <a:pt x="1673" y="311"/>
                    </a:lnTo>
                    <a:lnTo>
                      <a:pt x="1644" y="368"/>
                    </a:lnTo>
                    <a:lnTo>
                      <a:pt x="1673" y="425"/>
                    </a:lnTo>
                    <a:lnTo>
                      <a:pt x="1644" y="481"/>
                    </a:lnTo>
                    <a:lnTo>
                      <a:pt x="1786" y="538"/>
                    </a:lnTo>
                    <a:lnTo>
                      <a:pt x="1758" y="567"/>
                    </a:lnTo>
                    <a:lnTo>
                      <a:pt x="1900" y="567"/>
                    </a:lnTo>
                    <a:lnTo>
                      <a:pt x="1928" y="623"/>
                    </a:lnTo>
                    <a:lnTo>
                      <a:pt x="1871" y="652"/>
                    </a:lnTo>
                    <a:lnTo>
                      <a:pt x="1871" y="793"/>
                    </a:lnTo>
                    <a:lnTo>
                      <a:pt x="1786" y="793"/>
                    </a:lnTo>
                    <a:lnTo>
                      <a:pt x="1729" y="850"/>
                    </a:lnTo>
                    <a:lnTo>
                      <a:pt x="1786" y="907"/>
                    </a:lnTo>
                    <a:lnTo>
                      <a:pt x="1815" y="1020"/>
                    </a:lnTo>
                    <a:lnTo>
                      <a:pt x="1701" y="1020"/>
                    </a:lnTo>
                    <a:lnTo>
                      <a:pt x="1701" y="935"/>
                    </a:lnTo>
                    <a:lnTo>
                      <a:pt x="1644" y="935"/>
                    </a:lnTo>
                    <a:lnTo>
                      <a:pt x="1559" y="1077"/>
                    </a:lnTo>
                    <a:lnTo>
                      <a:pt x="1503" y="1048"/>
                    </a:lnTo>
                    <a:lnTo>
                      <a:pt x="1474" y="1020"/>
                    </a:lnTo>
                    <a:lnTo>
                      <a:pt x="1588" y="850"/>
                    </a:lnTo>
                    <a:lnTo>
                      <a:pt x="1588" y="822"/>
                    </a:lnTo>
                    <a:lnTo>
                      <a:pt x="1503" y="822"/>
                    </a:lnTo>
                    <a:lnTo>
                      <a:pt x="1446" y="935"/>
                    </a:lnTo>
                    <a:lnTo>
                      <a:pt x="1389" y="935"/>
                    </a:lnTo>
                    <a:lnTo>
                      <a:pt x="1333" y="963"/>
                    </a:lnTo>
                    <a:lnTo>
                      <a:pt x="1248" y="935"/>
                    </a:lnTo>
                    <a:lnTo>
                      <a:pt x="1219" y="963"/>
                    </a:lnTo>
                    <a:lnTo>
                      <a:pt x="1276" y="992"/>
                    </a:lnTo>
                    <a:lnTo>
                      <a:pt x="1276" y="1048"/>
                    </a:lnTo>
                    <a:lnTo>
                      <a:pt x="1162" y="1020"/>
                    </a:lnTo>
                    <a:lnTo>
                      <a:pt x="1162" y="1105"/>
                    </a:lnTo>
                    <a:lnTo>
                      <a:pt x="1106" y="1162"/>
                    </a:lnTo>
                    <a:lnTo>
                      <a:pt x="1077" y="116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87" name="Freeform 923"/>
              <p:cNvSpPr>
                <a:spLocks/>
              </p:cNvSpPr>
              <p:nvPr/>
            </p:nvSpPr>
            <p:spPr bwMode="auto">
              <a:xfrm>
                <a:off x="2048" y="3648"/>
                <a:ext cx="907" cy="1020"/>
              </a:xfrm>
              <a:custGeom>
                <a:avLst/>
                <a:gdLst>
                  <a:gd name="T0" fmla="*/ 226 w 907"/>
                  <a:gd name="T1" fmla="*/ 992 h 1020"/>
                  <a:gd name="T2" fmla="*/ 141 w 907"/>
                  <a:gd name="T3" fmla="*/ 1020 h 1020"/>
                  <a:gd name="T4" fmla="*/ 85 w 907"/>
                  <a:gd name="T5" fmla="*/ 992 h 1020"/>
                  <a:gd name="T6" fmla="*/ 85 w 907"/>
                  <a:gd name="T7" fmla="*/ 907 h 1020"/>
                  <a:gd name="T8" fmla="*/ 28 w 907"/>
                  <a:gd name="T9" fmla="*/ 907 h 1020"/>
                  <a:gd name="T10" fmla="*/ 0 w 907"/>
                  <a:gd name="T11" fmla="*/ 793 h 1020"/>
                  <a:gd name="T12" fmla="*/ 28 w 907"/>
                  <a:gd name="T13" fmla="*/ 765 h 1020"/>
                  <a:gd name="T14" fmla="*/ 28 w 907"/>
                  <a:gd name="T15" fmla="*/ 680 h 1020"/>
                  <a:gd name="T16" fmla="*/ 85 w 907"/>
                  <a:gd name="T17" fmla="*/ 482 h 1020"/>
                  <a:gd name="T18" fmla="*/ 113 w 907"/>
                  <a:gd name="T19" fmla="*/ 482 h 1020"/>
                  <a:gd name="T20" fmla="*/ 136 w 907"/>
                  <a:gd name="T21" fmla="*/ 448 h 1020"/>
                  <a:gd name="T22" fmla="*/ 250 w 907"/>
                  <a:gd name="T23" fmla="*/ 366 h 1020"/>
                  <a:gd name="T24" fmla="*/ 368 w 907"/>
                  <a:gd name="T25" fmla="*/ 368 h 1020"/>
                  <a:gd name="T26" fmla="*/ 396 w 907"/>
                  <a:gd name="T27" fmla="*/ 340 h 1020"/>
                  <a:gd name="T28" fmla="*/ 425 w 907"/>
                  <a:gd name="T29" fmla="*/ 340 h 1020"/>
                  <a:gd name="T30" fmla="*/ 481 w 907"/>
                  <a:gd name="T31" fmla="*/ 283 h 1020"/>
                  <a:gd name="T32" fmla="*/ 481 w 907"/>
                  <a:gd name="T33" fmla="*/ 198 h 1020"/>
                  <a:gd name="T34" fmla="*/ 595 w 907"/>
                  <a:gd name="T35" fmla="*/ 226 h 1020"/>
                  <a:gd name="T36" fmla="*/ 595 w 907"/>
                  <a:gd name="T37" fmla="*/ 170 h 1020"/>
                  <a:gd name="T38" fmla="*/ 538 w 907"/>
                  <a:gd name="T39" fmla="*/ 141 h 1020"/>
                  <a:gd name="T40" fmla="*/ 567 w 907"/>
                  <a:gd name="T41" fmla="*/ 113 h 1020"/>
                  <a:gd name="T42" fmla="*/ 652 w 907"/>
                  <a:gd name="T43" fmla="*/ 141 h 1020"/>
                  <a:gd name="T44" fmla="*/ 708 w 907"/>
                  <a:gd name="T45" fmla="*/ 113 h 1020"/>
                  <a:gd name="T46" fmla="*/ 765 w 907"/>
                  <a:gd name="T47" fmla="*/ 113 h 1020"/>
                  <a:gd name="T48" fmla="*/ 822 w 907"/>
                  <a:gd name="T49" fmla="*/ 0 h 1020"/>
                  <a:gd name="T50" fmla="*/ 907 w 907"/>
                  <a:gd name="T51" fmla="*/ 0 h 1020"/>
                  <a:gd name="T52" fmla="*/ 907 w 907"/>
                  <a:gd name="T53" fmla="*/ 28 h 1020"/>
                  <a:gd name="T54" fmla="*/ 793 w 907"/>
                  <a:gd name="T55" fmla="*/ 198 h 1020"/>
                  <a:gd name="T56" fmla="*/ 822 w 907"/>
                  <a:gd name="T57" fmla="*/ 226 h 1020"/>
                  <a:gd name="T58" fmla="*/ 878 w 907"/>
                  <a:gd name="T59" fmla="*/ 255 h 1020"/>
                  <a:gd name="T60" fmla="*/ 737 w 907"/>
                  <a:gd name="T61" fmla="*/ 453 h 1020"/>
                  <a:gd name="T62" fmla="*/ 652 w 907"/>
                  <a:gd name="T63" fmla="*/ 510 h 1020"/>
                  <a:gd name="T64" fmla="*/ 567 w 907"/>
                  <a:gd name="T65" fmla="*/ 652 h 1020"/>
                  <a:gd name="T66" fmla="*/ 595 w 907"/>
                  <a:gd name="T67" fmla="*/ 793 h 1020"/>
                  <a:gd name="T68" fmla="*/ 567 w 907"/>
                  <a:gd name="T69" fmla="*/ 822 h 1020"/>
                  <a:gd name="T70" fmla="*/ 396 w 907"/>
                  <a:gd name="T71" fmla="*/ 708 h 1020"/>
                  <a:gd name="T72" fmla="*/ 311 w 907"/>
                  <a:gd name="T73" fmla="*/ 765 h 1020"/>
                  <a:gd name="T74" fmla="*/ 226 w 907"/>
                  <a:gd name="T75" fmla="*/ 992 h 1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07" h="1020">
                    <a:moveTo>
                      <a:pt x="226" y="992"/>
                    </a:moveTo>
                    <a:lnTo>
                      <a:pt x="141" y="1020"/>
                    </a:lnTo>
                    <a:lnTo>
                      <a:pt x="85" y="992"/>
                    </a:lnTo>
                    <a:lnTo>
                      <a:pt x="85" y="907"/>
                    </a:lnTo>
                    <a:lnTo>
                      <a:pt x="28" y="907"/>
                    </a:lnTo>
                    <a:lnTo>
                      <a:pt x="0" y="793"/>
                    </a:lnTo>
                    <a:lnTo>
                      <a:pt x="28" y="765"/>
                    </a:lnTo>
                    <a:lnTo>
                      <a:pt x="28" y="680"/>
                    </a:lnTo>
                    <a:lnTo>
                      <a:pt x="85" y="482"/>
                    </a:lnTo>
                    <a:lnTo>
                      <a:pt x="113" y="482"/>
                    </a:lnTo>
                    <a:lnTo>
                      <a:pt x="136" y="448"/>
                    </a:lnTo>
                    <a:lnTo>
                      <a:pt x="250" y="366"/>
                    </a:lnTo>
                    <a:lnTo>
                      <a:pt x="368" y="368"/>
                    </a:lnTo>
                    <a:lnTo>
                      <a:pt x="396" y="340"/>
                    </a:lnTo>
                    <a:lnTo>
                      <a:pt x="425" y="340"/>
                    </a:lnTo>
                    <a:lnTo>
                      <a:pt x="481" y="283"/>
                    </a:lnTo>
                    <a:lnTo>
                      <a:pt x="481" y="198"/>
                    </a:lnTo>
                    <a:lnTo>
                      <a:pt x="595" y="226"/>
                    </a:lnTo>
                    <a:lnTo>
                      <a:pt x="595" y="170"/>
                    </a:lnTo>
                    <a:lnTo>
                      <a:pt x="538" y="141"/>
                    </a:lnTo>
                    <a:lnTo>
                      <a:pt x="567" y="113"/>
                    </a:lnTo>
                    <a:lnTo>
                      <a:pt x="652" y="141"/>
                    </a:lnTo>
                    <a:lnTo>
                      <a:pt x="708" y="113"/>
                    </a:lnTo>
                    <a:lnTo>
                      <a:pt x="765" y="113"/>
                    </a:lnTo>
                    <a:lnTo>
                      <a:pt x="822" y="0"/>
                    </a:lnTo>
                    <a:lnTo>
                      <a:pt x="907" y="0"/>
                    </a:lnTo>
                    <a:lnTo>
                      <a:pt x="907" y="28"/>
                    </a:lnTo>
                    <a:lnTo>
                      <a:pt x="793" y="198"/>
                    </a:lnTo>
                    <a:lnTo>
                      <a:pt x="822" y="226"/>
                    </a:lnTo>
                    <a:lnTo>
                      <a:pt x="878" y="255"/>
                    </a:lnTo>
                    <a:lnTo>
                      <a:pt x="737" y="453"/>
                    </a:lnTo>
                    <a:lnTo>
                      <a:pt x="652" y="510"/>
                    </a:lnTo>
                    <a:lnTo>
                      <a:pt x="567" y="652"/>
                    </a:lnTo>
                    <a:lnTo>
                      <a:pt x="595" y="793"/>
                    </a:lnTo>
                    <a:lnTo>
                      <a:pt x="567" y="822"/>
                    </a:lnTo>
                    <a:lnTo>
                      <a:pt x="396" y="708"/>
                    </a:lnTo>
                    <a:lnTo>
                      <a:pt x="311" y="765"/>
                    </a:lnTo>
                    <a:lnTo>
                      <a:pt x="226" y="99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88" name="Freeform 924"/>
              <p:cNvSpPr>
                <a:spLocks/>
              </p:cNvSpPr>
              <p:nvPr/>
            </p:nvSpPr>
            <p:spPr bwMode="auto">
              <a:xfrm>
                <a:off x="2444" y="2514"/>
                <a:ext cx="879" cy="879"/>
              </a:xfrm>
              <a:custGeom>
                <a:avLst/>
                <a:gdLst>
                  <a:gd name="T0" fmla="*/ 823 w 879"/>
                  <a:gd name="T1" fmla="*/ 879 h 879"/>
                  <a:gd name="T2" fmla="*/ 879 w 879"/>
                  <a:gd name="T3" fmla="*/ 793 h 879"/>
                  <a:gd name="T4" fmla="*/ 851 w 879"/>
                  <a:gd name="T5" fmla="*/ 652 h 879"/>
                  <a:gd name="T6" fmla="*/ 766 w 879"/>
                  <a:gd name="T7" fmla="*/ 737 h 879"/>
                  <a:gd name="T8" fmla="*/ 766 w 879"/>
                  <a:gd name="T9" fmla="*/ 595 h 879"/>
                  <a:gd name="T10" fmla="*/ 879 w 879"/>
                  <a:gd name="T11" fmla="*/ 567 h 879"/>
                  <a:gd name="T12" fmla="*/ 738 w 879"/>
                  <a:gd name="T13" fmla="*/ 453 h 879"/>
                  <a:gd name="T14" fmla="*/ 851 w 879"/>
                  <a:gd name="T15" fmla="*/ 397 h 879"/>
                  <a:gd name="T16" fmla="*/ 738 w 879"/>
                  <a:gd name="T17" fmla="*/ 198 h 879"/>
                  <a:gd name="T18" fmla="*/ 681 w 879"/>
                  <a:gd name="T19" fmla="*/ 227 h 879"/>
                  <a:gd name="T20" fmla="*/ 624 w 879"/>
                  <a:gd name="T21" fmla="*/ 198 h 879"/>
                  <a:gd name="T22" fmla="*/ 511 w 879"/>
                  <a:gd name="T23" fmla="*/ 198 h 879"/>
                  <a:gd name="T24" fmla="*/ 511 w 879"/>
                  <a:gd name="T25" fmla="*/ 113 h 879"/>
                  <a:gd name="T26" fmla="*/ 454 w 879"/>
                  <a:gd name="T27" fmla="*/ 56 h 879"/>
                  <a:gd name="T28" fmla="*/ 482 w 879"/>
                  <a:gd name="T29" fmla="*/ 0 h 879"/>
                  <a:gd name="T30" fmla="*/ 397 w 879"/>
                  <a:gd name="T31" fmla="*/ 0 h 879"/>
                  <a:gd name="T32" fmla="*/ 369 w 879"/>
                  <a:gd name="T33" fmla="*/ 28 h 879"/>
                  <a:gd name="T34" fmla="*/ 284 w 879"/>
                  <a:gd name="T35" fmla="*/ 0 h 879"/>
                  <a:gd name="T36" fmla="*/ 199 w 879"/>
                  <a:gd name="T37" fmla="*/ 56 h 879"/>
                  <a:gd name="T38" fmla="*/ 256 w 879"/>
                  <a:gd name="T39" fmla="*/ 113 h 879"/>
                  <a:gd name="T40" fmla="*/ 199 w 879"/>
                  <a:gd name="T41" fmla="*/ 255 h 879"/>
                  <a:gd name="T42" fmla="*/ 85 w 879"/>
                  <a:gd name="T43" fmla="*/ 170 h 879"/>
                  <a:gd name="T44" fmla="*/ 29 w 879"/>
                  <a:gd name="T45" fmla="*/ 198 h 879"/>
                  <a:gd name="T46" fmla="*/ 0 w 879"/>
                  <a:gd name="T47" fmla="*/ 312 h 879"/>
                  <a:gd name="T48" fmla="*/ 57 w 879"/>
                  <a:gd name="T49" fmla="*/ 312 h 879"/>
                  <a:gd name="T50" fmla="*/ 114 w 879"/>
                  <a:gd name="T51" fmla="*/ 368 h 879"/>
                  <a:gd name="T52" fmla="*/ 29 w 879"/>
                  <a:gd name="T53" fmla="*/ 368 h 879"/>
                  <a:gd name="T54" fmla="*/ 29 w 879"/>
                  <a:gd name="T55" fmla="*/ 425 h 879"/>
                  <a:gd name="T56" fmla="*/ 114 w 879"/>
                  <a:gd name="T57" fmla="*/ 397 h 879"/>
                  <a:gd name="T58" fmla="*/ 114 w 879"/>
                  <a:gd name="T59" fmla="*/ 453 h 879"/>
                  <a:gd name="T60" fmla="*/ 199 w 879"/>
                  <a:gd name="T61" fmla="*/ 538 h 879"/>
                  <a:gd name="T62" fmla="*/ 256 w 879"/>
                  <a:gd name="T63" fmla="*/ 510 h 879"/>
                  <a:gd name="T64" fmla="*/ 341 w 879"/>
                  <a:gd name="T65" fmla="*/ 595 h 879"/>
                  <a:gd name="T66" fmla="*/ 511 w 879"/>
                  <a:gd name="T67" fmla="*/ 482 h 879"/>
                  <a:gd name="T68" fmla="*/ 567 w 879"/>
                  <a:gd name="T69" fmla="*/ 510 h 879"/>
                  <a:gd name="T70" fmla="*/ 511 w 879"/>
                  <a:gd name="T71" fmla="*/ 567 h 879"/>
                  <a:gd name="T72" fmla="*/ 596 w 879"/>
                  <a:gd name="T73" fmla="*/ 623 h 879"/>
                  <a:gd name="T74" fmla="*/ 567 w 879"/>
                  <a:gd name="T75" fmla="*/ 680 h 879"/>
                  <a:gd name="T76" fmla="*/ 596 w 879"/>
                  <a:gd name="T77" fmla="*/ 737 h 879"/>
                  <a:gd name="T78" fmla="*/ 567 w 879"/>
                  <a:gd name="T79" fmla="*/ 793 h 879"/>
                  <a:gd name="T80" fmla="*/ 709 w 879"/>
                  <a:gd name="T81" fmla="*/ 850 h 879"/>
                  <a:gd name="T82" fmla="*/ 681 w 879"/>
                  <a:gd name="T83" fmla="*/ 879 h 879"/>
                  <a:gd name="T84" fmla="*/ 823 w 879"/>
                  <a:gd name="T85" fmla="*/ 879 h 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879" h="879">
                    <a:moveTo>
                      <a:pt x="823" y="879"/>
                    </a:moveTo>
                    <a:lnTo>
                      <a:pt x="879" y="793"/>
                    </a:lnTo>
                    <a:lnTo>
                      <a:pt x="851" y="652"/>
                    </a:lnTo>
                    <a:lnTo>
                      <a:pt x="766" y="737"/>
                    </a:lnTo>
                    <a:lnTo>
                      <a:pt x="766" y="595"/>
                    </a:lnTo>
                    <a:lnTo>
                      <a:pt x="879" y="567"/>
                    </a:lnTo>
                    <a:lnTo>
                      <a:pt x="738" y="453"/>
                    </a:lnTo>
                    <a:lnTo>
                      <a:pt x="851" y="397"/>
                    </a:lnTo>
                    <a:lnTo>
                      <a:pt x="738" y="198"/>
                    </a:lnTo>
                    <a:lnTo>
                      <a:pt x="681" y="227"/>
                    </a:lnTo>
                    <a:lnTo>
                      <a:pt x="624" y="198"/>
                    </a:lnTo>
                    <a:lnTo>
                      <a:pt x="511" y="198"/>
                    </a:lnTo>
                    <a:lnTo>
                      <a:pt x="511" y="113"/>
                    </a:lnTo>
                    <a:lnTo>
                      <a:pt x="454" y="56"/>
                    </a:lnTo>
                    <a:lnTo>
                      <a:pt x="482" y="0"/>
                    </a:lnTo>
                    <a:lnTo>
                      <a:pt x="397" y="0"/>
                    </a:lnTo>
                    <a:lnTo>
                      <a:pt x="369" y="28"/>
                    </a:lnTo>
                    <a:lnTo>
                      <a:pt x="284" y="0"/>
                    </a:lnTo>
                    <a:lnTo>
                      <a:pt x="199" y="56"/>
                    </a:lnTo>
                    <a:lnTo>
                      <a:pt x="256" y="113"/>
                    </a:lnTo>
                    <a:lnTo>
                      <a:pt x="199" y="255"/>
                    </a:lnTo>
                    <a:lnTo>
                      <a:pt x="85" y="170"/>
                    </a:lnTo>
                    <a:lnTo>
                      <a:pt x="29" y="198"/>
                    </a:lnTo>
                    <a:lnTo>
                      <a:pt x="0" y="312"/>
                    </a:lnTo>
                    <a:lnTo>
                      <a:pt x="57" y="312"/>
                    </a:lnTo>
                    <a:lnTo>
                      <a:pt x="114" y="368"/>
                    </a:lnTo>
                    <a:lnTo>
                      <a:pt x="29" y="368"/>
                    </a:lnTo>
                    <a:lnTo>
                      <a:pt x="29" y="425"/>
                    </a:lnTo>
                    <a:lnTo>
                      <a:pt x="114" y="397"/>
                    </a:lnTo>
                    <a:lnTo>
                      <a:pt x="114" y="453"/>
                    </a:lnTo>
                    <a:lnTo>
                      <a:pt x="199" y="538"/>
                    </a:lnTo>
                    <a:lnTo>
                      <a:pt x="256" y="510"/>
                    </a:lnTo>
                    <a:lnTo>
                      <a:pt x="341" y="595"/>
                    </a:lnTo>
                    <a:lnTo>
                      <a:pt x="511" y="482"/>
                    </a:lnTo>
                    <a:lnTo>
                      <a:pt x="567" y="510"/>
                    </a:lnTo>
                    <a:lnTo>
                      <a:pt x="511" y="567"/>
                    </a:lnTo>
                    <a:lnTo>
                      <a:pt x="596" y="623"/>
                    </a:lnTo>
                    <a:lnTo>
                      <a:pt x="567" y="680"/>
                    </a:lnTo>
                    <a:lnTo>
                      <a:pt x="596" y="737"/>
                    </a:lnTo>
                    <a:lnTo>
                      <a:pt x="567" y="793"/>
                    </a:lnTo>
                    <a:lnTo>
                      <a:pt x="709" y="850"/>
                    </a:lnTo>
                    <a:lnTo>
                      <a:pt x="681" y="879"/>
                    </a:lnTo>
                    <a:lnTo>
                      <a:pt x="823" y="87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89" name="Freeform 925"/>
              <p:cNvSpPr>
                <a:spLocks/>
              </p:cNvSpPr>
              <p:nvPr/>
            </p:nvSpPr>
            <p:spPr bwMode="auto">
              <a:xfrm>
                <a:off x="1452" y="2230"/>
                <a:ext cx="936" cy="964"/>
              </a:xfrm>
              <a:custGeom>
                <a:avLst/>
                <a:gdLst>
                  <a:gd name="T0" fmla="*/ 907 w 936"/>
                  <a:gd name="T1" fmla="*/ 652 h 964"/>
                  <a:gd name="T2" fmla="*/ 936 w 936"/>
                  <a:gd name="T3" fmla="*/ 766 h 964"/>
                  <a:gd name="T4" fmla="*/ 907 w 936"/>
                  <a:gd name="T5" fmla="*/ 851 h 964"/>
                  <a:gd name="T6" fmla="*/ 822 w 936"/>
                  <a:gd name="T7" fmla="*/ 822 h 964"/>
                  <a:gd name="T8" fmla="*/ 766 w 936"/>
                  <a:gd name="T9" fmla="*/ 822 h 964"/>
                  <a:gd name="T10" fmla="*/ 766 w 936"/>
                  <a:gd name="T11" fmla="*/ 879 h 964"/>
                  <a:gd name="T12" fmla="*/ 709 w 936"/>
                  <a:gd name="T13" fmla="*/ 907 h 964"/>
                  <a:gd name="T14" fmla="*/ 709 w 936"/>
                  <a:gd name="T15" fmla="*/ 964 h 964"/>
                  <a:gd name="T16" fmla="*/ 596 w 936"/>
                  <a:gd name="T17" fmla="*/ 879 h 964"/>
                  <a:gd name="T18" fmla="*/ 624 w 936"/>
                  <a:gd name="T19" fmla="*/ 851 h 964"/>
                  <a:gd name="T20" fmla="*/ 596 w 936"/>
                  <a:gd name="T21" fmla="*/ 794 h 964"/>
                  <a:gd name="T22" fmla="*/ 510 w 936"/>
                  <a:gd name="T23" fmla="*/ 794 h 964"/>
                  <a:gd name="T24" fmla="*/ 482 w 936"/>
                  <a:gd name="T25" fmla="*/ 737 h 964"/>
                  <a:gd name="T26" fmla="*/ 397 w 936"/>
                  <a:gd name="T27" fmla="*/ 737 h 964"/>
                  <a:gd name="T28" fmla="*/ 340 w 936"/>
                  <a:gd name="T29" fmla="*/ 596 h 964"/>
                  <a:gd name="T30" fmla="*/ 199 w 936"/>
                  <a:gd name="T31" fmla="*/ 539 h 964"/>
                  <a:gd name="T32" fmla="*/ 199 w 936"/>
                  <a:gd name="T33" fmla="*/ 397 h 964"/>
                  <a:gd name="T34" fmla="*/ 114 w 936"/>
                  <a:gd name="T35" fmla="*/ 369 h 964"/>
                  <a:gd name="T36" fmla="*/ 114 w 936"/>
                  <a:gd name="T37" fmla="*/ 284 h 964"/>
                  <a:gd name="T38" fmla="*/ 57 w 936"/>
                  <a:gd name="T39" fmla="*/ 255 h 964"/>
                  <a:gd name="T40" fmla="*/ 85 w 936"/>
                  <a:gd name="T41" fmla="*/ 170 h 964"/>
                  <a:gd name="T42" fmla="*/ 0 w 936"/>
                  <a:gd name="T43" fmla="*/ 114 h 964"/>
                  <a:gd name="T44" fmla="*/ 0 w 936"/>
                  <a:gd name="T45" fmla="*/ 85 h 964"/>
                  <a:gd name="T46" fmla="*/ 57 w 936"/>
                  <a:gd name="T47" fmla="*/ 57 h 964"/>
                  <a:gd name="T48" fmla="*/ 57 w 936"/>
                  <a:gd name="T49" fmla="*/ 29 h 964"/>
                  <a:gd name="T50" fmla="*/ 170 w 936"/>
                  <a:gd name="T51" fmla="*/ 0 h 964"/>
                  <a:gd name="T52" fmla="*/ 454 w 936"/>
                  <a:gd name="T53" fmla="*/ 57 h 964"/>
                  <a:gd name="T54" fmla="*/ 539 w 936"/>
                  <a:gd name="T55" fmla="*/ 29 h 964"/>
                  <a:gd name="T56" fmla="*/ 624 w 936"/>
                  <a:gd name="T57" fmla="*/ 85 h 964"/>
                  <a:gd name="T58" fmla="*/ 737 w 936"/>
                  <a:gd name="T59" fmla="*/ 29 h 964"/>
                  <a:gd name="T60" fmla="*/ 794 w 936"/>
                  <a:gd name="T61" fmla="*/ 142 h 964"/>
                  <a:gd name="T62" fmla="*/ 737 w 936"/>
                  <a:gd name="T63" fmla="*/ 199 h 964"/>
                  <a:gd name="T64" fmla="*/ 766 w 936"/>
                  <a:gd name="T65" fmla="*/ 255 h 964"/>
                  <a:gd name="T66" fmla="*/ 737 w 936"/>
                  <a:gd name="T67" fmla="*/ 284 h 964"/>
                  <a:gd name="T68" fmla="*/ 737 w 936"/>
                  <a:gd name="T69" fmla="*/ 312 h 964"/>
                  <a:gd name="T70" fmla="*/ 624 w 936"/>
                  <a:gd name="T71" fmla="*/ 312 h 964"/>
                  <a:gd name="T72" fmla="*/ 624 w 936"/>
                  <a:gd name="T73" fmla="*/ 397 h 964"/>
                  <a:gd name="T74" fmla="*/ 652 w 936"/>
                  <a:gd name="T75" fmla="*/ 454 h 964"/>
                  <a:gd name="T76" fmla="*/ 709 w 936"/>
                  <a:gd name="T77" fmla="*/ 425 h 964"/>
                  <a:gd name="T78" fmla="*/ 766 w 936"/>
                  <a:gd name="T79" fmla="*/ 482 h 964"/>
                  <a:gd name="T80" fmla="*/ 766 w 936"/>
                  <a:gd name="T81" fmla="*/ 596 h 964"/>
                  <a:gd name="T82" fmla="*/ 851 w 936"/>
                  <a:gd name="T83" fmla="*/ 652 h 964"/>
                  <a:gd name="T84" fmla="*/ 907 w 936"/>
                  <a:gd name="T85" fmla="*/ 652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36" h="964">
                    <a:moveTo>
                      <a:pt x="907" y="652"/>
                    </a:moveTo>
                    <a:lnTo>
                      <a:pt x="936" y="766"/>
                    </a:lnTo>
                    <a:lnTo>
                      <a:pt x="907" y="851"/>
                    </a:lnTo>
                    <a:lnTo>
                      <a:pt x="822" y="822"/>
                    </a:lnTo>
                    <a:lnTo>
                      <a:pt x="766" y="822"/>
                    </a:lnTo>
                    <a:lnTo>
                      <a:pt x="766" y="879"/>
                    </a:lnTo>
                    <a:lnTo>
                      <a:pt x="709" y="907"/>
                    </a:lnTo>
                    <a:lnTo>
                      <a:pt x="709" y="964"/>
                    </a:lnTo>
                    <a:lnTo>
                      <a:pt x="596" y="879"/>
                    </a:lnTo>
                    <a:lnTo>
                      <a:pt x="624" y="851"/>
                    </a:lnTo>
                    <a:lnTo>
                      <a:pt x="596" y="794"/>
                    </a:lnTo>
                    <a:lnTo>
                      <a:pt x="510" y="794"/>
                    </a:lnTo>
                    <a:lnTo>
                      <a:pt x="482" y="737"/>
                    </a:lnTo>
                    <a:lnTo>
                      <a:pt x="397" y="737"/>
                    </a:lnTo>
                    <a:lnTo>
                      <a:pt x="340" y="596"/>
                    </a:lnTo>
                    <a:lnTo>
                      <a:pt x="199" y="539"/>
                    </a:lnTo>
                    <a:lnTo>
                      <a:pt x="199" y="397"/>
                    </a:lnTo>
                    <a:lnTo>
                      <a:pt x="114" y="369"/>
                    </a:lnTo>
                    <a:lnTo>
                      <a:pt x="114" y="284"/>
                    </a:lnTo>
                    <a:lnTo>
                      <a:pt x="57" y="255"/>
                    </a:lnTo>
                    <a:lnTo>
                      <a:pt x="85" y="170"/>
                    </a:lnTo>
                    <a:lnTo>
                      <a:pt x="0" y="114"/>
                    </a:lnTo>
                    <a:lnTo>
                      <a:pt x="0" y="85"/>
                    </a:lnTo>
                    <a:lnTo>
                      <a:pt x="57" y="57"/>
                    </a:lnTo>
                    <a:lnTo>
                      <a:pt x="57" y="29"/>
                    </a:lnTo>
                    <a:lnTo>
                      <a:pt x="170" y="0"/>
                    </a:lnTo>
                    <a:lnTo>
                      <a:pt x="454" y="57"/>
                    </a:lnTo>
                    <a:lnTo>
                      <a:pt x="539" y="29"/>
                    </a:lnTo>
                    <a:lnTo>
                      <a:pt x="624" y="85"/>
                    </a:lnTo>
                    <a:lnTo>
                      <a:pt x="737" y="29"/>
                    </a:lnTo>
                    <a:lnTo>
                      <a:pt x="794" y="142"/>
                    </a:lnTo>
                    <a:lnTo>
                      <a:pt x="737" y="199"/>
                    </a:lnTo>
                    <a:lnTo>
                      <a:pt x="766" y="255"/>
                    </a:lnTo>
                    <a:lnTo>
                      <a:pt x="737" y="284"/>
                    </a:lnTo>
                    <a:lnTo>
                      <a:pt x="737" y="312"/>
                    </a:lnTo>
                    <a:lnTo>
                      <a:pt x="624" y="312"/>
                    </a:lnTo>
                    <a:lnTo>
                      <a:pt x="624" y="397"/>
                    </a:lnTo>
                    <a:lnTo>
                      <a:pt x="652" y="454"/>
                    </a:lnTo>
                    <a:lnTo>
                      <a:pt x="709" y="425"/>
                    </a:lnTo>
                    <a:lnTo>
                      <a:pt x="766" y="482"/>
                    </a:lnTo>
                    <a:lnTo>
                      <a:pt x="766" y="596"/>
                    </a:lnTo>
                    <a:lnTo>
                      <a:pt x="851" y="652"/>
                    </a:lnTo>
                    <a:lnTo>
                      <a:pt x="907" y="65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0" name="Freeform 926"/>
              <p:cNvSpPr>
                <a:spLocks/>
              </p:cNvSpPr>
              <p:nvPr/>
            </p:nvSpPr>
            <p:spPr bwMode="auto">
              <a:xfrm>
                <a:off x="2076" y="2202"/>
                <a:ext cx="1219" cy="680"/>
              </a:xfrm>
              <a:custGeom>
                <a:avLst/>
                <a:gdLst>
                  <a:gd name="T0" fmla="*/ 879 w 1219"/>
                  <a:gd name="T1" fmla="*/ 425 h 680"/>
                  <a:gd name="T2" fmla="*/ 822 w 1219"/>
                  <a:gd name="T3" fmla="*/ 368 h 680"/>
                  <a:gd name="T4" fmla="*/ 850 w 1219"/>
                  <a:gd name="T5" fmla="*/ 312 h 680"/>
                  <a:gd name="T6" fmla="*/ 765 w 1219"/>
                  <a:gd name="T7" fmla="*/ 312 h 680"/>
                  <a:gd name="T8" fmla="*/ 737 w 1219"/>
                  <a:gd name="T9" fmla="*/ 340 h 680"/>
                  <a:gd name="T10" fmla="*/ 652 w 1219"/>
                  <a:gd name="T11" fmla="*/ 312 h 680"/>
                  <a:gd name="T12" fmla="*/ 567 w 1219"/>
                  <a:gd name="T13" fmla="*/ 368 h 680"/>
                  <a:gd name="T14" fmla="*/ 624 w 1219"/>
                  <a:gd name="T15" fmla="*/ 425 h 680"/>
                  <a:gd name="T16" fmla="*/ 567 w 1219"/>
                  <a:gd name="T17" fmla="*/ 567 h 680"/>
                  <a:gd name="T18" fmla="*/ 453 w 1219"/>
                  <a:gd name="T19" fmla="*/ 482 h 680"/>
                  <a:gd name="T20" fmla="*/ 397 w 1219"/>
                  <a:gd name="T21" fmla="*/ 510 h 680"/>
                  <a:gd name="T22" fmla="*/ 368 w 1219"/>
                  <a:gd name="T23" fmla="*/ 624 h 680"/>
                  <a:gd name="T24" fmla="*/ 283 w 1219"/>
                  <a:gd name="T25" fmla="*/ 680 h 680"/>
                  <a:gd name="T26" fmla="*/ 227 w 1219"/>
                  <a:gd name="T27" fmla="*/ 680 h 680"/>
                  <a:gd name="T28" fmla="*/ 142 w 1219"/>
                  <a:gd name="T29" fmla="*/ 624 h 680"/>
                  <a:gd name="T30" fmla="*/ 142 w 1219"/>
                  <a:gd name="T31" fmla="*/ 510 h 680"/>
                  <a:gd name="T32" fmla="*/ 85 w 1219"/>
                  <a:gd name="T33" fmla="*/ 453 h 680"/>
                  <a:gd name="T34" fmla="*/ 28 w 1219"/>
                  <a:gd name="T35" fmla="*/ 482 h 680"/>
                  <a:gd name="T36" fmla="*/ 0 w 1219"/>
                  <a:gd name="T37" fmla="*/ 425 h 680"/>
                  <a:gd name="T38" fmla="*/ 0 w 1219"/>
                  <a:gd name="T39" fmla="*/ 340 h 680"/>
                  <a:gd name="T40" fmla="*/ 113 w 1219"/>
                  <a:gd name="T41" fmla="*/ 340 h 680"/>
                  <a:gd name="T42" fmla="*/ 113 w 1219"/>
                  <a:gd name="T43" fmla="*/ 312 h 680"/>
                  <a:gd name="T44" fmla="*/ 142 w 1219"/>
                  <a:gd name="T45" fmla="*/ 283 h 680"/>
                  <a:gd name="T46" fmla="*/ 113 w 1219"/>
                  <a:gd name="T47" fmla="*/ 227 h 680"/>
                  <a:gd name="T48" fmla="*/ 170 w 1219"/>
                  <a:gd name="T49" fmla="*/ 170 h 680"/>
                  <a:gd name="T50" fmla="*/ 113 w 1219"/>
                  <a:gd name="T51" fmla="*/ 57 h 680"/>
                  <a:gd name="T52" fmla="*/ 227 w 1219"/>
                  <a:gd name="T53" fmla="*/ 28 h 680"/>
                  <a:gd name="T54" fmla="*/ 340 w 1219"/>
                  <a:gd name="T55" fmla="*/ 57 h 680"/>
                  <a:gd name="T56" fmla="*/ 397 w 1219"/>
                  <a:gd name="T57" fmla="*/ 0 h 680"/>
                  <a:gd name="T58" fmla="*/ 453 w 1219"/>
                  <a:gd name="T59" fmla="*/ 170 h 680"/>
                  <a:gd name="T60" fmla="*/ 539 w 1219"/>
                  <a:gd name="T61" fmla="*/ 170 h 680"/>
                  <a:gd name="T62" fmla="*/ 567 w 1219"/>
                  <a:gd name="T63" fmla="*/ 198 h 680"/>
                  <a:gd name="T64" fmla="*/ 652 w 1219"/>
                  <a:gd name="T65" fmla="*/ 170 h 680"/>
                  <a:gd name="T66" fmla="*/ 652 w 1219"/>
                  <a:gd name="T67" fmla="*/ 142 h 680"/>
                  <a:gd name="T68" fmla="*/ 737 w 1219"/>
                  <a:gd name="T69" fmla="*/ 142 h 680"/>
                  <a:gd name="T70" fmla="*/ 822 w 1219"/>
                  <a:gd name="T71" fmla="*/ 85 h 680"/>
                  <a:gd name="T72" fmla="*/ 879 w 1219"/>
                  <a:gd name="T73" fmla="*/ 113 h 680"/>
                  <a:gd name="T74" fmla="*/ 879 w 1219"/>
                  <a:gd name="T75" fmla="*/ 57 h 680"/>
                  <a:gd name="T76" fmla="*/ 964 w 1219"/>
                  <a:gd name="T77" fmla="*/ 57 h 680"/>
                  <a:gd name="T78" fmla="*/ 992 w 1219"/>
                  <a:gd name="T79" fmla="*/ 85 h 680"/>
                  <a:gd name="T80" fmla="*/ 1049 w 1219"/>
                  <a:gd name="T81" fmla="*/ 85 h 680"/>
                  <a:gd name="T82" fmla="*/ 1191 w 1219"/>
                  <a:gd name="T83" fmla="*/ 142 h 680"/>
                  <a:gd name="T84" fmla="*/ 1191 w 1219"/>
                  <a:gd name="T85" fmla="*/ 170 h 680"/>
                  <a:gd name="T86" fmla="*/ 1219 w 1219"/>
                  <a:gd name="T87" fmla="*/ 227 h 680"/>
                  <a:gd name="T88" fmla="*/ 1162 w 1219"/>
                  <a:gd name="T89" fmla="*/ 255 h 680"/>
                  <a:gd name="T90" fmla="*/ 992 w 1219"/>
                  <a:gd name="T91" fmla="*/ 283 h 680"/>
                  <a:gd name="T92" fmla="*/ 992 w 1219"/>
                  <a:gd name="T93" fmla="*/ 340 h 680"/>
                  <a:gd name="T94" fmla="*/ 1020 w 1219"/>
                  <a:gd name="T95" fmla="*/ 397 h 680"/>
                  <a:gd name="T96" fmla="*/ 964 w 1219"/>
                  <a:gd name="T97" fmla="*/ 425 h 680"/>
                  <a:gd name="T98" fmla="*/ 879 w 1219"/>
                  <a:gd name="T99" fmla="*/ 425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219" h="680">
                    <a:moveTo>
                      <a:pt x="879" y="425"/>
                    </a:moveTo>
                    <a:lnTo>
                      <a:pt x="822" y="368"/>
                    </a:lnTo>
                    <a:lnTo>
                      <a:pt x="850" y="312"/>
                    </a:lnTo>
                    <a:lnTo>
                      <a:pt x="765" y="312"/>
                    </a:lnTo>
                    <a:lnTo>
                      <a:pt x="737" y="340"/>
                    </a:lnTo>
                    <a:lnTo>
                      <a:pt x="652" y="312"/>
                    </a:lnTo>
                    <a:lnTo>
                      <a:pt x="567" y="368"/>
                    </a:lnTo>
                    <a:lnTo>
                      <a:pt x="624" y="425"/>
                    </a:lnTo>
                    <a:lnTo>
                      <a:pt x="567" y="567"/>
                    </a:lnTo>
                    <a:lnTo>
                      <a:pt x="453" y="482"/>
                    </a:lnTo>
                    <a:lnTo>
                      <a:pt x="397" y="510"/>
                    </a:lnTo>
                    <a:lnTo>
                      <a:pt x="368" y="624"/>
                    </a:lnTo>
                    <a:lnTo>
                      <a:pt x="283" y="680"/>
                    </a:lnTo>
                    <a:lnTo>
                      <a:pt x="227" y="680"/>
                    </a:lnTo>
                    <a:lnTo>
                      <a:pt x="142" y="624"/>
                    </a:lnTo>
                    <a:lnTo>
                      <a:pt x="142" y="510"/>
                    </a:lnTo>
                    <a:lnTo>
                      <a:pt x="85" y="453"/>
                    </a:lnTo>
                    <a:lnTo>
                      <a:pt x="28" y="482"/>
                    </a:lnTo>
                    <a:lnTo>
                      <a:pt x="0" y="425"/>
                    </a:lnTo>
                    <a:lnTo>
                      <a:pt x="0" y="340"/>
                    </a:lnTo>
                    <a:lnTo>
                      <a:pt x="113" y="340"/>
                    </a:lnTo>
                    <a:lnTo>
                      <a:pt x="113" y="312"/>
                    </a:lnTo>
                    <a:lnTo>
                      <a:pt x="142" y="283"/>
                    </a:lnTo>
                    <a:lnTo>
                      <a:pt x="113" y="227"/>
                    </a:lnTo>
                    <a:lnTo>
                      <a:pt x="170" y="170"/>
                    </a:lnTo>
                    <a:lnTo>
                      <a:pt x="113" y="57"/>
                    </a:lnTo>
                    <a:lnTo>
                      <a:pt x="227" y="28"/>
                    </a:lnTo>
                    <a:lnTo>
                      <a:pt x="340" y="57"/>
                    </a:lnTo>
                    <a:lnTo>
                      <a:pt x="397" y="0"/>
                    </a:lnTo>
                    <a:lnTo>
                      <a:pt x="453" y="170"/>
                    </a:lnTo>
                    <a:lnTo>
                      <a:pt x="539" y="170"/>
                    </a:lnTo>
                    <a:lnTo>
                      <a:pt x="567" y="198"/>
                    </a:lnTo>
                    <a:lnTo>
                      <a:pt x="652" y="170"/>
                    </a:lnTo>
                    <a:lnTo>
                      <a:pt x="652" y="142"/>
                    </a:lnTo>
                    <a:lnTo>
                      <a:pt x="737" y="142"/>
                    </a:lnTo>
                    <a:lnTo>
                      <a:pt x="822" y="85"/>
                    </a:lnTo>
                    <a:lnTo>
                      <a:pt x="879" y="113"/>
                    </a:lnTo>
                    <a:lnTo>
                      <a:pt x="879" y="57"/>
                    </a:lnTo>
                    <a:lnTo>
                      <a:pt x="964" y="57"/>
                    </a:lnTo>
                    <a:lnTo>
                      <a:pt x="992" y="85"/>
                    </a:lnTo>
                    <a:lnTo>
                      <a:pt x="1049" y="85"/>
                    </a:lnTo>
                    <a:lnTo>
                      <a:pt x="1191" y="142"/>
                    </a:lnTo>
                    <a:lnTo>
                      <a:pt x="1191" y="170"/>
                    </a:lnTo>
                    <a:lnTo>
                      <a:pt x="1219" y="227"/>
                    </a:lnTo>
                    <a:lnTo>
                      <a:pt x="1162" y="255"/>
                    </a:lnTo>
                    <a:lnTo>
                      <a:pt x="992" y="283"/>
                    </a:lnTo>
                    <a:lnTo>
                      <a:pt x="992" y="340"/>
                    </a:lnTo>
                    <a:lnTo>
                      <a:pt x="1020" y="397"/>
                    </a:lnTo>
                    <a:lnTo>
                      <a:pt x="964" y="425"/>
                    </a:lnTo>
                    <a:lnTo>
                      <a:pt x="879" y="42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1" name="Freeform 927"/>
              <p:cNvSpPr>
                <a:spLocks/>
              </p:cNvSpPr>
              <p:nvPr/>
            </p:nvSpPr>
            <p:spPr bwMode="auto">
              <a:xfrm>
                <a:off x="2955" y="2287"/>
                <a:ext cx="1162" cy="624"/>
              </a:xfrm>
              <a:custGeom>
                <a:avLst/>
                <a:gdLst>
                  <a:gd name="T0" fmla="*/ 1162 w 1162"/>
                  <a:gd name="T1" fmla="*/ 227 h 624"/>
                  <a:gd name="T2" fmla="*/ 992 w 1162"/>
                  <a:gd name="T3" fmla="*/ 283 h 624"/>
                  <a:gd name="T4" fmla="*/ 794 w 1162"/>
                  <a:gd name="T5" fmla="*/ 312 h 624"/>
                  <a:gd name="T6" fmla="*/ 652 w 1162"/>
                  <a:gd name="T7" fmla="*/ 368 h 624"/>
                  <a:gd name="T8" fmla="*/ 623 w 1162"/>
                  <a:gd name="T9" fmla="*/ 567 h 624"/>
                  <a:gd name="T10" fmla="*/ 510 w 1162"/>
                  <a:gd name="T11" fmla="*/ 510 h 624"/>
                  <a:gd name="T12" fmla="*/ 567 w 1162"/>
                  <a:gd name="T13" fmla="*/ 454 h 624"/>
                  <a:gd name="T14" fmla="*/ 510 w 1162"/>
                  <a:gd name="T15" fmla="*/ 454 h 624"/>
                  <a:gd name="T16" fmla="*/ 453 w 1162"/>
                  <a:gd name="T17" fmla="*/ 397 h 624"/>
                  <a:gd name="T18" fmla="*/ 340 w 1162"/>
                  <a:gd name="T19" fmla="*/ 482 h 624"/>
                  <a:gd name="T20" fmla="*/ 368 w 1162"/>
                  <a:gd name="T21" fmla="*/ 539 h 624"/>
                  <a:gd name="T22" fmla="*/ 340 w 1162"/>
                  <a:gd name="T23" fmla="*/ 624 h 624"/>
                  <a:gd name="T24" fmla="*/ 227 w 1162"/>
                  <a:gd name="T25" fmla="*/ 425 h 624"/>
                  <a:gd name="T26" fmla="*/ 170 w 1162"/>
                  <a:gd name="T27" fmla="*/ 454 h 624"/>
                  <a:gd name="T28" fmla="*/ 113 w 1162"/>
                  <a:gd name="T29" fmla="*/ 425 h 624"/>
                  <a:gd name="T30" fmla="*/ 0 w 1162"/>
                  <a:gd name="T31" fmla="*/ 425 h 624"/>
                  <a:gd name="T32" fmla="*/ 0 w 1162"/>
                  <a:gd name="T33" fmla="*/ 340 h 624"/>
                  <a:gd name="T34" fmla="*/ 85 w 1162"/>
                  <a:gd name="T35" fmla="*/ 340 h 624"/>
                  <a:gd name="T36" fmla="*/ 141 w 1162"/>
                  <a:gd name="T37" fmla="*/ 312 h 624"/>
                  <a:gd name="T38" fmla="*/ 113 w 1162"/>
                  <a:gd name="T39" fmla="*/ 255 h 624"/>
                  <a:gd name="T40" fmla="*/ 113 w 1162"/>
                  <a:gd name="T41" fmla="*/ 198 h 624"/>
                  <a:gd name="T42" fmla="*/ 283 w 1162"/>
                  <a:gd name="T43" fmla="*/ 170 h 624"/>
                  <a:gd name="T44" fmla="*/ 340 w 1162"/>
                  <a:gd name="T45" fmla="*/ 142 h 624"/>
                  <a:gd name="T46" fmla="*/ 397 w 1162"/>
                  <a:gd name="T47" fmla="*/ 142 h 624"/>
                  <a:gd name="T48" fmla="*/ 510 w 1162"/>
                  <a:gd name="T49" fmla="*/ 28 h 624"/>
                  <a:gd name="T50" fmla="*/ 538 w 1162"/>
                  <a:gd name="T51" fmla="*/ 142 h 624"/>
                  <a:gd name="T52" fmla="*/ 595 w 1162"/>
                  <a:gd name="T53" fmla="*/ 170 h 624"/>
                  <a:gd name="T54" fmla="*/ 623 w 1162"/>
                  <a:gd name="T55" fmla="*/ 142 h 624"/>
                  <a:gd name="T56" fmla="*/ 708 w 1162"/>
                  <a:gd name="T57" fmla="*/ 142 h 624"/>
                  <a:gd name="T58" fmla="*/ 708 w 1162"/>
                  <a:gd name="T59" fmla="*/ 85 h 624"/>
                  <a:gd name="T60" fmla="*/ 765 w 1162"/>
                  <a:gd name="T61" fmla="*/ 85 h 624"/>
                  <a:gd name="T62" fmla="*/ 794 w 1162"/>
                  <a:gd name="T63" fmla="*/ 113 h 624"/>
                  <a:gd name="T64" fmla="*/ 850 w 1162"/>
                  <a:gd name="T65" fmla="*/ 57 h 624"/>
                  <a:gd name="T66" fmla="*/ 907 w 1162"/>
                  <a:gd name="T67" fmla="*/ 57 h 624"/>
                  <a:gd name="T68" fmla="*/ 935 w 1162"/>
                  <a:gd name="T69" fmla="*/ 0 h 624"/>
                  <a:gd name="T70" fmla="*/ 1020 w 1162"/>
                  <a:gd name="T71" fmla="*/ 28 h 624"/>
                  <a:gd name="T72" fmla="*/ 1020 w 1162"/>
                  <a:gd name="T73" fmla="*/ 85 h 624"/>
                  <a:gd name="T74" fmla="*/ 1020 w 1162"/>
                  <a:gd name="T75" fmla="*/ 142 h 624"/>
                  <a:gd name="T76" fmla="*/ 1105 w 1162"/>
                  <a:gd name="T77" fmla="*/ 142 h 624"/>
                  <a:gd name="T78" fmla="*/ 1162 w 1162"/>
                  <a:gd name="T79" fmla="*/ 227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62" h="624">
                    <a:moveTo>
                      <a:pt x="1162" y="227"/>
                    </a:moveTo>
                    <a:lnTo>
                      <a:pt x="992" y="283"/>
                    </a:lnTo>
                    <a:lnTo>
                      <a:pt x="794" y="312"/>
                    </a:lnTo>
                    <a:lnTo>
                      <a:pt x="652" y="368"/>
                    </a:lnTo>
                    <a:lnTo>
                      <a:pt x="623" y="567"/>
                    </a:lnTo>
                    <a:lnTo>
                      <a:pt x="510" y="510"/>
                    </a:lnTo>
                    <a:lnTo>
                      <a:pt x="567" y="454"/>
                    </a:lnTo>
                    <a:lnTo>
                      <a:pt x="510" y="454"/>
                    </a:lnTo>
                    <a:lnTo>
                      <a:pt x="453" y="397"/>
                    </a:lnTo>
                    <a:lnTo>
                      <a:pt x="340" y="482"/>
                    </a:lnTo>
                    <a:lnTo>
                      <a:pt x="368" y="539"/>
                    </a:lnTo>
                    <a:lnTo>
                      <a:pt x="340" y="624"/>
                    </a:lnTo>
                    <a:lnTo>
                      <a:pt x="227" y="425"/>
                    </a:lnTo>
                    <a:lnTo>
                      <a:pt x="170" y="454"/>
                    </a:lnTo>
                    <a:lnTo>
                      <a:pt x="113" y="425"/>
                    </a:lnTo>
                    <a:lnTo>
                      <a:pt x="0" y="425"/>
                    </a:lnTo>
                    <a:lnTo>
                      <a:pt x="0" y="340"/>
                    </a:lnTo>
                    <a:lnTo>
                      <a:pt x="85" y="340"/>
                    </a:lnTo>
                    <a:lnTo>
                      <a:pt x="141" y="312"/>
                    </a:lnTo>
                    <a:lnTo>
                      <a:pt x="113" y="255"/>
                    </a:lnTo>
                    <a:lnTo>
                      <a:pt x="113" y="198"/>
                    </a:lnTo>
                    <a:lnTo>
                      <a:pt x="283" y="170"/>
                    </a:lnTo>
                    <a:lnTo>
                      <a:pt x="340" y="142"/>
                    </a:lnTo>
                    <a:lnTo>
                      <a:pt x="397" y="142"/>
                    </a:lnTo>
                    <a:lnTo>
                      <a:pt x="510" y="28"/>
                    </a:lnTo>
                    <a:lnTo>
                      <a:pt x="538" y="142"/>
                    </a:lnTo>
                    <a:lnTo>
                      <a:pt x="595" y="170"/>
                    </a:lnTo>
                    <a:lnTo>
                      <a:pt x="623" y="142"/>
                    </a:lnTo>
                    <a:lnTo>
                      <a:pt x="708" y="142"/>
                    </a:lnTo>
                    <a:lnTo>
                      <a:pt x="708" y="85"/>
                    </a:lnTo>
                    <a:lnTo>
                      <a:pt x="765" y="85"/>
                    </a:lnTo>
                    <a:lnTo>
                      <a:pt x="794" y="113"/>
                    </a:lnTo>
                    <a:lnTo>
                      <a:pt x="850" y="57"/>
                    </a:lnTo>
                    <a:lnTo>
                      <a:pt x="907" y="57"/>
                    </a:lnTo>
                    <a:lnTo>
                      <a:pt x="935" y="0"/>
                    </a:lnTo>
                    <a:lnTo>
                      <a:pt x="1020" y="28"/>
                    </a:lnTo>
                    <a:lnTo>
                      <a:pt x="1020" y="85"/>
                    </a:lnTo>
                    <a:lnTo>
                      <a:pt x="1020" y="142"/>
                    </a:lnTo>
                    <a:lnTo>
                      <a:pt x="1105" y="142"/>
                    </a:lnTo>
                    <a:lnTo>
                      <a:pt x="1162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2" name="Freeform 928"/>
              <p:cNvSpPr>
                <a:spLocks/>
              </p:cNvSpPr>
              <p:nvPr/>
            </p:nvSpPr>
            <p:spPr bwMode="auto">
              <a:xfrm>
                <a:off x="3465" y="2003"/>
                <a:ext cx="737" cy="454"/>
              </a:xfrm>
              <a:custGeom>
                <a:avLst/>
                <a:gdLst>
                  <a:gd name="T0" fmla="*/ 737 w 737"/>
                  <a:gd name="T1" fmla="*/ 341 h 454"/>
                  <a:gd name="T2" fmla="*/ 595 w 737"/>
                  <a:gd name="T3" fmla="*/ 426 h 454"/>
                  <a:gd name="T4" fmla="*/ 510 w 737"/>
                  <a:gd name="T5" fmla="*/ 426 h 454"/>
                  <a:gd name="T6" fmla="*/ 510 w 737"/>
                  <a:gd name="T7" fmla="*/ 341 h 454"/>
                  <a:gd name="T8" fmla="*/ 510 w 737"/>
                  <a:gd name="T9" fmla="*/ 312 h 454"/>
                  <a:gd name="T10" fmla="*/ 425 w 737"/>
                  <a:gd name="T11" fmla="*/ 284 h 454"/>
                  <a:gd name="T12" fmla="*/ 397 w 737"/>
                  <a:gd name="T13" fmla="*/ 341 h 454"/>
                  <a:gd name="T14" fmla="*/ 340 w 737"/>
                  <a:gd name="T15" fmla="*/ 341 h 454"/>
                  <a:gd name="T16" fmla="*/ 284 w 737"/>
                  <a:gd name="T17" fmla="*/ 397 h 454"/>
                  <a:gd name="T18" fmla="*/ 255 w 737"/>
                  <a:gd name="T19" fmla="*/ 369 h 454"/>
                  <a:gd name="T20" fmla="*/ 198 w 737"/>
                  <a:gd name="T21" fmla="*/ 369 h 454"/>
                  <a:gd name="T22" fmla="*/ 198 w 737"/>
                  <a:gd name="T23" fmla="*/ 426 h 454"/>
                  <a:gd name="T24" fmla="*/ 113 w 737"/>
                  <a:gd name="T25" fmla="*/ 426 h 454"/>
                  <a:gd name="T26" fmla="*/ 85 w 737"/>
                  <a:gd name="T27" fmla="*/ 454 h 454"/>
                  <a:gd name="T28" fmla="*/ 28 w 737"/>
                  <a:gd name="T29" fmla="*/ 426 h 454"/>
                  <a:gd name="T30" fmla="*/ 0 w 737"/>
                  <a:gd name="T31" fmla="*/ 312 h 454"/>
                  <a:gd name="T32" fmla="*/ 28 w 737"/>
                  <a:gd name="T33" fmla="*/ 256 h 454"/>
                  <a:gd name="T34" fmla="*/ 85 w 737"/>
                  <a:gd name="T35" fmla="*/ 227 h 454"/>
                  <a:gd name="T36" fmla="*/ 57 w 737"/>
                  <a:gd name="T37" fmla="*/ 171 h 454"/>
                  <a:gd name="T38" fmla="*/ 142 w 737"/>
                  <a:gd name="T39" fmla="*/ 114 h 454"/>
                  <a:gd name="T40" fmla="*/ 170 w 737"/>
                  <a:gd name="T41" fmla="*/ 142 h 454"/>
                  <a:gd name="T42" fmla="*/ 369 w 737"/>
                  <a:gd name="T43" fmla="*/ 57 h 454"/>
                  <a:gd name="T44" fmla="*/ 454 w 737"/>
                  <a:gd name="T45" fmla="*/ 57 h 454"/>
                  <a:gd name="T46" fmla="*/ 510 w 737"/>
                  <a:gd name="T47" fmla="*/ 0 h 454"/>
                  <a:gd name="T48" fmla="*/ 539 w 737"/>
                  <a:gd name="T49" fmla="*/ 85 h 454"/>
                  <a:gd name="T50" fmla="*/ 595 w 737"/>
                  <a:gd name="T51" fmla="*/ 171 h 454"/>
                  <a:gd name="T52" fmla="*/ 652 w 737"/>
                  <a:gd name="T53" fmla="*/ 171 h 454"/>
                  <a:gd name="T54" fmla="*/ 624 w 737"/>
                  <a:gd name="T55" fmla="*/ 227 h 454"/>
                  <a:gd name="T56" fmla="*/ 709 w 737"/>
                  <a:gd name="T57" fmla="*/ 284 h 454"/>
                  <a:gd name="T58" fmla="*/ 737 w 737"/>
                  <a:gd name="T59" fmla="*/ 341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737" h="454">
                    <a:moveTo>
                      <a:pt x="737" y="341"/>
                    </a:moveTo>
                    <a:lnTo>
                      <a:pt x="595" y="426"/>
                    </a:lnTo>
                    <a:lnTo>
                      <a:pt x="510" y="426"/>
                    </a:lnTo>
                    <a:lnTo>
                      <a:pt x="510" y="341"/>
                    </a:lnTo>
                    <a:lnTo>
                      <a:pt x="510" y="312"/>
                    </a:lnTo>
                    <a:lnTo>
                      <a:pt x="425" y="284"/>
                    </a:lnTo>
                    <a:lnTo>
                      <a:pt x="397" y="341"/>
                    </a:lnTo>
                    <a:lnTo>
                      <a:pt x="340" y="341"/>
                    </a:lnTo>
                    <a:lnTo>
                      <a:pt x="284" y="397"/>
                    </a:lnTo>
                    <a:lnTo>
                      <a:pt x="255" y="369"/>
                    </a:lnTo>
                    <a:lnTo>
                      <a:pt x="198" y="369"/>
                    </a:lnTo>
                    <a:lnTo>
                      <a:pt x="198" y="426"/>
                    </a:lnTo>
                    <a:lnTo>
                      <a:pt x="113" y="426"/>
                    </a:lnTo>
                    <a:lnTo>
                      <a:pt x="85" y="454"/>
                    </a:lnTo>
                    <a:lnTo>
                      <a:pt x="28" y="426"/>
                    </a:lnTo>
                    <a:lnTo>
                      <a:pt x="0" y="312"/>
                    </a:lnTo>
                    <a:lnTo>
                      <a:pt x="28" y="256"/>
                    </a:lnTo>
                    <a:lnTo>
                      <a:pt x="85" y="227"/>
                    </a:lnTo>
                    <a:lnTo>
                      <a:pt x="57" y="171"/>
                    </a:lnTo>
                    <a:lnTo>
                      <a:pt x="142" y="114"/>
                    </a:lnTo>
                    <a:lnTo>
                      <a:pt x="170" y="142"/>
                    </a:lnTo>
                    <a:lnTo>
                      <a:pt x="369" y="57"/>
                    </a:lnTo>
                    <a:lnTo>
                      <a:pt x="454" y="57"/>
                    </a:lnTo>
                    <a:lnTo>
                      <a:pt x="510" y="0"/>
                    </a:lnTo>
                    <a:lnTo>
                      <a:pt x="539" y="85"/>
                    </a:lnTo>
                    <a:lnTo>
                      <a:pt x="595" y="171"/>
                    </a:lnTo>
                    <a:lnTo>
                      <a:pt x="652" y="171"/>
                    </a:lnTo>
                    <a:lnTo>
                      <a:pt x="624" y="227"/>
                    </a:lnTo>
                    <a:lnTo>
                      <a:pt x="709" y="284"/>
                    </a:lnTo>
                    <a:lnTo>
                      <a:pt x="737" y="34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3" name="Freeform 929"/>
              <p:cNvSpPr>
                <a:spLocks/>
              </p:cNvSpPr>
              <p:nvPr/>
            </p:nvSpPr>
            <p:spPr bwMode="auto">
              <a:xfrm>
                <a:off x="3834" y="1266"/>
                <a:ext cx="935" cy="1078"/>
              </a:xfrm>
              <a:custGeom>
                <a:avLst/>
                <a:gdLst>
                  <a:gd name="T0" fmla="*/ 368 w 935"/>
                  <a:gd name="T1" fmla="*/ 1078 h 1078"/>
                  <a:gd name="T2" fmla="*/ 340 w 935"/>
                  <a:gd name="T3" fmla="*/ 1021 h 1078"/>
                  <a:gd name="T4" fmla="*/ 255 w 935"/>
                  <a:gd name="T5" fmla="*/ 964 h 1078"/>
                  <a:gd name="T6" fmla="*/ 283 w 935"/>
                  <a:gd name="T7" fmla="*/ 908 h 1078"/>
                  <a:gd name="T8" fmla="*/ 226 w 935"/>
                  <a:gd name="T9" fmla="*/ 908 h 1078"/>
                  <a:gd name="T10" fmla="*/ 170 w 935"/>
                  <a:gd name="T11" fmla="*/ 822 h 1078"/>
                  <a:gd name="T12" fmla="*/ 226 w 935"/>
                  <a:gd name="T13" fmla="*/ 794 h 1078"/>
                  <a:gd name="T14" fmla="*/ 226 w 935"/>
                  <a:gd name="T15" fmla="*/ 709 h 1078"/>
                  <a:gd name="T16" fmla="*/ 283 w 935"/>
                  <a:gd name="T17" fmla="*/ 681 h 1078"/>
                  <a:gd name="T18" fmla="*/ 283 w 935"/>
                  <a:gd name="T19" fmla="*/ 624 h 1078"/>
                  <a:gd name="T20" fmla="*/ 340 w 935"/>
                  <a:gd name="T21" fmla="*/ 596 h 1078"/>
                  <a:gd name="T22" fmla="*/ 283 w 935"/>
                  <a:gd name="T23" fmla="*/ 511 h 1078"/>
                  <a:gd name="T24" fmla="*/ 226 w 935"/>
                  <a:gd name="T25" fmla="*/ 539 h 1078"/>
                  <a:gd name="T26" fmla="*/ 170 w 935"/>
                  <a:gd name="T27" fmla="*/ 511 h 1078"/>
                  <a:gd name="T28" fmla="*/ 85 w 935"/>
                  <a:gd name="T29" fmla="*/ 511 h 1078"/>
                  <a:gd name="T30" fmla="*/ 85 w 935"/>
                  <a:gd name="T31" fmla="*/ 454 h 1078"/>
                  <a:gd name="T32" fmla="*/ 28 w 935"/>
                  <a:gd name="T33" fmla="*/ 397 h 1078"/>
                  <a:gd name="T34" fmla="*/ 85 w 935"/>
                  <a:gd name="T35" fmla="*/ 341 h 1078"/>
                  <a:gd name="T36" fmla="*/ 56 w 935"/>
                  <a:gd name="T37" fmla="*/ 284 h 1078"/>
                  <a:gd name="T38" fmla="*/ 28 w 935"/>
                  <a:gd name="T39" fmla="*/ 284 h 1078"/>
                  <a:gd name="T40" fmla="*/ 0 w 935"/>
                  <a:gd name="T41" fmla="*/ 199 h 1078"/>
                  <a:gd name="T42" fmla="*/ 56 w 935"/>
                  <a:gd name="T43" fmla="*/ 114 h 1078"/>
                  <a:gd name="T44" fmla="*/ 170 w 935"/>
                  <a:gd name="T45" fmla="*/ 29 h 1078"/>
                  <a:gd name="T46" fmla="*/ 226 w 935"/>
                  <a:gd name="T47" fmla="*/ 29 h 1078"/>
                  <a:gd name="T48" fmla="*/ 283 w 935"/>
                  <a:gd name="T49" fmla="*/ 85 h 1078"/>
                  <a:gd name="T50" fmla="*/ 311 w 935"/>
                  <a:gd name="T51" fmla="*/ 29 h 1078"/>
                  <a:gd name="T52" fmla="*/ 453 w 935"/>
                  <a:gd name="T53" fmla="*/ 57 h 1078"/>
                  <a:gd name="T54" fmla="*/ 510 w 935"/>
                  <a:gd name="T55" fmla="*/ 0 h 1078"/>
                  <a:gd name="T56" fmla="*/ 567 w 935"/>
                  <a:gd name="T57" fmla="*/ 0 h 1078"/>
                  <a:gd name="T58" fmla="*/ 595 w 935"/>
                  <a:gd name="T59" fmla="*/ 57 h 1078"/>
                  <a:gd name="T60" fmla="*/ 623 w 935"/>
                  <a:gd name="T61" fmla="*/ 85 h 1078"/>
                  <a:gd name="T62" fmla="*/ 680 w 935"/>
                  <a:gd name="T63" fmla="*/ 57 h 1078"/>
                  <a:gd name="T64" fmla="*/ 765 w 935"/>
                  <a:gd name="T65" fmla="*/ 142 h 1078"/>
                  <a:gd name="T66" fmla="*/ 765 w 935"/>
                  <a:gd name="T67" fmla="*/ 199 h 1078"/>
                  <a:gd name="T68" fmla="*/ 737 w 935"/>
                  <a:gd name="T69" fmla="*/ 227 h 1078"/>
                  <a:gd name="T70" fmla="*/ 737 w 935"/>
                  <a:gd name="T71" fmla="*/ 312 h 1078"/>
                  <a:gd name="T72" fmla="*/ 793 w 935"/>
                  <a:gd name="T73" fmla="*/ 397 h 1078"/>
                  <a:gd name="T74" fmla="*/ 878 w 935"/>
                  <a:gd name="T75" fmla="*/ 426 h 1078"/>
                  <a:gd name="T76" fmla="*/ 878 w 935"/>
                  <a:gd name="T77" fmla="*/ 482 h 1078"/>
                  <a:gd name="T78" fmla="*/ 935 w 935"/>
                  <a:gd name="T79" fmla="*/ 482 h 1078"/>
                  <a:gd name="T80" fmla="*/ 907 w 935"/>
                  <a:gd name="T81" fmla="*/ 511 h 1078"/>
                  <a:gd name="T82" fmla="*/ 935 w 935"/>
                  <a:gd name="T83" fmla="*/ 539 h 1078"/>
                  <a:gd name="T84" fmla="*/ 907 w 935"/>
                  <a:gd name="T85" fmla="*/ 652 h 1078"/>
                  <a:gd name="T86" fmla="*/ 850 w 935"/>
                  <a:gd name="T87" fmla="*/ 681 h 1078"/>
                  <a:gd name="T88" fmla="*/ 850 w 935"/>
                  <a:gd name="T89" fmla="*/ 794 h 1078"/>
                  <a:gd name="T90" fmla="*/ 737 w 935"/>
                  <a:gd name="T91" fmla="*/ 822 h 1078"/>
                  <a:gd name="T92" fmla="*/ 708 w 935"/>
                  <a:gd name="T93" fmla="*/ 908 h 1078"/>
                  <a:gd name="T94" fmla="*/ 368 w 935"/>
                  <a:gd name="T95" fmla="*/ 1078 h 10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35" h="1078">
                    <a:moveTo>
                      <a:pt x="368" y="1078"/>
                    </a:moveTo>
                    <a:lnTo>
                      <a:pt x="340" y="1021"/>
                    </a:lnTo>
                    <a:lnTo>
                      <a:pt x="255" y="964"/>
                    </a:lnTo>
                    <a:lnTo>
                      <a:pt x="283" y="908"/>
                    </a:lnTo>
                    <a:lnTo>
                      <a:pt x="226" y="908"/>
                    </a:lnTo>
                    <a:lnTo>
                      <a:pt x="170" y="822"/>
                    </a:lnTo>
                    <a:lnTo>
                      <a:pt x="226" y="794"/>
                    </a:lnTo>
                    <a:lnTo>
                      <a:pt x="226" y="709"/>
                    </a:lnTo>
                    <a:lnTo>
                      <a:pt x="283" y="681"/>
                    </a:lnTo>
                    <a:lnTo>
                      <a:pt x="283" y="624"/>
                    </a:lnTo>
                    <a:lnTo>
                      <a:pt x="340" y="596"/>
                    </a:lnTo>
                    <a:lnTo>
                      <a:pt x="283" y="511"/>
                    </a:lnTo>
                    <a:lnTo>
                      <a:pt x="226" y="539"/>
                    </a:lnTo>
                    <a:lnTo>
                      <a:pt x="170" y="511"/>
                    </a:lnTo>
                    <a:lnTo>
                      <a:pt x="85" y="511"/>
                    </a:lnTo>
                    <a:lnTo>
                      <a:pt x="85" y="454"/>
                    </a:lnTo>
                    <a:lnTo>
                      <a:pt x="28" y="397"/>
                    </a:lnTo>
                    <a:lnTo>
                      <a:pt x="85" y="341"/>
                    </a:lnTo>
                    <a:lnTo>
                      <a:pt x="56" y="284"/>
                    </a:lnTo>
                    <a:lnTo>
                      <a:pt x="28" y="284"/>
                    </a:lnTo>
                    <a:lnTo>
                      <a:pt x="0" y="199"/>
                    </a:lnTo>
                    <a:lnTo>
                      <a:pt x="56" y="114"/>
                    </a:lnTo>
                    <a:lnTo>
                      <a:pt x="170" y="29"/>
                    </a:lnTo>
                    <a:lnTo>
                      <a:pt x="226" y="29"/>
                    </a:lnTo>
                    <a:lnTo>
                      <a:pt x="283" y="85"/>
                    </a:lnTo>
                    <a:lnTo>
                      <a:pt x="311" y="29"/>
                    </a:lnTo>
                    <a:lnTo>
                      <a:pt x="453" y="57"/>
                    </a:lnTo>
                    <a:lnTo>
                      <a:pt x="510" y="0"/>
                    </a:lnTo>
                    <a:lnTo>
                      <a:pt x="567" y="0"/>
                    </a:lnTo>
                    <a:lnTo>
                      <a:pt x="595" y="57"/>
                    </a:lnTo>
                    <a:lnTo>
                      <a:pt x="623" y="85"/>
                    </a:lnTo>
                    <a:lnTo>
                      <a:pt x="680" y="57"/>
                    </a:lnTo>
                    <a:lnTo>
                      <a:pt x="765" y="142"/>
                    </a:lnTo>
                    <a:lnTo>
                      <a:pt x="765" y="199"/>
                    </a:lnTo>
                    <a:lnTo>
                      <a:pt x="737" y="227"/>
                    </a:lnTo>
                    <a:lnTo>
                      <a:pt x="737" y="312"/>
                    </a:lnTo>
                    <a:lnTo>
                      <a:pt x="793" y="397"/>
                    </a:lnTo>
                    <a:lnTo>
                      <a:pt x="878" y="426"/>
                    </a:lnTo>
                    <a:lnTo>
                      <a:pt x="878" y="482"/>
                    </a:lnTo>
                    <a:lnTo>
                      <a:pt x="935" y="482"/>
                    </a:lnTo>
                    <a:lnTo>
                      <a:pt x="907" y="511"/>
                    </a:lnTo>
                    <a:lnTo>
                      <a:pt x="935" y="539"/>
                    </a:lnTo>
                    <a:lnTo>
                      <a:pt x="907" y="652"/>
                    </a:lnTo>
                    <a:lnTo>
                      <a:pt x="850" y="681"/>
                    </a:lnTo>
                    <a:lnTo>
                      <a:pt x="850" y="794"/>
                    </a:lnTo>
                    <a:lnTo>
                      <a:pt x="737" y="822"/>
                    </a:lnTo>
                    <a:lnTo>
                      <a:pt x="708" y="908"/>
                    </a:lnTo>
                    <a:lnTo>
                      <a:pt x="368" y="107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4" name="Freeform 930"/>
              <p:cNvSpPr>
                <a:spLocks/>
              </p:cNvSpPr>
              <p:nvPr/>
            </p:nvSpPr>
            <p:spPr bwMode="auto">
              <a:xfrm>
                <a:off x="3040" y="1833"/>
                <a:ext cx="595" cy="596"/>
              </a:xfrm>
              <a:custGeom>
                <a:avLst/>
                <a:gdLst>
                  <a:gd name="T0" fmla="*/ 567 w 595"/>
                  <a:gd name="T1" fmla="*/ 284 h 596"/>
                  <a:gd name="T2" fmla="*/ 482 w 595"/>
                  <a:gd name="T3" fmla="*/ 341 h 596"/>
                  <a:gd name="T4" fmla="*/ 510 w 595"/>
                  <a:gd name="T5" fmla="*/ 397 h 596"/>
                  <a:gd name="T6" fmla="*/ 453 w 595"/>
                  <a:gd name="T7" fmla="*/ 426 h 596"/>
                  <a:gd name="T8" fmla="*/ 425 w 595"/>
                  <a:gd name="T9" fmla="*/ 482 h 596"/>
                  <a:gd name="T10" fmla="*/ 312 w 595"/>
                  <a:gd name="T11" fmla="*/ 596 h 596"/>
                  <a:gd name="T12" fmla="*/ 255 w 595"/>
                  <a:gd name="T13" fmla="*/ 596 h 596"/>
                  <a:gd name="T14" fmla="*/ 227 w 595"/>
                  <a:gd name="T15" fmla="*/ 539 h 596"/>
                  <a:gd name="T16" fmla="*/ 227 w 595"/>
                  <a:gd name="T17" fmla="*/ 511 h 596"/>
                  <a:gd name="T18" fmla="*/ 85 w 595"/>
                  <a:gd name="T19" fmla="*/ 454 h 596"/>
                  <a:gd name="T20" fmla="*/ 28 w 595"/>
                  <a:gd name="T21" fmla="*/ 454 h 596"/>
                  <a:gd name="T22" fmla="*/ 0 w 595"/>
                  <a:gd name="T23" fmla="*/ 426 h 596"/>
                  <a:gd name="T24" fmla="*/ 0 w 595"/>
                  <a:gd name="T25" fmla="*/ 341 h 596"/>
                  <a:gd name="T26" fmla="*/ 56 w 595"/>
                  <a:gd name="T27" fmla="*/ 284 h 596"/>
                  <a:gd name="T28" fmla="*/ 0 w 595"/>
                  <a:gd name="T29" fmla="*/ 255 h 596"/>
                  <a:gd name="T30" fmla="*/ 56 w 595"/>
                  <a:gd name="T31" fmla="*/ 227 h 596"/>
                  <a:gd name="T32" fmla="*/ 198 w 595"/>
                  <a:gd name="T33" fmla="*/ 284 h 596"/>
                  <a:gd name="T34" fmla="*/ 198 w 595"/>
                  <a:gd name="T35" fmla="*/ 199 h 596"/>
                  <a:gd name="T36" fmla="*/ 255 w 595"/>
                  <a:gd name="T37" fmla="*/ 170 h 596"/>
                  <a:gd name="T38" fmla="*/ 283 w 595"/>
                  <a:gd name="T39" fmla="*/ 199 h 596"/>
                  <a:gd name="T40" fmla="*/ 283 w 595"/>
                  <a:gd name="T41" fmla="*/ 114 h 596"/>
                  <a:gd name="T42" fmla="*/ 255 w 595"/>
                  <a:gd name="T43" fmla="*/ 57 h 596"/>
                  <a:gd name="T44" fmla="*/ 312 w 595"/>
                  <a:gd name="T45" fmla="*/ 29 h 596"/>
                  <a:gd name="T46" fmla="*/ 425 w 595"/>
                  <a:gd name="T47" fmla="*/ 29 h 596"/>
                  <a:gd name="T48" fmla="*/ 453 w 595"/>
                  <a:gd name="T49" fmla="*/ 0 h 596"/>
                  <a:gd name="T50" fmla="*/ 538 w 595"/>
                  <a:gd name="T51" fmla="*/ 142 h 596"/>
                  <a:gd name="T52" fmla="*/ 510 w 595"/>
                  <a:gd name="T53" fmla="*/ 199 h 596"/>
                  <a:gd name="T54" fmla="*/ 595 w 595"/>
                  <a:gd name="T55" fmla="*/ 227 h 596"/>
                  <a:gd name="T56" fmla="*/ 595 w 595"/>
                  <a:gd name="T57" fmla="*/ 255 h 596"/>
                  <a:gd name="T58" fmla="*/ 567 w 595"/>
                  <a:gd name="T59" fmla="*/ 284 h 5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595" h="596">
                    <a:moveTo>
                      <a:pt x="567" y="284"/>
                    </a:moveTo>
                    <a:lnTo>
                      <a:pt x="482" y="341"/>
                    </a:lnTo>
                    <a:lnTo>
                      <a:pt x="510" y="397"/>
                    </a:lnTo>
                    <a:lnTo>
                      <a:pt x="453" y="426"/>
                    </a:lnTo>
                    <a:lnTo>
                      <a:pt x="425" y="482"/>
                    </a:lnTo>
                    <a:lnTo>
                      <a:pt x="312" y="596"/>
                    </a:lnTo>
                    <a:lnTo>
                      <a:pt x="255" y="596"/>
                    </a:lnTo>
                    <a:lnTo>
                      <a:pt x="227" y="539"/>
                    </a:lnTo>
                    <a:lnTo>
                      <a:pt x="227" y="511"/>
                    </a:lnTo>
                    <a:lnTo>
                      <a:pt x="85" y="454"/>
                    </a:lnTo>
                    <a:lnTo>
                      <a:pt x="28" y="454"/>
                    </a:lnTo>
                    <a:lnTo>
                      <a:pt x="0" y="426"/>
                    </a:lnTo>
                    <a:lnTo>
                      <a:pt x="0" y="341"/>
                    </a:lnTo>
                    <a:lnTo>
                      <a:pt x="56" y="284"/>
                    </a:lnTo>
                    <a:lnTo>
                      <a:pt x="0" y="255"/>
                    </a:lnTo>
                    <a:lnTo>
                      <a:pt x="56" y="227"/>
                    </a:lnTo>
                    <a:lnTo>
                      <a:pt x="198" y="284"/>
                    </a:lnTo>
                    <a:lnTo>
                      <a:pt x="198" y="199"/>
                    </a:lnTo>
                    <a:lnTo>
                      <a:pt x="255" y="170"/>
                    </a:lnTo>
                    <a:lnTo>
                      <a:pt x="283" y="199"/>
                    </a:lnTo>
                    <a:lnTo>
                      <a:pt x="283" y="114"/>
                    </a:lnTo>
                    <a:lnTo>
                      <a:pt x="255" y="57"/>
                    </a:lnTo>
                    <a:lnTo>
                      <a:pt x="312" y="29"/>
                    </a:lnTo>
                    <a:lnTo>
                      <a:pt x="425" y="29"/>
                    </a:lnTo>
                    <a:lnTo>
                      <a:pt x="453" y="0"/>
                    </a:lnTo>
                    <a:lnTo>
                      <a:pt x="538" y="142"/>
                    </a:lnTo>
                    <a:lnTo>
                      <a:pt x="510" y="199"/>
                    </a:lnTo>
                    <a:lnTo>
                      <a:pt x="595" y="227"/>
                    </a:lnTo>
                    <a:lnTo>
                      <a:pt x="595" y="255"/>
                    </a:lnTo>
                    <a:lnTo>
                      <a:pt x="567" y="28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5" name="Freeform 931"/>
              <p:cNvSpPr>
                <a:spLocks/>
              </p:cNvSpPr>
              <p:nvPr/>
            </p:nvSpPr>
            <p:spPr bwMode="auto">
              <a:xfrm>
                <a:off x="3437" y="1720"/>
                <a:ext cx="425" cy="425"/>
              </a:xfrm>
              <a:custGeom>
                <a:avLst/>
                <a:gdLst>
                  <a:gd name="T0" fmla="*/ 397 w 425"/>
                  <a:gd name="T1" fmla="*/ 340 h 425"/>
                  <a:gd name="T2" fmla="*/ 198 w 425"/>
                  <a:gd name="T3" fmla="*/ 425 h 425"/>
                  <a:gd name="T4" fmla="*/ 170 w 425"/>
                  <a:gd name="T5" fmla="*/ 397 h 425"/>
                  <a:gd name="T6" fmla="*/ 198 w 425"/>
                  <a:gd name="T7" fmla="*/ 368 h 425"/>
                  <a:gd name="T8" fmla="*/ 198 w 425"/>
                  <a:gd name="T9" fmla="*/ 340 h 425"/>
                  <a:gd name="T10" fmla="*/ 113 w 425"/>
                  <a:gd name="T11" fmla="*/ 312 h 425"/>
                  <a:gd name="T12" fmla="*/ 141 w 425"/>
                  <a:gd name="T13" fmla="*/ 255 h 425"/>
                  <a:gd name="T14" fmla="*/ 56 w 425"/>
                  <a:gd name="T15" fmla="*/ 113 h 425"/>
                  <a:gd name="T16" fmla="*/ 28 w 425"/>
                  <a:gd name="T17" fmla="*/ 142 h 425"/>
                  <a:gd name="T18" fmla="*/ 0 w 425"/>
                  <a:gd name="T19" fmla="*/ 85 h 425"/>
                  <a:gd name="T20" fmla="*/ 0 w 425"/>
                  <a:gd name="T21" fmla="*/ 57 h 425"/>
                  <a:gd name="T22" fmla="*/ 56 w 425"/>
                  <a:gd name="T23" fmla="*/ 0 h 425"/>
                  <a:gd name="T24" fmla="*/ 113 w 425"/>
                  <a:gd name="T25" fmla="*/ 85 h 425"/>
                  <a:gd name="T26" fmla="*/ 141 w 425"/>
                  <a:gd name="T27" fmla="*/ 142 h 425"/>
                  <a:gd name="T28" fmla="*/ 198 w 425"/>
                  <a:gd name="T29" fmla="*/ 113 h 425"/>
                  <a:gd name="T30" fmla="*/ 226 w 425"/>
                  <a:gd name="T31" fmla="*/ 142 h 425"/>
                  <a:gd name="T32" fmla="*/ 255 w 425"/>
                  <a:gd name="T33" fmla="*/ 113 h 425"/>
                  <a:gd name="T34" fmla="*/ 226 w 425"/>
                  <a:gd name="T35" fmla="*/ 28 h 425"/>
                  <a:gd name="T36" fmla="*/ 283 w 425"/>
                  <a:gd name="T37" fmla="*/ 0 h 425"/>
                  <a:gd name="T38" fmla="*/ 283 w 425"/>
                  <a:gd name="T39" fmla="*/ 85 h 425"/>
                  <a:gd name="T40" fmla="*/ 312 w 425"/>
                  <a:gd name="T41" fmla="*/ 142 h 425"/>
                  <a:gd name="T42" fmla="*/ 368 w 425"/>
                  <a:gd name="T43" fmla="*/ 142 h 425"/>
                  <a:gd name="T44" fmla="*/ 397 w 425"/>
                  <a:gd name="T45" fmla="*/ 198 h 425"/>
                  <a:gd name="T46" fmla="*/ 425 w 425"/>
                  <a:gd name="T47" fmla="*/ 170 h 425"/>
                  <a:gd name="T48" fmla="*/ 425 w 425"/>
                  <a:gd name="T49" fmla="*/ 255 h 425"/>
                  <a:gd name="T50" fmla="*/ 397 w 425"/>
                  <a:gd name="T51" fmla="*/ 340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25" h="425">
                    <a:moveTo>
                      <a:pt x="397" y="340"/>
                    </a:moveTo>
                    <a:lnTo>
                      <a:pt x="198" y="425"/>
                    </a:lnTo>
                    <a:lnTo>
                      <a:pt x="170" y="397"/>
                    </a:lnTo>
                    <a:lnTo>
                      <a:pt x="198" y="368"/>
                    </a:lnTo>
                    <a:lnTo>
                      <a:pt x="198" y="340"/>
                    </a:lnTo>
                    <a:lnTo>
                      <a:pt x="113" y="312"/>
                    </a:lnTo>
                    <a:lnTo>
                      <a:pt x="141" y="255"/>
                    </a:lnTo>
                    <a:lnTo>
                      <a:pt x="56" y="113"/>
                    </a:lnTo>
                    <a:lnTo>
                      <a:pt x="28" y="142"/>
                    </a:lnTo>
                    <a:lnTo>
                      <a:pt x="0" y="85"/>
                    </a:lnTo>
                    <a:lnTo>
                      <a:pt x="0" y="57"/>
                    </a:lnTo>
                    <a:lnTo>
                      <a:pt x="56" y="0"/>
                    </a:lnTo>
                    <a:lnTo>
                      <a:pt x="113" y="85"/>
                    </a:lnTo>
                    <a:lnTo>
                      <a:pt x="141" y="142"/>
                    </a:lnTo>
                    <a:lnTo>
                      <a:pt x="198" y="113"/>
                    </a:lnTo>
                    <a:lnTo>
                      <a:pt x="226" y="142"/>
                    </a:lnTo>
                    <a:lnTo>
                      <a:pt x="255" y="113"/>
                    </a:lnTo>
                    <a:lnTo>
                      <a:pt x="226" y="28"/>
                    </a:lnTo>
                    <a:lnTo>
                      <a:pt x="283" y="0"/>
                    </a:lnTo>
                    <a:lnTo>
                      <a:pt x="283" y="85"/>
                    </a:lnTo>
                    <a:lnTo>
                      <a:pt x="312" y="142"/>
                    </a:lnTo>
                    <a:lnTo>
                      <a:pt x="368" y="142"/>
                    </a:lnTo>
                    <a:lnTo>
                      <a:pt x="397" y="198"/>
                    </a:lnTo>
                    <a:lnTo>
                      <a:pt x="425" y="170"/>
                    </a:lnTo>
                    <a:lnTo>
                      <a:pt x="425" y="255"/>
                    </a:lnTo>
                    <a:lnTo>
                      <a:pt x="397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6" name="Freeform 932"/>
              <p:cNvSpPr>
                <a:spLocks/>
              </p:cNvSpPr>
              <p:nvPr/>
            </p:nvSpPr>
            <p:spPr bwMode="auto">
              <a:xfrm>
                <a:off x="2813" y="1607"/>
                <a:ext cx="680" cy="708"/>
              </a:xfrm>
              <a:custGeom>
                <a:avLst/>
                <a:gdLst>
                  <a:gd name="T0" fmla="*/ 680 w 680"/>
                  <a:gd name="T1" fmla="*/ 113 h 708"/>
                  <a:gd name="T2" fmla="*/ 624 w 680"/>
                  <a:gd name="T3" fmla="*/ 170 h 708"/>
                  <a:gd name="T4" fmla="*/ 624 w 680"/>
                  <a:gd name="T5" fmla="*/ 198 h 708"/>
                  <a:gd name="T6" fmla="*/ 652 w 680"/>
                  <a:gd name="T7" fmla="*/ 255 h 708"/>
                  <a:gd name="T8" fmla="*/ 539 w 680"/>
                  <a:gd name="T9" fmla="*/ 255 h 708"/>
                  <a:gd name="T10" fmla="*/ 482 w 680"/>
                  <a:gd name="T11" fmla="*/ 283 h 708"/>
                  <a:gd name="T12" fmla="*/ 510 w 680"/>
                  <a:gd name="T13" fmla="*/ 340 h 708"/>
                  <a:gd name="T14" fmla="*/ 510 w 680"/>
                  <a:gd name="T15" fmla="*/ 425 h 708"/>
                  <a:gd name="T16" fmla="*/ 482 w 680"/>
                  <a:gd name="T17" fmla="*/ 396 h 708"/>
                  <a:gd name="T18" fmla="*/ 425 w 680"/>
                  <a:gd name="T19" fmla="*/ 425 h 708"/>
                  <a:gd name="T20" fmla="*/ 425 w 680"/>
                  <a:gd name="T21" fmla="*/ 510 h 708"/>
                  <a:gd name="T22" fmla="*/ 283 w 680"/>
                  <a:gd name="T23" fmla="*/ 453 h 708"/>
                  <a:gd name="T24" fmla="*/ 227 w 680"/>
                  <a:gd name="T25" fmla="*/ 481 h 708"/>
                  <a:gd name="T26" fmla="*/ 283 w 680"/>
                  <a:gd name="T27" fmla="*/ 510 h 708"/>
                  <a:gd name="T28" fmla="*/ 227 w 680"/>
                  <a:gd name="T29" fmla="*/ 567 h 708"/>
                  <a:gd name="T30" fmla="*/ 227 w 680"/>
                  <a:gd name="T31" fmla="*/ 652 h 708"/>
                  <a:gd name="T32" fmla="*/ 142 w 680"/>
                  <a:gd name="T33" fmla="*/ 652 h 708"/>
                  <a:gd name="T34" fmla="*/ 142 w 680"/>
                  <a:gd name="T35" fmla="*/ 708 h 708"/>
                  <a:gd name="T36" fmla="*/ 85 w 680"/>
                  <a:gd name="T37" fmla="*/ 680 h 708"/>
                  <a:gd name="T38" fmla="*/ 85 w 680"/>
                  <a:gd name="T39" fmla="*/ 623 h 708"/>
                  <a:gd name="T40" fmla="*/ 0 w 680"/>
                  <a:gd name="T41" fmla="*/ 595 h 708"/>
                  <a:gd name="T42" fmla="*/ 28 w 680"/>
                  <a:gd name="T43" fmla="*/ 567 h 708"/>
                  <a:gd name="T44" fmla="*/ 0 w 680"/>
                  <a:gd name="T45" fmla="*/ 538 h 708"/>
                  <a:gd name="T46" fmla="*/ 28 w 680"/>
                  <a:gd name="T47" fmla="*/ 481 h 708"/>
                  <a:gd name="T48" fmla="*/ 28 w 680"/>
                  <a:gd name="T49" fmla="*/ 453 h 708"/>
                  <a:gd name="T50" fmla="*/ 142 w 680"/>
                  <a:gd name="T51" fmla="*/ 340 h 708"/>
                  <a:gd name="T52" fmla="*/ 170 w 680"/>
                  <a:gd name="T53" fmla="*/ 255 h 708"/>
                  <a:gd name="T54" fmla="*/ 170 w 680"/>
                  <a:gd name="T55" fmla="*/ 226 h 708"/>
                  <a:gd name="T56" fmla="*/ 198 w 680"/>
                  <a:gd name="T57" fmla="*/ 198 h 708"/>
                  <a:gd name="T58" fmla="*/ 198 w 680"/>
                  <a:gd name="T59" fmla="*/ 141 h 708"/>
                  <a:gd name="T60" fmla="*/ 255 w 680"/>
                  <a:gd name="T61" fmla="*/ 198 h 708"/>
                  <a:gd name="T62" fmla="*/ 312 w 680"/>
                  <a:gd name="T63" fmla="*/ 113 h 708"/>
                  <a:gd name="T64" fmla="*/ 312 w 680"/>
                  <a:gd name="T65" fmla="*/ 56 h 708"/>
                  <a:gd name="T66" fmla="*/ 340 w 680"/>
                  <a:gd name="T67" fmla="*/ 0 h 708"/>
                  <a:gd name="T68" fmla="*/ 397 w 680"/>
                  <a:gd name="T69" fmla="*/ 28 h 708"/>
                  <a:gd name="T70" fmla="*/ 425 w 680"/>
                  <a:gd name="T71" fmla="*/ 0 h 708"/>
                  <a:gd name="T72" fmla="*/ 510 w 680"/>
                  <a:gd name="T73" fmla="*/ 0 h 708"/>
                  <a:gd name="T74" fmla="*/ 539 w 680"/>
                  <a:gd name="T75" fmla="*/ 28 h 708"/>
                  <a:gd name="T76" fmla="*/ 539 w 680"/>
                  <a:gd name="T77" fmla="*/ 85 h 708"/>
                  <a:gd name="T78" fmla="*/ 624 w 680"/>
                  <a:gd name="T79" fmla="*/ 113 h 708"/>
                  <a:gd name="T80" fmla="*/ 652 w 680"/>
                  <a:gd name="T81" fmla="*/ 85 h 708"/>
                  <a:gd name="T82" fmla="*/ 680 w 680"/>
                  <a:gd name="T83" fmla="*/ 113 h 7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680" h="708">
                    <a:moveTo>
                      <a:pt x="680" y="113"/>
                    </a:moveTo>
                    <a:lnTo>
                      <a:pt x="624" y="170"/>
                    </a:lnTo>
                    <a:lnTo>
                      <a:pt x="624" y="198"/>
                    </a:lnTo>
                    <a:lnTo>
                      <a:pt x="652" y="255"/>
                    </a:lnTo>
                    <a:lnTo>
                      <a:pt x="539" y="255"/>
                    </a:lnTo>
                    <a:lnTo>
                      <a:pt x="482" y="283"/>
                    </a:lnTo>
                    <a:lnTo>
                      <a:pt x="510" y="340"/>
                    </a:lnTo>
                    <a:lnTo>
                      <a:pt x="510" y="425"/>
                    </a:lnTo>
                    <a:lnTo>
                      <a:pt x="482" y="396"/>
                    </a:lnTo>
                    <a:lnTo>
                      <a:pt x="425" y="425"/>
                    </a:lnTo>
                    <a:lnTo>
                      <a:pt x="425" y="510"/>
                    </a:lnTo>
                    <a:lnTo>
                      <a:pt x="283" y="453"/>
                    </a:lnTo>
                    <a:lnTo>
                      <a:pt x="227" y="481"/>
                    </a:lnTo>
                    <a:lnTo>
                      <a:pt x="283" y="510"/>
                    </a:lnTo>
                    <a:lnTo>
                      <a:pt x="227" y="567"/>
                    </a:lnTo>
                    <a:lnTo>
                      <a:pt x="227" y="652"/>
                    </a:lnTo>
                    <a:lnTo>
                      <a:pt x="142" y="652"/>
                    </a:lnTo>
                    <a:lnTo>
                      <a:pt x="142" y="708"/>
                    </a:lnTo>
                    <a:lnTo>
                      <a:pt x="85" y="680"/>
                    </a:lnTo>
                    <a:lnTo>
                      <a:pt x="85" y="623"/>
                    </a:lnTo>
                    <a:lnTo>
                      <a:pt x="0" y="595"/>
                    </a:lnTo>
                    <a:lnTo>
                      <a:pt x="28" y="567"/>
                    </a:lnTo>
                    <a:lnTo>
                      <a:pt x="0" y="538"/>
                    </a:lnTo>
                    <a:lnTo>
                      <a:pt x="28" y="481"/>
                    </a:lnTo>
                    <a:lnTo>
                      <a:pt x="28" y="453"/>
                    </a:lnTo>
                    <a:lnTo>
                      <a:pt x="142" y="340"/>
                    </a:lnTo>
                    <a:lnTo>
                      <a:pt x="170" y="255"/>
                    </a:lnTo>
                    <a:lnTo>
                      <a:pt x="170" y="226"/>
                    </a:lnTo>
                    <a:lnTo>
                      <a:pt x="198" y="198"/>
                    </a:lnTo>
                    <a:lnTo>
                      <a:pt x="198" y="141"/>
                    </a:lnTo>
                    <a:lnTo>
                      <a:pt x="255" y="198"/>
                    </a:lnTo>
                    <a:lnTo>
                      <a:pt x="312" y="113"/>
                    </a:lnTo>
                    <a:lnTo>
                      <a:pt x="312" y="56"/>
                    </a:lnTo>
                    <a:lnTo>
                      <a:pt x="340" y="0"/>
                    </a:lnTo>
                    <a:lnTo>
                      <a:pt x="397" y="28"/>
                    </a:lnTo>
                    <a:lnTo>
                      <a:pt x="425" y="0"/>
                    </a:lnTo>
                    <a:lnTo>
                      <a:pt x="510" y="0"/>
                    </a:lnTo>
                    <a:lnTo>
                      <a:pt x="539" y="28"/>
                    </a:lnTo>
                    <a:lnTo>
                      <a:pt x="539" y="85"/>
                    </a:lnTo>
                    <a:lnTo>
                      <a:pt x="624" y="113"/>
                    </a:lnTo>
                    <a:lnTo>
                      <a:pt x="652" y="85"/>
                    </a:lnTo>
                    <a:lnTo>
                      <a:pt x="680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7" name="Freeform 933"/>
              <p:cNvSpPr>
                <a:spLocks/>
              </p:cNvSpPr>
              <p:nvPr/>
            </p:nvSpPr>
            <p:spPr bwMode="auto">
              <a:xfrm>
                <a:off x="2303" y="1011"/>
                <a:ext cx="879" cy="1389"/>
              </a:xfrm>
              <a:custGeom>
                <a:avLst/>
                <a:gdLst>
                  <a:gd name="T0" fmla="*/ 567 w 879"/>
                  <a:gd name="T1" fmla="*/ 0 h 1389"/>
                  <a:gd name="T2" fmla="*/ 482 w 879"/>
                  <a:gd name="T3" fmla="*/ 57 h 1389"/>
                  <a:gd name="T4" fmla="*/ 510 w 879"/>
                  <a:gd name="T5" fmla="*/ 114 h 1389"/>
                  <a:gd name="T6" fmla="*/ 425 w 879"/>
                  <a:gd name="T7" fmla="*/ 170 h 1389"/>
                  <a:gd name="T8" fmla="*/ 397 w 879"/>
                  <a:gd name="T9" fmla="*/ 340 h 1389"/>
                  <a:gd name="T10" fmla="*/ 312 w 879"/>
                  <a:gd name="T11" fmla="*/ 340 h 1389"/>
                  <a:gd name="T12" fmla="*/ 226 w 879"/>
                  <a:gd name="T13" fmla="*/ 397 h 1389"/>
                  <a:gd name="T14" fmla="*/ 198 w 879"/>
                  <a:gd name="T15" fmla="*/ 539 h 1389"/>
                  <a:gd name="T16" fmla="*/ 255 w 879"/>
                  <a:gd name="T17" fmla="*/ 596 h 1389"/>
                  <a:gd name="T18" fmla="*/ 113 w 879"/>
                  <a:gd name="T19" fmla="*/ 737 h 1389"/>
                  <a:gd name="T20" fmla="*/ 170 w 879"/>
                  <a:gd name="T21" fmla="*/ 794 h 1389"/>
                  <a:gd name="T22" fmla="*/ 170 w 879"/>
                  <a:gd name="T23" fmla="*/ 936 h 1389"/>
                  <a:gd name="T24" fmla="*/ 85 w 879"/>
                  <a:gd name="T25" fmla="*/ 992 h 1389"/>
                  <a:gd name="T26" fmla="*/ 56 w 879"/>
                  <a:gd name="T27" fmla="*/ 1077 h 1389"/>
                  <a:gd name="T28" fmla="*/ 0 w 879"/>
                  <a:gd name="T29" fmla="*/ 1163 h 1389"/>
                  <a:gd name="T30" fmla="*/ 0 w 879"/>
                  <a:gd name="T31" fmla="*/ 1219 h 1389"/>
                  <a:gd name="T32" fmla="*/ 113 w 879"/>
                  <a:gd name="T33" fmla="*/ 1248 h 1389"/>
                  <a:gd name="T34" fmla="*/ 170 w 879"/>
                  <a:gd name="T35" fmla="*/ 1191 h 1389"/>
                  <a:gd name="T36" fmla="*/ 226 w 879"/>
                  <a:gd name="T37" fmla="*/ 1361 h 1389"/>
                  <a:gd name="T38" fmla="*/ 312 w 879"/>
                  <a:gd name="T39" fmla="*/ 1361 h 1389"/>
                  <a:gd name="T40" fmla="*/ 340 w 879"/>
                  <a:gd name="T41" fmla="*/ 1389 h 1389"/>
                  <a:gd name="T42" fmla="*/ 425 w 879"/>
                  <a:gd name="T43" fmla="*/ 1361 h 1389"/>
                  <a:gd name="T44" fmla="*/ 425 w 879"/>
                  <a:gd name="T45" fmla="*/ 1333 h 1389"/>
                  <a:gd name="T46" fmla="*/ 510 w 879"/>
                  <a:gd name="T47" fmla="*/ 1333 h 1389"/>
                  <a:gd name="T48" fmla="*/ 595 w 879"/>
                  <a:gd name="T49" fmla="*/ 1276 h 1389"/>
                  <a:gd name="T50" fmla="*/ 595 w 879"/>
                  <a:gd name="T51" fmla="*/ 1219 h 1389"/>
                  <a:gd name="T52" fmla="*/ 510 w 879"/>
                  <a:gd name="T53" fmla="*/ 1191 h 1389"/>
                  <a:gd name="T54" fmla="*/ 538 w 879"/>
                  <a:gd name="T55" fmla="*/ 1163 h 1389"/>
                  <a:gd name="T56" fmla="*/ 510 w 879"/>
                  <a:gd name="T57" fmla="*/ 1134 h 1389"/>
                  <a:gd name="T58" fmla="*/ 538 w 879"/>
                  <a:gd name="T59" fmla="*/ 1077 h 1389"/>
                  <a:gd name="T60" fmla="*/ 538 w 879"/>
                  <a:gd name="T61" fmla="*/ 1049 h 1389"/>
                  <a:gd name="T62" fmla="*/ 652 w 879"/>
                  <a:gd name="T63" fmla="*/ 936 h 1389"/>
                  <a:gd name="T64" fmla="*/ 680 w 879"/>
                  <a:gd name="T65" fmla="*/ 851 h 1389"/>
                  <a:gd name="T66" fmla="*/ 680 w 879"/>
                  <a:gd name="T67" fmla="*/ 822 h 1389"/>
                  <a:gd name="T68" fmla="*/ 708 w 879"/>
                  <a:gd name="T69" fmla="*/ 794 h 1389"/>
                  <a:gd name="T70" fmla="*/ 708 w 879"/>
                  <a:gd name="T71" fmla="*/ 737 h 1389"/>
                  <a:gd name="T72" fmla="*/ 765 w 879"/>
                  <a:gd name="T73" fmla="*/ 794 h 1389"/>
                  <a:gd name="T74" fmla="*/ 822 w 879"/>
                  <a:gd name="T75" fmla="*/ 709 h 1389"/>
                  <a:gd name="T76" fmla="*/ 822 w 879"/>
                  <a:gd name="T77" fmla="*/ 652 h 1389"/>
                  <a:gd name="T78" fmla="*/ 850 w 879"/>
                  <a:gd name="T79" fmla="*/ 596 h 1389"/>
                  <a:gd name="T80" fmla="*/ 822 w 879"/>
                  <a:gd name="T81" fmla="*/ 567 h 1389"/>
                  <a:gd name="T82" fmla="*/ 850 w 879"/>
                  <a:gd name="T83" fmla="*/ 482 h 1389"/>
                  <a:gd name="T84" fmla="*/ 879 w 879"/>
                  <a:gd name="T85" fmla="*/ 454 h 1389"/>
                  <a:gd name="T86" fmla="*/ 879 w 879"/>
                  <a:gd name="T87" fmla="*/ 369 h 1389"/>
                  <a:gd name="T88" fmla="*/ 822 w 879"/>
                  <a:gd name="T89" fmla="*/ 312 h 1389"/>
                  <a:gd name="T90" fmla="*/ 879 w 879"/>
                  <a:gd name="T91" fmla="*/ 284 h 1389"/>
                  <a:gd name="T92" fmla="*/ 850 w 879"/>
                  <a:gd name="T93" fmla="*/ 255 h 1389"/>
                  <a:gd name="T94" fmla="*/ 793 w 879"/>
                  <a:gd name="T95" fmla="*/ 227 h 1389"/>
                  <a:gd name="T96" fmla="*/ 793 w 879"/>
                  <a:gd name="T97" fmla="*/ 170 h 1389"/>
                  <a:gd name="T98" fmla="*/ 708 w 879"/>
                  <a:gd name="T99" fmla="*/ 142 h 1389"/>
                  <a:gd name="T100" fmla="*/ 652 w 879"/>
                  <a:gd name="T101" fmla="*/ 142 h 1389"/>
                  <a:gd name="T102" fmla="*/ 623 w 879"/>
                  <a:gd name="T103" fmla="*/ 57 h 1389"/>
                  <a:gd name="T104" fmla="*/ 623 w 879"/>
                  <a:gd name="T105" fmla="*/ 29 h 1389"/>
                  <a:gd name="T106" fmla="*/ 567 w 879"/>
                  <a:gd name="T107" fmla="*/ 0 h 1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879" h="1389">
                    <a:moveTo>
                      <a:pt x="567" y="0"/>
                    </a:moveTo>
                    <a:lnTo>
                      <a:pt x="482" y="57"/>
                    </a:lnTo>
                    <a:lnTo>
                      <a:pt x="510" y="114"/>
                    </a:lnTo>
                    <a:lnTo>
                      <a:pt x="425" y="170"/>
                    </a:lnTo>
                    <a:lnTo>
                      <a:pt x="397" y="340"/>
                    </a:lnTo>
                    <a:lnTo>
                      <a:pt x="312" y="340"/>
                    </a:lnTo>
                    <a:lnTo>
                      <a:pt x="226" y="397"/>
                    </a:lnTo>
                    <a:lnTo>
                      <a:pt x="198" y="539"/>
                    </a:lnTo>
                    <a:lnTo>
                      <a:pt x="255" y="596"/>
                    </a:lnTo>
                    <a:lnTo>
                      <a:pt x="113" y="737"/>
                    </a:lnTo>
                    <a:lnTo>
                      <a:pt x="170" y="794"/>
                    </a:lnTo>
                    <a:lnTo>
                      <a:pt x="170" y="936"/>
                    </a:lnTo>
                    <a:lnTo>
                      <a:pt x="85" y="992"/>
                    </a:lnTo>
                    <a:lnTo>
                      <a:pt x="56" y="1077"/>
                    </a:lnTo>
                    <a:lnTo>
                      <a:pt x="0" y="1163"/>
                    </a:lnTo>
                    <a:lnTo>
                      <a:pt x="0" y="1219"/>
                    </a:lnTo>
                    <a:lnTo>
                      <a:pt x="113" y="1248"/>
                    </a:lnTo>
                    <a:lnTo>
                      <a:pt x="170" y="1191"/>
                    </a:lnTo>
                    <a:lnTo>
                      <a:pt x="226" y="1361"/>
                    </a:lnTo>
                    <a:lnTo>
                      <a:pt x="312" y="1361"/>
                    </a:lnTo>
                    <a:lnTo>
                      <a:pt x="340" y="1389"/>
                    </a:lnTo>
                    <a:lnTo>
                      <a:pt x="425" y="1361"/>
                    </a:lnTo>
                    <a:lnTo>
                      <a:pt x="425" y="1333"/>
                    </a:lnTo>
                    <a:lnTo>
                      <a:pt x="510" y="1333"/>
                    </a:lnTo>
                    <a:lnTo>
                      <a:pt x="595" y="1276"/>
                    </a:lnTo>
                    <a:lnTo>
                      <a:pt x="595" y="1219"/>
                    </a:lnTo>
                    <a:lnTo>
                      <a:pt x="510" y="1191"/>
                    </a:lnTo>
                    <a:lnTo>
                      <a:pt x="538" y="1163"/>
                    </a:lnTo>
                    <a:lnTo>
                      <a:pt x="510" y="1134"/>
                    </a:lnTo>
                    <a:lnTo>
                      <a:pt x="538" y="1077"/>
                    </a:lnTo>
                    <a:lnTo>
                      <a:pt x="538" y="1049"/>
                    </a:lnTo>
                    <a:lnTo>
                      <a:pt x="652" y="936"/>
                    </a:lnTo>
                    <a:lnTo>
                      <a:pt x="680" y="851"/>
                    </a:lnTo>
                    <a:lnTo>
                      <a:pt x="680" y="822"/>
                    </a:lnTo>
                    <a:lnTo>
                      <a:pt x="708" y="794"/>
                    </a:lnTo>
                    <a:lnTo>
                      <a:pt x="708" y="737"/>
                    </a:lnTo>
                    <a:lnTo>
                      <a:pt x="765" y="794"/>
                    </a:lnTo>
                    <a:lnTo>
                      <a:pt x="822" y="709"/>
                    </a:lnTo>
                    <a:lnTo>
                      <a:pt x="822" y="652"/>
                    </a:lnTo>
                    <a:lnTo>
                      <a:pt x="850" y="596"/>
                    </a:lnTo>
                    <a:lnTo>
                      <a:pt x="822" y="567"/>
                    </a:lnTo>
                    <a:lnTo>
                      <a:pt x="850" y="482"/>
                    </a:lnTo>
                    <a:lnTo>
                      <a:pt x="879" y="454"/>
                    </a:lnTo>
                    <a:lnTo>
                      <a:pt x="879" y="369"/>
                    </a:lnTo>
                    <a:lnTo>
                      <a:pt x="822" y="312"/>
                    </a:lnTo>
                    <a:lnTo>
                      <a:pt x="879" y="284"/>
                    </a:lnTo>
                    <a:lnTo>
                      <a:pt x="850" y="255"/>
                    </a:lnTo>
                    <a:lnTo>
                      <a:pt x="793" y="227"/>
                    </a:lnTo>
                    <a:lnTo>
                      <a:pt x="793" y="170"/>
                    </a:lnTo>
                    <a:lnTo>
                      <a:pt x="708" y="142"/>
                    </a:lnTo>
                    <a:lnTo>
                      <a:pt x="652" y="142"/>
                    </a:lnTo>
                    <a:lnTo>
                      <a:pt x="623" y="57"/>
                    </a:lnTo>
                    <a:lnTo>
                      <a:pt x="623" y="29"/>
                    </a:lnTo>
                    <a:lnTo>
                      <a:pt x="56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8" name="Freeform 934"/>
              <p:cNvSpPr>
                <a:spLocks/>
              </p:cNvSpPr>
              <p:nvPr/>
            </p:nvSpPr>
            <p:spPr bwMode="auto">
              <a:xfrm>
                <a:off x="4514" y="1125"/>
                <a:ext cx="482" cy="935"/>
              </a:xfrm>
              <a:custGeom>
                <a:avLst/>
                <a:gdLst>
                  <a:gd name="T0" fmla="*/ 170 w 482"/>
                  <a:gd name="T1" fmla="*/ 935 h 935"/>
                  <a:gd name="T2" fmla="*/ 170 w 482"/>
                  <a:gd name="T3" fmla="*/ 822 h 935"/>
                  <a:gd name="T4" fmla="*/ 227 w 482"/>
                  <a:gd name="T5" fmla="*/ 793 h 935"/>
                  <a:gd name="T6" fmla="*/ 255 w 482"/>
                  <a:gd name="T7" fmla="*/ 680 h 935"/>
                  <a:gd name="T8" fmla="*/ 227 w 482"/>
                  <a:gd name="T9" fmla="*/ 652 h 935"/>
                  <a:gd name="T10" fmla="*/ 255 w 482"/>
                  <a:gd name="T11" fmla="*/ 623 h 935"/>
                  <a:gd name="T12" fmla="*/ 198 w 482"/>
                  <a:gd name="T13" fmla="*/ 623 h 935"/>
                  <a:gd name="T14" fmla="*/ 198 w 482"/>
                  <a:gd name="T15" fmla="*/ 567 h 935"/>
                  <a:gd name="T16" fmla="*/ 113 w 482"/>
                  <a:gd name="T17" fmla="*/ 538 h 935"/>
                  <a:gd name="T18" fmla="*/ 57 w 482"/>
                  <a:gd name="T19" fmla="*/ 453 h 935"/>
                  <a:gd name="T20" fmla="*/ 57 w 482"/>
                  <a:gd name="T21" fmla="*/ 368 h 935"/>
                  <a:gd name="T22" fmla="*/ 85 w 482"/>
                  <a:gd name="T23" fmla="*/ 340 h 935"/>
                  <a:gd name="T24" fmla="*/ 85 w 482"/>
                  <a:gd name="T25" fmla="*/ 283 h 935"/>
                  <a:gd name="T26" fmla="*/ 0 w 482"/>
                  <a:gd name="T27" fmla="*/ 198 h 935"/>
                  <a:gd name="T28" fmla="*/ 0 w 482"/>
                  <a:gd name="T29" fmla="*/ 85 h 935"/>
                  <a:gd name="T30" fmla="*/ 57 w 482"/>
                  <a:gd name="T31" fmla="*/ 0 h 935"/>
                  <a:gd name="T32" fmla="*/ 113 w 482"/>
                  <a:gd name="T33" fmla="*/ 0 h 935"/>
                  <a:gd name="T34" fmla="*/ 170 w 482"/>
                  <a:gd name="T35" fmla="*/ 28 h 935"/>
                  <a:gd name="T36" fmla="*/ 227 w 482"/>
                  <a:gd name="T37" fmla="*/ 141 h 935"/>
                  <a:gd name="T38" fmla="*/ 227 w 482"/>
                  <a:gd name="T39" fmla="*/ 226 h 935"/>
                  <a:gd name="T40" fmla="*/ 312 w 482"/>
                  <a:gd name="T41" fmla="*/ 198 h 935"/>
                  <a:gd name="T42" fmla="*/ 340 w 482"/>
                  <a:gd name="T43" fmla="*/ 255 h 935"/>
                  <a:gd name="T44" fmla="*/ 425 w 482"/>
                  <a:gd name="T45" fmla="*/ 226 h 935"/>
                  <a:gd name="T46" fmla="*/ 425 w 482"/>
                  <a:gd name="T47" fmla="*/ 340 h 935"/>
                  <a:gd name="T48" fmla="*/ 425 w 482"/>
                  <a:gd name="T49" fmla="*/ 425 h 935"/>
                  <a:gd name="T50" fmla="*/ 397 w 482"/>
                  <a:gd name="T51" fmla="*/ 482 h 935"/>
                  <a:gd name="T52" fmla="*/ 454 w 482"/>
                  <a:gd name="T53" fmla="*/ 510 h 935"/>
                  <a:gd name="T54" fmla="*/ 454 w 482"/>
                  <a:gd name="T55" fmla="*/ 595 h 935"/>
                  <a:gd name="T56" fmla="*/ 482 w 482"/>
                  <a:gd name="T57" fmla="*/ 623 h 935"/>
                  <a:gd name="T58" fmla="*/ 482 w 482"/>
                  <a:gd name="T59" fmla="*/ 850 h 935"/>
                  <a:gd name="T60" fmla="*/ 283 w 482"/>
                  <a:gd name="T61" fmla="*/ 878 h 935"/>
                  <a:gd name="T62" fmla="*/ 170 w 482"/>
                  <a:gd name="T63" fmla="*/ 935 h 9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82" h="935">
                    <a:moveTo>
                      <a:pt x="170" y="935"/>
                    </a:moveTo>
                    <a:lnTo>
                      <a:pt x="170" y="822"/>
                    </a:lnTo>
                    <a:lnTo>
                      <a:pt x="227" y="793"/>
                    </a:lnTo>
                    <a:lnTo>
                      <a:pt x="255" y="680"/>
                    </a:lnTo>
                    <a:lnTo>
                      <a:pt x="227" y="652"/>
                    </a:lnTo>
                    <a:lnTo>
                      <a:pt x="255" y="623"/>
                    </a:lnTo>
                    <a:lnTo>
                      <a:pt x="198" y="623"/>
                    </a:lnTo>
                    <a:lnTo>
                      <a:pt x="198" y="567"/>
                    </a:lnTo>
                    <a:lnTo>
                      <a:pt x="113" y="538"/>
                    </a:lnTo>
                    <a:lnTo>
                      <a:pt x="57" y="453"/>
                    </a:lnTo>
                    <a:lnTo>
                      <a:pt x="57" y="368"/>
                    </a:lnTo>
                    <a:lnTo>
                      <a:pt x="85" y="340"/>
                    </a:lnTo>
                    <a:lnTo>
                      <a:pt x="85" y="283"/>
                    </a:lnTo>
                    <a:lnTo>
                      <a:pt x="0" y="198"/>
                    </a:lnTo>
                    <a:lnTo>
                      <a:pt x="0" y="85"/>
                    </a:lnTo>
                    <a:lnTo>
                      <a:pt x="57" y="0"/>
                    </a:lnTo>
                    <a:lnTo>
                      <a:pt x="113" y="0"/>
                    </a:lnTo>
                    <a:lnTo>
                      <a:pt x="170" y="28"/>
                    </a:lnTo>
                    <a:lnTo>
                      <a:pt x="227" y="141"/>
                    </a:lnTo>
                    <a:lnTo>
                      <a:pt x="227" y="226"/>
                    </a:lnTo>
                    <a:lnTo>
                      <a:pt x="312" y="198"/>
                    </a:lnTo>
                    <a:lnTo>
                      <a:pt x="340" y="255"/>
                    </a:lnTo>
                    <a:lnTo>
                      <a:pt x="425" y="226"/>
                    </a:lnTo>
                    <a:lnTo>
                      <a:pt x="425" y="340"/>
                    </a:lnTo>
                    <a:lnTo>
                      <a:pt x="425" y="425"/>
                    </a:lnTo>
                    <a:lnTo>
                      <a:pt x="397" y="482"/>
                    </a:lnTo>
                    <a:lnTo>
                      <a:pt x="454" y="510"/>
                    </a:lnTo>
                    <a:lnTo>
                      <a:pt x="454" y="595"/>
                    </a:lnTo>
                    <a:lnTo>
                      <a:pt x="482" y="623"/>
                    </a:lnTo>
                    <a:lnTo>
                      <a:pt x="482" y="850"/>
                    </a:lnTo>
                    <a:lnTo>
                      <a:pt x="283" y="878"/>
                    </a:lnTo>
                    <a:lnTo>
                      <a:pt x="170" y="93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9" name="Freeform 935"/>
              <p:cNvSpPr>
                <a:spLocks/>
              </p:cNvSpPr>
              <p:nvPr/>
            </p:nvSpPr>
            <p:spPr bwMode="auto">
              <a:xfrm>
                <a:off x="3692" y="501"/>
                <a:ext cx="935" cy="850"/>
              </a:xfrm>
              <a:custGeom>
                <a:avLst/>
                <a:gdLst>
                  <a:gd name="T0" fmla="*/ 935 w 935"/>
                  <a:gd name="T1" fmla="*/ 624 h 850"/>
                  <a:gd name="T2" fmla="*/ 850 w 935"/>
                  <a:gd name="T3" fmla="*/ 510 h 850"/>
                  <a:gd name="T4" fmla="*/ 879 w 935"/>
                  <a:gd name="T5" fmla="*/ 482 h 850"/>
                  <a:gd name="T6" fmla="*/ 850 w 935"/>
                  <a:gd name="T7" fmla="*/ 425 h 850"/>
                  <a:gd name="T8" fmla="*/ 765 w 935"/>
                  <a:gd name="T9" fmla="*/ 368 h 850"/>
                  <a:gd name="T10" fmla="*/ 765 w 935"/>
                  <a:gd name="T11" fmla="*/ 255 h 850"/>
                  <a:gd name="T12" fmla="*/ 737 w 935"/>
                  <a:gd name="T13" fmla="*/ 198 h 850"/>
                  <a:gd name="T14" fmla="*/ 737 w 935"/>
                  <a:gd name="T15" fmla="*/ 142 h 850"/>
                  <a:gd name="T16" fmla="*/ 595 w 935"/>
                  <a:gd name="T17" fmla="*/ 0 h 850"/>
                  <a:gd name="T18" fmla="*/ 538 w 935"/>
                  <a:gd name="T19" fmla="*/ 0 h 850"/>
                  <a:gd name="T20" fmla="*/ 482 w 935"/>
                  <a:gd name="T21" fmla="*/ 85 h 850"/>
                  <a:gd name="T22" fmla="*/ 510 w 935"/>
                  <a:gd name="T23" fmla="*/ 170 h 850"/>
                  <a:gd name="T24" fmla="*/ 567 w 935"/>
                  <a:gd name="T25" fmla="*/ 198 h 850"/>
                  <a:gd name="T26" fmla="*/ 482 w 935"/>
                  <a:gd name="T27" fmla="*/ 283 h 850"/>
                  <a:gd name="T28" fmla="*/ 312 w 935"/>
                  <a:gd name="T29" fmla="*/ 340 h 850"/>
                  <a:gd name="T30" fmla="*/ 227 w 935"/>
                  <a:gd name="T31" fmla="*/ 340 h 850"/>
                  <a:gd name="T32" fmla="*/ 142 w 935"/>
                  <a:gd name="T33" fmla="*/ 340 h 850"/>
                  <a:gd name="T34" fmla="*/ 113 w 935"/>
                  <a:gd name="T35" fmla="*/ 397 h 850"/>
                  <a:gd name="T36" fmla="*/ 57 w 935"/>
                  <a:gd name="T37" fmla="*/ 397 h 850"/>
                  <a:gd name="T38" fmla="*/ 0 w 935"/>
                  <a:gd name="T39" fmla="*/ 453 h 850"/>
                  <a:gd name="T40" fmla="*/ 0 w 935"/>
                  <a:gd name="T41" fmla="*/ 510 h 850"/>
                  <a:gd name="T42" fmla="*/ 57 w 935"/>
                  <a:gd name="T43" fmla="*/ 539 h 850"/>
                  <a:gd name="T44" fmla="*/ 57 w 935"/>
                  <a:gd name="T45" fmla="*/ 595 h 850"/>
                  <a:gd name="T46" fmla="*/ 170 w 935"/>
                  <a:gd name="T47" fmla="*/ 680 h 850"/>
                  <a:gd name="T48" fmla="*/ 170 w 935"/>
                  <a:gd name="T49" fmla="*/ 765 h 850"/>
                  <a:gd name="T50" fmla="*/ 312 w 935"/>
                  <a:gd name="T51" fmla="*/ 709 h 850"/>
                  <a:gd name="T52" fmla="*/ 340 w 935"/>
                  <a:gd name="T53" fmla="*/ 737 h 850"/>
                  <a:gd name="T54" fmla="*/ 368 w 935"/>
                  <a:gd name="T55" fmla="*/ 794 h 850"/>
                  <a:gd name="T56" fmla="*/ 425 w 935"/>
                  <a:gd name="T57" fmla="*/ 850 h 850"/>
                  <a:gd name="T58" fmla="*/ 453 w 935"/>
                  <a:gd name="T59" fmla="*/ 794 h 850"/>
                  <a:gd name="T60" fmla="*/ 595 w 935"/>
                  <a:gd name="T61" fmla="*/ 822 h 850"/>
                  <a:gd name="T62" fmla="*/ 652 w 935"/>
                  <a:gd name="T63" fmla="*/ 765 h 850"/>
                  <a:gd name="T64" fmla="*/ 709 w 935"/>
                  <a:gd name="T65" fmla="*/ 765 h 850"/>
                  <a:gd name="T66" fmla="*/ 737 w 935"/>
                  <a:gd name="T67" fmla="*/ 822 h 850"/>
                  <a:gd name="T68" fmla="*/ 765 w 935"/>
                  <a:gd name="T69" fmla="*/ 850 h 850"/>
                  <a:gd name="T70" fmla="*/ 822 w 935"/>
                  <a:gd name="T71" fmla="*/ 822 h 850"/>
                  <a:gd name="T72" fmla="*/ 822 w 935"/>
                  <a:gd name="T73" fmla="*/ 709 h 850"/>
                  <a:gd name="T74" fmla="*/ 879 w 935"/>
                  <a:gd name="T75" fmla="*/ 624 h 850"/>
                  <a:gd name="T76" fmla="*/ 935 w 935"/>
                  <a:gd name="T77" fmla="*/ 624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35" h="850">
                    <a:moveTo>
                      <a:pt x="935" y="624"/>
                    </a:moveTo>
                    <a:lnTo>
                      <a:pt x="850" y="510"/>
                    </a:lnTo>
                    <a:lnTo>
                      <a:pt x="879" y="482"/>
                    </a:lnTo>
                    <a:lnTo>
                      <a:pt x="850" y="425"/>
                    </a:lnTo>
                    <a:lnTo>
                      <a:pt x="765" y="368"/>
                    </a:lnTo>
                    <a:lnTo>
                      <a:pt x="765" y="255"/>
                    </a:lnTo>
                    <a:lnTo>
                      <a:pt x="737" y="198"/>
                    </a:lnTo>
                    <a:lnTo>
                      <a:pt x="737" y="142"/>
                    </a:lnTo>
                    <a:lnTo>
                      <a:pt x="595" y="0"/>
                    </a:lnTo>
                    <a:lnTo>
                      <a:pt x="538" y="0"/>
                    </a:lnTo>
                    <a:lnTo>
                      <a:pt x="482" y="85"/>
                    </a:lnTo>
                    <a:lnTo>
                      <a:pt x="510" y="170"/>
                    </a:lnTo>
                    <a:lnTo>
                      <a:pt x="567" y="198"/>
                    </a:lnTo>
                    <a:lnTo>
                      <a:pt x="482" y="283"/>
                    </a:lnTo>
                    <a:lnTo>
                      <a:pt x="312" y="340"/>
                    </a:lnTo>
                    <a:lnTo>
                      <a:pt x="227" y="340"/>
                    </a:lnTo>
                    <a:lnTo>
                      <a:pt x="142" y="340"/>
                    </a:lnTo>
                    <a:lnTo>
                      <a:pt x="113" y="397"/>
                    </a:lnTo>
                    <a:lnTo>
                      <a:pt x="57" y="397"/>
                    </a:lnTo>
                    <a:lnTo>
                      <a:pt x="0" y="453"/>
                    </a:lnTo>
                    <a:lnTo>
                      <a:pt x="0" y="510"/>
                    </a:lnTo>
                    <a:lnTo>
                      <a:pt x="57" y="539"/>
                    </a:lnTo>
                    <a:lnTo>
                      <a:pt x="57" y="595"/>
                    </a:lnTo>
                    <a:lnTo>
                      <a:pt x="170" y="680"/>
                    </a:lnTo>
                    <a:lnTo>
                      <a:pt x="170" y="765"/>
                    </a:lnTo>
                    <a:lnTo>
                      <a:pt x="312" y="709"/>
                    </a:lnTo>
                    <a:lnTo>
                      <a:pt x="340" y="737"/>
                    </a:lnTo>
                    <a:lnTo>
                      <a:pt x="368" y="794"/>
                    </a:lnTo>
                    <a:lnTo>
                      <a:pt x="425" y="850"/>
                    </a:lnTo>
                    <a:lnTo>
                      <a:pt x="453" y="794"/>
                    </a:lnTo>
                    <a:lnTo>
                      <a:pt x="595" y="822"/>
                    </a:lnTo>
                    <a:lnTo>
                      <a:pt x="652" y="765"/>
                    </a:lnTo>
                    <a:lnTo>
                      <a:pt x="709" y="765"/>
                    </a:lnTo>
                    <a:lnTo>
                      <a:pt x="737" y="822"/>
                    </a:lnTo>
                    <a:lnTo>
                      <a:pt x="765" y="850"/>
                    </a:lnTo>
                    <a:lnTo>
                      <a:pt x="822" y="822"/>
                    </a:lnTo>
                    <a:lnTo>
                      <a:pt x="822" y="709"/>
                    </a:lnTo>
                    <a:lnTo>
                      <a:pt x="879" y="624"/>
                    </a:lnTo>
                    <a:lnTo>
                      <a:pt x="935" y="62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0" name="Freeform 936"/>
              <p:cNvSpPr>
                <a:spLocks/>
              </p:cNvSpPr>
              <p:nvPr/>
            </p:nvSpPr>
            <p:spPr bwMode="auto">
              <a:xfrm>
                <a:off x="4287" y="274"/>
                <a:ext cx="567" cy="879"/>
              </a:xfrm>
              <a:custGeom>
                <a:avLst/>
                <a:gdLst>
                  <a:gd name="T0" fmla="*/ 397 w 567"/>
                  <a:gd name="T1" fmla="*/ 879 h 879"/>
                  <a:gd name="T2" fmla="*/ 340 w 567"/>
                  <a:gd name="T3" fmla="*/ 851 h 879"/>
                  <a:gd name="T4" fmla="*/ 255 w 567"/>
                  <a:gd name="T5" fmla="*/ 737 h 879"/>
                  <a:gd name="T6" fmla="*/ 284 w 567"/>
                  <a:gd name="T7" fmla="*/ 709 h 879"/>
                  <a:gd name="T8" fmla="*/ 255 w 567"/>
                  <a:gd name="T9" fmla="*/ 652 h 879"/>
                  <a:gd name="T10" fmla="*/ 170 w 567"/>
                  <a:gd name="T11" fmla="*/ 595 h 879"/>
                  <a:gd name="T12" fmla="*/ 170 w 567"/>
                  <a:gd name="T13" fmla="*/ 482 h 879"/>
                  <a:gd name="T14" fmla="*/ 142 w 567"/>
                  <a:gd name="T15" fmla="*/ 425 h 879"/>
                  <a:gd name="T16" fmla="*/ 142 w 567"/>
                  <a:gd name="T17" fmla="*/ 369 h 879"/>
                  <a:gd name="T18" fmla="*/ 0 w 567"/>
                  <a:gd name="T19" fmla="*/ 227 h 879"/>
                  <a:gd name="T20" fmla="*/ 0 w 567"/>
                  <a:gd name="T21" fmla="*/ 170 h 879"/>
                  <a:gd name="T22" fmla="*/ 57 w 567"/>
                  <a:gd name="T23" fmla="*/ 170 h 879"/>
                  <a:gd name="T24" fmla="*/ 85 w 567"/>
                  <a:gd name="T25" fmla="*/ 85 h 879"/>
                  <a:gd name="T26" fmla="*/ 199 w 567"/>
                  <a:gd name="T27" fmla="*/ 0 h 879"/>
                  <a:gd name="T28" fmla="*/ 227 w 567"/>
                  <a:gd name="T29" fmla="*/ 57 h 879"/>
                  <a:gd name="T30" fmla="*/ 312 w 567"/>
                  <a:gd name="T31" fmla="*/ 57 h 879"/>
                  <a:gd name="T32" fmla="*/ 312 w 567"/>
                  <a:gd name="T33" fmla="*/ 199 h 879"/>
                  <a:gd name="T34" fmla="*/ 397 w 567"/>
                  <a:gd name="T35" fmla="*/ 255 h 879"/>
                  <a:gd name="T36" fmla="*/ 425 w 567"/>
                  <a:gd name="T37" fmla="*/ 255 h 879"/>
                  <a:gd name="T38" fmla="*/ 510 w 567"/>
                  <a:gd name="T39" fmla="*/ 340 h 879"/>
                  <a:gd name="T40" fmla="*/ 510 w 567"/>
                  <a:gd name="T41" fmla="*/ 397 h 879"/>
                  <a:gd name="T42" fmla="*/ 482 w 567"/>
                  <a:gd name="T43" fmla="*/ 482 h 879"/>
                  <a:gd name="T44" fmla="*/ 539 w 567"/>
                  <a:gd name="T45" fmla="*/ 595 h 879"/>
                  <a:gd name="T46" fmla="*/ 539 w 567"/>
                  <a:gd name="T47" fmla="*/ 652 h 879"/>
                  <a:gd name="T48" fmla="*/ 567 w 567"/>
                  <a:gd name="T49" fmla="*/ 709 h 879"/>
                  <a:gd name="T50" fmla="*/ 539 w 567"/>
                  <a:gd name="T51" fmla="*/ 794 h 879"/>
                  <a:gd name="T52" fmla="*/ 397 w 567"/>
                  <a:gd name="T53" fmla="*/ 879 h 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67" h="879">
                    <a:moveTo>
                      <a:pt x="397" y="879"/>
                    </a:moveTo>
                    <a:lnTo>
                      <a:pt x="340" y="851"/>
                    </a:lnTo>
                    <a:lnTo>
                      <a:pt x="255" y="737"/>
                    </a:lnTo>
                    <a:lnTo>
                      <a:pt x="284" y="709"/>
                    </a:lnTo>
                    <a:lnTo>
                      <a:pt x="255" y="652"/>
                    </a:lnTo>
                    <a:lnTo>
                      <a:pt x="170" y="595"/>
                    </a:lnTo>
                    <a:lnTo>
                      <a:pt x="170" y="482"/>
                    </a:lnTo>
                    <a:lnTo>
                      <a:pt x="142" y="425"/>
                    </a:lnTo>
                    <a:lnTo>
                      <a:pt x="142" y="369"/>
                    </a:lnTo>
                    <a:lnTo>
                      <a:pt x="0" y="227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85" y="85"/>
                    </a:lnTo>
                    <a:lnTo>
                      <a:pt x="199" y="0"/>
                    </a:lnTo>
                    <a:lnTo>
                      <a:pt x="227" y="57"/>
                    </a:lnTo>
                    <a:lnTo>
                      <a:pt x="312" y="57"/>
                    </a:lnTo>
                    <a:lnTo>
                      <a:pt x="312" y="199"/>
                    </a:lnTo>
                    <a:lnTo>
                      <a:pt x="397" y="255"/>
                    </a:lnTo>
                    <a:lnTo>
                      <a:pt x="425" y="255"/>
                    </a:lnTo>
                    <a:lnTo>
                      <a:pt x="510" y="340"/>
                    </a:lnTo>
                    <a:lnTo>
                      <a:pt x="510" y="397"/>
                    </a:lnTo>
                    <a:lnTo>
                      <a:pt x="482" y="482"/>
                    </a:lnTo>
                    <a:lnTo>
                      <a:pt x="539" y="595"/>
                    </a:lnTo>
                    <a:lnTo>
                      <a:pt x="539" y="652"/>
                    </a:lnTo>
                    <a:lnTo>
                      <a:pt x="567" y="709"/>
                    </a:lnTo>
                    <a:lnTo>
                      <a:pt x="539" y="794"/>
                    </a:lnTo>
                    <a:lnTo>
                      <a:pt x="397" y="87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2" name="Freeform 938"/>
              <p:cNvSpPr>
                <a:spLocks/>
              </p:cNvSpPr>
              <p:nvPr/>
            </p:nvSpPr>
            <p:spPr bwMode="auto">
              <a:xfrm>
                <a:off x="3578" y="473"/>
                <a:ext cx="681" cy="425"/>
              </a:xfrm>
              <a:custGeom>
                <a:avLst/>
                <a:gdLst>
                  <a:gd name="T0" fmla="*/ 652 w 681"/>
                  <a:gd name="T1" fmla="*/ 28 h 425"/>
                  <a:gd name="T2" fmla="*/ 596 w 681"/>
                  <a:gd name="T3" fmla="*/ 113 h 425"/>
                  <a:gd name="T4" fmla="*/ 624 w 681"/>
                  <a:gd name="T5" fmla="*/ 198 h 425"/>
                  <a:gd name="T6" fmla="*/ 681 w 681"/>
                  <a:gd name="T7" fmla="*/ 226 h 425"/>
                  <a:gd name="T8" fmla="*/ 596 w 681"/>
                  <a:gd name="T9" fmla="*/ 311 h 425"/>
                  <a:gd name="T10" fmla="*/ 426 w 681"/>
                  <a:gd name="T11" fmla="*/ 368 h 425"/>
                  <a:gd name="T12" fmla="*/ 256 w 681"/>
                  <a:gd name="T13" fmla="*/ 368 h 425"/>
                  <a:gd name="T14" fmla="*/ 227 w 681"/>
                  <a:gd name="T15" fmla="*/ 425 h 425"/>
                  <a:gd name="T16" fmla="*/ 171 w 681"/>
                  <a:gd name="T17" fmla="*/ 425 h 425"/>
                  <a:gd name="T18" fmla="*/ 142 w 681"/>
                  <a:gd name="T19" fmla="*/ 340 h 425"/>
                  <a:gd name="T20" fmla="*/ 85 w 681"/>
                  <a:gd name="T21" fmla="*/ 255 h 425"/>
                  <a:gd name="T22" fmla="*/ 114 w 681"/>
                  <a:gd name="T23" fmla="*/ 255 h 425"/>
                  <a:gd name="T24" fmla="*/ 0 w 681"/>
                  <a:gd name="T25" fmla="*/ 141 h 425"/>
                  <a:gd name="T26" fmla="*/ 0 w 681"/>
                  <a:gd name="T27" fmla="*/ 85 h 425"/>
                  <a:gd name="T28" fmla="*/ 114 w 681"/>
                  <a:gd name="T29" fmla="*/ 28 h 425"/>
                  <a:gd name="T30" fmla="*/ 256 w 681"/>
                  <a:gd name="T31" fmla="*/ 85 h 425"/>
                  <a:gd name="T32" fmla="*/ 284 w 681"/>
                  <a:gd name="T33" fmla="*/ 0 h 425"/>
                  <a:gd name="T34" fmla="*/ 369 w 681"/>
                  <a:gd name="T35" fmla="*/ 0 h 425"/>
                  <a:gd name="T36" fmla="*/ 454 w 681"/>
                  <a:gd name="T37" fmla="*/ 28 h 425"/>
                  <a:gd name="T38" fmla="*/ 652 w 681"/>
                  <a:gd name="T39" fmla="*/ 28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81" h="425">
                    <a:moveTo>
                      <a:pt x="652" y="28"/>
                    </a:moveTo>
                    <a:lnTo>
                      <a:pt x="596" y="113"/>
                    </a:lnTo>
                    <a:lnTo>
                      <a:pt x="624" y="198"/>
                    </a:lnTo>
                    <a:lnTo>
                      <a:pt x="681" y="226"/>
                    </a:lnTo>
                    <a:lnTo>
                      <a:pt x="596" y="311"/>
                    </a:lnTo>
                    <a:lnTo>
                      <a:pt x="426" y="368"/>
                    </a:lnTo>
                    <a:lnTo>
                      <a:pt x="256" y="368"/>
                    </a:lnTo>
                    <a:lnTo>
                      <a:pt x="227" y="425"/>
                    </a:lnTo>
                    <a:lnTo>
                      <a:pt x="171" y="425"/>
                    </a:lnTo>
                    <a:lnTo>
                      <a:pt x="142" y="340"/>
                    </a:lnTo>
                    <a:lnTo>
                      <a:pt x="85" y="255"/>
                    </a:lnTo>
                    <a:lnTo>
                      <a:pt x="114" y="255"/>
                    </a:lnTo>
                    <a:lnTo>
                      <a:pt x="0" y="141"/>
                    </a:lnTo>
                    <a:lnTo>
                      <a:pt x="0" y="85"/>
                    </a:lnTo>
                    <a:lnTo>
                      <a:pt x="114" y="28"/>
                    </a:lnTo>
                    <a:lnTo>
                      <a:pt x="256" y="85"/>
                    </a:lnTo>
                    <a:lnTo>
                      <a:pt x="284" y="0"/>
                    </a:lnTo>
                    <a:lnTo>
                      <a:pt x="369" y="0"/>
                    </a:lnTo>
                    <a:lnTo>
                      <a:pt x="454" y="28"/>
                    </a:lnTo>
                    <a:lnTo>
                      <a:pt x="652" y="2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3" name="Freeform 939"/>
              <p:cNvSpPr>
                <a:spLocks/>
              </p:cNvSpPr>
              <p:nvPr/>
            </p:nvSpPr>
            <p:spPr bwMode="auto">
              <a:xfrm>
                <a:off x="2870" y="501"/>
                <a:ext cx="1304" cy="1587"/>
              </a:xfrm>
              <a:custGeom>
                <a:avLst/>
                <a:gdLst>
                  <a:gd name="T0" fmla="*/ 652 w 1304"/>
                  <a:gd name="T1" fmla="*/ 85 h 1587"/>
                  <a:gd name="T2" fmla="*/ 425 w 1304"/>
                  <a:gd name="T3" fmla="*/ 85 h 1587"/>
                  <a:gd name="T4" fmla="*/ 397 w 1304"/>
                  <a:gd name="T5" fmla="*/ 227 h 1587"/>
                  <a:gd name="T6" fmla="*/ 198 w 1304"/>
                  <a:gd name="T7" fmla="*/ 198 h 1587"/>
                  <a:gd name="T8" fmla="*/ 85 w 1304"/>
                  <a:gd name="T9" fmla="*/ 368 h 1587"/>
                  <a:gd name="T10" fmla="*/ 0 w 1304"/>
                  <a:gd name="T11" fmla="*/ 482 h 1587"/>
                  <a:gd name="T12" fmla="*/ 56 w 1304"/>
                  <a:gd name="T13" fmla="*/ 539 h 1587"/>
                  <a:gd name="T14" fmla="*/ 85 w 1304"/>
                  <a:gd name="T15" fmla="*/ 652 h 1587"/>
                  <a:gd name="T16" fmla="*/ 226 w 1304"/>
                  <a:gd name="T17" fmla="*/ 680 h 1587"/>
                  <a:gd name="T18" fmla="*/ 283 w 1304"/>
                  <a:gd name="T19" fmla="*/ 765 h 1587"/>
                  <a:gd name="T20" fmla="*/ 255 w 1304"/>
                  <a:gd name="T21" fmla="*/ 822 h 1587"/>
                  <a:gd name="T22" fmla="*/ 312 w 1304"/>
                  <a:gd name="T23" fmla="*/ 964 h 1587"/>
                  <a:gd name="T24" fmla="*/ 255 w 1304"/>
                  <a:gd name="T25" fmla="*/ 1077 h 1587"/>
                  <a:gd name="T26" fmla="*/ 340 w 1304"/>
                  <a:gd name="T27" fmla="*/ 1134 h 1587"/>
                  <a:gd name="T28" fmla="*/ 453 w 1304"/>
                  <a:gd name="T29" fmla="*/ 1106 h 1587"/>
                  <a:gd name="T30" fmla="*/ 482 w 1304"/>
                  <a:gd name="T31" fmla="*/ 1191 h 1587"/>
                  <a:gd name="T32" fmla="*/ 595 w 1304"/>
                  <a:gd name="T33" fmla="*/ 1191 h 1587"/>
                  <a:gd name="T34" fmla="*/ 708 w 1304"/>
                  <a:gd name="T35" fmla="*/ 1361 h 1587"/>
                  <a:gd name="T36" fmla="*/ 793 w 1304"/>
                  <a:gd name="T37" fmla="*/ 1361 h 1587"/>
                  <a:gd name="T38" fmla="*/ 793 w 1304"/>
                  <a:gd name="T39" fmla="*/ 1247 h 1587"/>
                  <a:gd name="T40" fmla="*/ 850 w 1304"/>
                  <a:gd name="T41" fmla="*/ 1304 h 1587"/>
                  <a:gd name="T42" fmla="*/ 935 w 1304"/>
                  <a:gd name="T43" fmla="*/ 1361 h 1587"/>
                  <a:gd name="T44" fmla="*/ 992 w 1304"/>
                  <a:gd name="T45" fmla="*/ 1389 h 1587"/>
                  <a:gd name="T46" fmla="*/ 964 w 1304"/>
                  <a:gd name="T47" fmla="*/ 1559 h 1587"/>
                  <a:gd name="T48" fmla="*/ 1105 w 1304"/>
                  <a:gd name="T49" fmla="*/ 1502 h 1587"/>
                  <a:gd name="T50" fmla="*/ 1190 w 1304"/>
                  <a:gd name="T51" fmla="*/ 1559 h 1587"/>
                  <a:gd name="T52" fmla="*/ 1247 w 1304"/>
                  <a:gd name="T53" fmla="*/ 1446 h 1587"/>
                  <a:gd name="T54" fmla="*/ 1304 w 1304"/>
                  <a:gd name="T55" fmla="*/ 1361 h 1587"/>
                  <a:gd name="T56" fmla="*/ 1190 w 1304"/>
                  <a:gd name="T57" fmla="*/ 1304 h 1587"/>
                  <a:gd name="T58" fmla="*/ 1049 w 1304"/>
                  <a:gd name="T59" fmla="*/ 1276 h 1587"/>
                  <a:gd name="T60" fmla="*/ 992 w 1304"/>
                  <a:gd name="T61" fmla="*/ 1162 h 1587"/>
                  <a:gd name="T62" fmla="*/ 1020 w 1304"/>
                  <a:gd name="T63" fmla="*/ 1049 h 1587"/>
                  <a:gd name="T64" fmla="*/ 964 w 1304"/>
                  <a:gd name="T65" fmla="*/ 964 h 1587"/>
                  <a:gd name="T66" fmla="*/ 1134 w 1304"/>
                  <a:gd name="T67" fmla="*/ 794 h 1587"/>
                  <a:gd name="T68" fmla="*/ 1162 w 1304"/>
                  <a:gd name="T69" fmla="*/ 737 h 1587"/>
                  <a:gd name="T70" fmla="*/ 992 w 1304"/>
                  <a:gd name="T71" fmla="*/ 765 h 1587"/>
                  <a:gd name="T72" fmla="*/ 879 w 1304"/>
                  <a:gd name="T73" fmla="*/ 595 h 1587"/>
                  <a:gd name="T74" fmla="*/ 822 w 1304"/>
                  <a:gd name="T75" fmla="*/ 510 h 1587"/>
                  <a:gd name="T76" fmla="*/ 879 w 1304"/>
                  <a:gd name="T77" fmla="*/ 397 h 1587"/>
                  <a:gd name="T78" fmla="*/ 793 w 1304"/>
                  <a:gd name="T79" fmla="*/ 227 h 1587"/>
                  <a:gd name="T80" fmla="*/ 708 w 1304"/>
                  <a:gd name="T81" fmla="*/ 113 h 1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304" h="1587">
                    <a:moveTo>
                      <a:pt x="708" y="57"/>
                    </a:moveTo>
                    <a:lnTo>
                      <a:pt x="652" y="85"/>
                    </a:lnTo>
                    <a:lnTo>
                      <a:pt x="510" y="0"/>
                    </a:lnTo>
                    <a:lnTo>
                      <a:pt x="425" y="85"/>
                    </a:lnTo>
                    <a:lnTo>
                      <a:pt x="425" y="142"/>
                    </a:lnTo>
                    <a:lnTo>
                      <a:pt x="397" y="227"/>
                    </a:lnTo>
                    <a:lnTo>
                      <a:pt x="226" y="283"/>
                    </a:lnTo>
                    <a:lnTo>
                      <a:pt x="198" y="198"/>
                    </a:lnTo>
                    <a:lnTo>
                      <a:pt x="141" y="198"/>
                    </a:lnTo>
                    <a:lnTo>
                      <a:pt x="85" y="368"/>
                    </a:lnTo>
                    <a:lnTo>
                      <a:pt x="0" y="425"/>
                    </a:lnTo>
                    <a:lnTo>
                      <a:pt x="0" y="482"/>
                    </a:lnTo>
                    <a:lnTo>
                      <a:pt x="0" y="510"/>
                    </a:lnTo>
                    <a:lnTo>
                      <a:pt x="56" y="539"/>
                    </a:lnTo>
                    <a:lnTo>
                      <a:pt x="56" y="567"/>
                    </a:lnTo>
                    <a:lnTo>
                      <a:pt x="85" y="652"/>
                    </a:lnTo>
                    <a:lnTo>
                      <a:pt x="141" y="652"/>
                    </a:lnTo>
                    <a:lnTo>
                      <a:pt x="226" y="680"/>
                    </a:lnTo>
                    <a:lnTo>
                      <a:pt x="226" y="737"/>
                    </a:lnTo>
                    <a:lnTo>
                      <a:pt x="283" y="765"/>
                    </a:lnTo>
                    <a:lnTo>
                      <a:pt x="312" y="794"/>
                    </a:lnTo>
                    <a:lnTo>
                      <a:pt x="255" y="822"/>
                    </a:lnTo>
                    <a:lnTo>
                      <a:pt x="312" y="879"/>
                    </a:lnTo>
                    <a:lnTo>
                      <a:pt x="312" y="964"/>
                    </a:lnTo>
                    <a:lnTo>
                      <a:pt x="283" y="992"/>
                    </a:lnTo>
                    <a:lnTo>
                      <a:pt x="255" y="1077"/>
                    </a:lnTo>
                    <a:lnTo>
                      <a:pt x="283" y="1106"/>
                    </a:lnTo>
                    <a:lnTo>
                      <a:pt x="340" y="1134"/>
                    </a:lnTo>
                    <a:lnTo>
                      <a:pt x="368" y="1106"/>
                    </a:lnTo>
                    <a:lnTo>
                      <a:pt x="453" y="1106"/>
                    </a:lnTo>
                    <a:lnTo>
                      <a:pt x="482" y="1134"/>
                    </a:lnTo>
                    <a:lnTo>
                      <a:pt x="482" y="1191"/>
                    </a:lnTo>
                    <a:lnTo>
                      <a:pt x="567" y="1219"/>
                    </a:lnTo>
                    <a:lnTo>
                      <a:pt x="595" y="1191"/>
                    </a:lnTo>
                    <a:lnTo>
                      <a:pt x="623" y="1219"/>
                    </a:lnTo>
                    <a:lnTo>
                      <a:pt x="708" y="1361"/>
                    </a:lnTo>
                    <a:lnTo>
                      <a:pt x="765" y="1332"/>
                    </a:lnTo>
                    <a:lnTo>
                      <a:pt x="793" y="1361"/>
                    </a:lnTo>
                    <a:lnTo>
                      <a:pt x="822" y="1332"/>
                    </a:lnTo>
                    <a:lnTo>
                      <a:pt x="793" y="1247"/>
                    </a:lnTo>
                    <a:lnTo>
                      <a:pt x="850" y="1219"/>
                    </a:lnTo>
                    <a:lnTo>
                      <a:pt x="850" y="1304"/>
                    </a:lnTo>
                    <a:lnTo>
                      <a:pt x="879" y="1361"/>
                    </a:lnTo>
                    <a:lnTo>
                      <a:pt x="935" y="1361"/>
                    </a:lnTo>
                    <a:lnTo>
                      <a:pt x="964" y="1417"/>
                    </a:lnTo>
                    <a:lnTo>
                      <a:pt x="992" y="1389"/>
                    </a:lnTo>
                    <a:lnTo>
                      <a:pt x="992" y="1474"/>
                    </a:lnTo>
                    <a:lnTo>
                      <a:pt x="964" y="1559"/>
                    </a:lnTo>
                    <a:lnTo>
                      <a:pt x="1049" y="1559"/>
                    </a:lnTo>
                    <a:lnTo>
                      <a:pt x="1105" y="1502"/>
                    </a:lnTo>
                    <a:lnTo>
                      <a:pt x="1134" y="1587"/>
                    </a:lnTo>
                    <a:lnTo>
                      <a:pt x="1190" y="1559"/>
                    </a:lnTo>
                    <a:lnTo>
                      <a:pt x="1190" y="1474"/>
                    </a:lnTo>
                    <a:lnTo>
                      <a:pt x="1247" y="1446"/>
                    </a:lnTo>
                    <a:lnTo>
                      <a:pt x="1247" y="1389"/>
                    </a:lnTo>
                    <a:lnTo>
                      <a:pt x="1304" y="1361"/>
                    </a:lnTo>
                    <a:lnTo>
                      <a:pt x="1247" y="1276"/>
                    </a:lnTo>
                    <a:lnTo>
                      <a:pt x="1190" y="1304"/>
                    </a:lnTo>
                    <a:lnTo>
                      <a:pt x="1134" y="1276"/>
                    </a:lnTo>
                    <a:lnTo>
                      <a:pt x="1049" y="1276"/>
                    </a:lnTo>
                    <a:lnTo>
                      <a:pt x="1049" y="1219"/>
                    </a:lnTo>
                    <a:lnTo>
                      <a:pt x="992" y="1162"/>
                    </a:lnTo>
                    <a:lnTo>
                      <a:pt x="1049" y="1106"/>
                    </a:lnTo>
                    <a:lnTo>
                      <a:pt x="1020" y="1049"/>
                    </a:lnTo>
                    <a:lnTo>
                      <a:pt x="992" y="1049"/>
                    </a:lnTo>
                    <a:lnTo>
                      <a:pt x="964" y="964"/>
                    </a:lnTo>
                    <a:lnTo>
                      <a:pt x="1020" y="879"/>
                    </a:lnTo>
                    <a:lnTo>
                      <a:pt x="1134" y="794"/>
                    </a:lnTo>
                    <a:lnTo>
                      <a:pt x="1190" y="794"/>
                    </a:lnTo>
                    <a:lnTo>
                      <a:pt x="1162" y="737"/>
                    </a:lnTo>
                    <a:lnTo>
                      <a:pt x="1134" y="709"/>
                    </a:lnTo>
                    <a:lnTo>
                      <a:pt x="992" y="765"/>
                    </a:lnTo>
                    <a:lnTo>
                      <a:pt x="992" y="680"/>
                    </a:lnTo>
                    <a:lnTo>
                      <a:pt x="879" y="595"/>
                    </a:lnTo>
                    <a:lnTo>
                      <a:pt x="879" y="539"/>
                    </a:lnTo>
                    <a:lnTo>
                      <a:pt x="822" y="510"/>
                    </a:lnTo>
                    <a:lnTo>
                      <a:pt x="822" y="453"/>
                    </a:lnTo>
                    <a:lnTo>
                      <a:pt x="879" y="397"/>
                    </a:lnTo>
                    <a:lnTo>
                      <a:pt x="850" y="312"/>
                    </a:lnTo>
                    <a:lnTo>
                      <a:pt x="793" y="227"/>
                    </a:lnTo>
                    <a:lnTo>
                      <a:pt x="822" y="227"/>
                    </a:lnTo>
                    <a:lnTo>
                      <a:pt x="708" y="113"/>
                    </a:lnTo>
                    <a:lnTo>
                      <a:pt x="708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4" name="Freeform 940"/>
              <p:cNvSpPr>
                <a:spLocks/>
              </p:cNvSpPr>
              <p:nvPr/>
            </p:nvSpPr>
            <p:spPr bwMode="auto">
              <a:xfrm>
                <a:off x="6413" y="2202"/>
                <a:ext cx="823" cy="1191"/>
              </a:xfrm>
              <a:custGeom>
                <a:avLst/>
                <a:gdLst>
                  <a:gd name="T0" fmla="*/ 652 w 823"/>
                  <a:gd name="T1" fmla="*/ 0 h 1191"/>
                  <a:gd name="T2" fmla="*/ 539 w 823"/>
                  <a:gd name="T3" fmla="*/ 28 h 1191"/>
                  <a:gd name="T4" fmla="*/ 454 w 823"/>
                  <a:gd name="T5" fmla="*/ 85 h 1191"/>
                  <a:gd name="T6" fmla="*/ 397 w 823"/>
                  <a:gd name="T7" fmla="*/ 28 h 1191"/>
                  <a:gd name="T8" fmla="*/ 312 w 823"/>
                  <a:gd name="T9" fmla="*/ 142 h 1191"/>
                  <a:gd name="T10" fmla="*/ 312 w 823"/>
                  <a:gd name="T11" fmla="*/ 170 h 1191"/>
                  <a:gd name="T12" fmla="*/ 312 w 823"/>
                  <a:gd name="T13" fmla="*/ 198 h 1191"/>
                  <a:gd name="T14" fmla="*/ 256 w 823"/>
                  <a:gd name="T15" fmla="*/ 227 h 1191"/>
                  <a:gd name="T16" fmla="*/ 256 w 823"/>
                  <a:gd name="T17" fmla="*/ 255 h 1191"/>
                  <a:gd name="T18" fmla="*/ 227 w 823"/>
                  <a:gd name="T19" fmla="*/ 312 h 1191"/>
                  <a:gd name="T20" fmla="*/ 227 w 823"/>
                  <a:gd name="T21" fmla="*/ 340 h 1191"/>
                  <a:gd name="T22" fmla="*/ 142 w 823"/>
                  <a:gd name="T23" fmla="*/ 397 h 1191"/>
                  <a:gd name="T24" fmla="*/ 142 w 823"/>
                  <a:gd name="T25" fmla="*/ 453 h 1191"/>
                  <a:gd name="T26" fmla="*/ 0 w 823"/>
                  <a:gd name="T27" fmla="*/ 510 h 1191"/>
                  <a:gd name="T28" fmla="*/ 142 w 823"/>
                  <a:gd name="T29" fmla="*/ 624 h 1191"/>
                  <a:gd name="T30" fmla="*/ 170 w 823"/>
                  <a:gd name="T31" fmla="*/ 709 h 1191"/>
                  <a:gd name="T32" fmla="*/ 256 w 823"/>
                  <a:gd name="T33" fmla="*/ 737 h 1191"/>
                  <a:gd name="T34" fmla="*/ 341 w 823"/>
                  <a:gd name="T35" fmla="*/ 879 h 1191"/>
                  <a:gd name="T36" fmla="*/ 312 w 823"/>
                  <a:gd name="T37" fmla="*/ 935 h 1191"/>
                  <a:gd name="T38" fmla="*/ 454 w 823"/>
                  <a:gd name="T39" fmla="*/ 935 h 1191"/>
                  <a:gd name="T40" fmla="*/ 596 w 823"/>
                  <a:gd name="T41" fmla="*/ 1191 h 1191"/>
                  <a:gd name="T42" fmla="*/ 652 w 823"/>
                  <a:gd name="T43" fmla="*/ 794 h 1191"/>
                  <a:gd name="T44" fmla="*/ 766 w 823"/>
                  <a:gd name="T45" fmla="*/ 482 h 1191"/>
                  <a:gd name="T46" fmla="*/ 709 w 823"/>
                  <a:gd name="T47" fmla="*/ 425 h 1191"/>
                  <a:gd name="T48" fmla="*/ 823 w 823"/>
                  <a:gd name="T49" fmla="*/ 227 h 1191"/>
                  <a:gd name="T50" fmla="*/ 794 w 823"/>
                  <a:gd name="T51" fmla="*/ 170 h 1191"/>
                  <a:gd name="T52" fmla="*/ 794 w 823"/>
                  <a:gd name="T53" fmla="*/ 113 h 1191"/>
                  <a:gd name="T54" fmla="*/ 737 w 823"/>
                  <a:gd name="T55" fmla="*/ 113 h 1191"/>
                  <a:gd name="T56" fmla="*/ 652 w 823"/>
                  <a:gd name="T57" fmla="*/ 0 h 1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23" h="1191">
                    <a:moveTo>
                      <a:pt x="652" y="0"/>
                    </a:moveTo>
                    <a:lnTo>
                      <a:pt x="539" y="28"/>
                    </a:lnTo>
                    <a:lnTo>
                      <a:pt x="454" y="85"/>
                    </a:lnTo>
                    <a:lnTo>
                      <a:pt x="397" y="28"/>
                    </a:lnTo>
                    <a:lnTo>
                      <a:pt x="312" y="142"/>
                    </a:lnTo>
                    <a:lnTo>
                      <a:pt x="312" y="170"/>
                    </a:lnTo>
                    <a:lnTo>
                      <a:pt x="312" y="198"/>
                    </a:lnTo>
                    <a:lnTo>
                      <a:pt x="256" y="227"/>
                    </a:lnTo>
                    <a:lnTo>
                      <a:pt x="256" y="255"/>
                    </a:lnTo>
                    <a:lnTo>
                      <a:pt x="227" y="312"/>
                    </a:lnTo>
                    <a:lnTo>
                      <a:pt x="227" y="340"/>
                    </a:lnTo>
                    <a:lnTo>
                      <a:pt x="142" y="397"/>
                    </a:lnTo>
                    <a:lnTo>
                      <a:pt x="142" y="453"/>
                    </a:lnTo>
                    <a:lnTo>
                      <a:pt x="0" y="510"/>
                    </a:lnTo>
                    <a:lnTo>
                      <a:pt x="142" y="624"/>
                    </a:lnTo>
                    <a:lnTo>
                      <a:pt x="170" y="709"/>
                    </a:lnTo>
                    <a:lnTo>
                      <a:pt x="256" y="737"/>
                    </a:lnTo>
                    <a:lnTo>
                      <a:pt x="341" y="879"/>
                    </a:lnTo>
                    <a:lnTo>
                      <a:pt x="312" y="935"/>
                    </a:lnTo>
                    <a:lnTo>
                      <a:pt x="454" y="935"/>
                    </a:lnTo>
                    <a:lnTo>
                      <a:pt x="596" y="1191"/>
                    </a:lnTo>
                    <a:lnTo>
                      <a:pt x="652" y="794"/>
                    </a:lnTo>
                    <a:lnTo>
                      <a:pt x="766" y="482"/>
                    </a:lnTo>
                    <a:lnTo>
                      <a:pt x="709" y="425"/>
                    </a:lnTo>
                    <a:lnTo>
                      <a:pt x="823" y="227"/>
                    </a:lnTo>
                    <a:lnTo>
                      <a:pt x="794" y="170"/>
                    </a:lnTo>
                    <a:lnTo>
                      <a:pt x="794" y="113"/>
                    </a:lnTo>
                    <a:lnTo>
                      <a:pt x="737" y="113"/>
                    </a:lnTo>
                    <a:lnTo>
                      <a:pt x="652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5" name="Freeform 941"/>
              <p:cNvSpPr>
                <a:spLocks/>
              </p:cNvSpPr>
              <p:nvPr/>
            </p:nvSpPr>
            <p:spPr bwMode="auto">
              <a:xfrm>
                <a:off x="7065" y="1805"/>
                <a:ext cx="454" cy="624"/>
              </a:xfrm>
              <a:custGeom>
                <a:avLst/>
                <a:gdLst>
                  <a:gd name="T0" fmla="*/ 171 w 454"/>
                  <a:gd name="T1" fmla="*/ 624 h 624"/>
                  <a:gd name="T2" fmla="*/ 142 w 454"/>
                  <a:gd name="T3" fmla="*/ 567 h 624"/>
                  <a:gd name="T4" fmla="*/ 142 w 454"/>
                  <a:gd name="T5" fmla="*/ 510 h 624"/>
                  <a:gd name="T6" fmla="*/ 85 w 454"/>
                  <a:gd name="T7" fmla="*/ 510 h 624"/>
                  <a:gd name="T8" fmla="*/ 0 w 454"/>
                  <a:gd name="T9" fmla="*/ 397 h 624"/>
                  <a:gd name="T10" fmla="*/ 0 w 454"/>
                  <a:gd name="T11" fmla="*/ 312 h 624"/>
                  <a:gd name="T12" fmla="*/ 57 w 454"/>
                  <a:gd name="T13" fmla="*/ 340 h 624"/>
                  <a:gd name="T14" fmla="*/ 85 w 454"/>
                  <a:gd name="T15" fmla="*/ 255 h 624"/>
                  <a:gd name="T16" fmla="*/ 57 w 454"/>
                  <a:gd name="T17" fmla="*/ 227 h 624"/>
                  <a:gd name="T18" fmla="*/ 0 w 454"/>
                  <a:gd name="T19" fmla="*/ 142 h 624"/>
                  <a:gd name="T20" fmla="*/ 29 w 454"/>
                  <a:gd name="T21" fmla="*/ 28 h 624"/>
                  <a:gd name="T22" fmla="*/ 114 w 454"/>
                  <a:gd name="T23" fmla="*/ 0 h 624"/>
                  <a:gd name="T24" fmla="*/ 199 w 454"/>
                  <a:gd name="T25" fmla="*/ 57 h 624"/>
                  <a:gd name="T26" fmla="*/ 312 w 454"/>
                  <a:gd name="T27" fmla="*/ 57 h 624"/>
                  <a:gd name="T28" fmla="*/ 369 w 454"/>
                  <a:gd name="T29" fmla="*/ 28 h 624"/>
                  <a:gd name="T30" fmla="*/ 454 w 454"/>
                  <a:gd name="T31" fmla="*/ 57 h 624"/>
                  <a:gd name="T32" fmla="*/ 341 w 454"/>
                  <a:gd name="T33" fmla="*/ 312 h 624"/>
                  <a:gd name="T34" fmla="*/ 171 w 454"/>
                  <a:gd name="T35" fmla="*/ 624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54" h="624">
                    <a:moveTo>
                      <a:pt x="171" y="624"/>
                    </a:moveTo>
                    <a:lnTo>
                      <a:pt x="142" y="567"/>
                    </a:lnTo>
                    <a:lnTo>
                      <a:pt x="142" y="510"/>
                    </a:lnTo>
                    <a:lnTo>
                      <a:pt x="85" y="510"/>
                    </a:lnTo>
                    <a:lnTo>
                      <a:pt x="0" y="397"/>
                    </a:lnTo>
                    <a:lnTo>
                      <a:pt x="0" y="312"/>
                    </a:lnTo>
                    <a:lnTo>
                      <a:pt x="57" y="340"/>
                    </a:lnTo>
                    <a:lnTo>
                      <a:pt x="85" y="255"/>
                    </a:lnTo>
                    <a:lnTo>
                      <a:pt x="57" y="227"/>
                    </a:lnTo>
                    <a:lnTo>
                      <a:pt x="0" y="142"/>
                    </a:lnTo>
                    <a:lnTo>
                      <a:pt x="29" y="28"/>
                    </a:lnTo>
                    <a:lnTo>
                      <a:pt x="114" y="0"/>
                    </a:lnTo>
                    <a:lnTo>
                      <a:pt x="199" y="57"/>
                    </a:lnTo>
                    <a:lnTo>
                      <a:pt x="312" y="57"/>
                    </a:lnTo>
                    <a:lnTo>
                      <a:pt x="369" y="28"/>
                    </a:lnTo>
                    <a:lnTo>
                      <a:pt x="454" y="57"/>
                    </a:lnTo>
                    <a:lnTo>
                      <a:pt x="341" y="312"/>
                    </a:lnTo>
                    <a:lnTo>
                      <a:pt x="171" y="62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6" name="Freeform 942"/>
              <p:cNvSpPr>
                <a:spLocks/>
              </p:cNvSpPr>
              <p:nvPr/>
            </p:nvSpPr>
            <p:spPr bwMode="auto">
              <a:xfrm>
                <a:off x="4684" y="473"/>
                <a:ext cx="1871" cy="1275"/>
              </a:xfrm>
              <a:custGeom>
                <a:avLst/>
                <a:gdLst>
                  <a:gd name="T0" fmla="*/ 284 w 1871"/>
                  <a:gd name="T1" fmla="*/ 1247 h 1275"/>
                  <a:gd name="T2" fmla="*/ 227 w 1871"/>
                  <a:gd name="T3" fmla="*/ 1134 h 1275"/>
                  <a:gd name="T4" fmla="*/ 255 w 1871"/>
                  <a:gd name="T5" fmla="*/ 878 h 1275"/>
                  <a:gd name="T6" fmla="*/ 142 w 1871"/>
                  <a:gd name="T7" fmla="*/ 850 h 1275"/>
                  <a:gd name="T8" fmla="*/ 57 w 1871"/>
                  <a:gd name="T9" fmla="*/ 793 h 1275"/>
                  <a:gd name="T10" fmla="*/ 142 w 1871"/>
                  <a:gd name="T11" fmla="*/ 595 h 1275"/>
                  <a:gd name="T12" fmla="*/ 397 w 1871"/>
                  <a:gd name="T13" fmla="*/ 737 h 1275"/>
                  <a:gd name="T14" fmla="*/ 539 w 1871"/>
                  <a:gd name="T15" fmla="*/ 623 h 1275"/>
                  <a:gd name="T16" fmla="*/ 624 w 1871"/>
                  <a:gd name="T17" fmla="*/ 510 h 1275"/>
                  <a:gd name="T18" fmla="*/ 737 w 1871"/>
                  <a:gd name="T19" fmla="*/ 567 h 1275"/>
                  <a:gd name="T20" fmla="*/ 822 w 1871"/>
                  <a:gd name="T21" fmla="*/ 453 h 1275"/>
                  <a:gd name="T22" fmla="*/ 964 w 1871"/>
                  <a:gd name="T23" fmla="*/ 311 h 1275"/>
                  <a:gd name="T24" fmla="*/ 1021 w 1871"/>
                  <a:gd name="T25" fmla="*/ 255 h 1275"/>
                  <a:gd name="T26" fmla="*/ 1162 w 1871"/>
                  <a:gd name="T27" fmla="*/ 198 h 1275"/>
                  <a:gd name="T28" fmla="*/ 1304 w 1871"/>
                  <a:gd name="T29" fmla="*/ 198 h 1275"/>
                  <a:gd name="T30" fmla="*/ 1418 w 1871"/>
                  <a:gd name="T31" fmla="*/ 141 h 1275"/>
                  <a:gd name="T32" fmla="*/ 1531 w 1871"/>
                  <a:gd name="T33" fmla="*/ 0 h 1275"/>
                  <a:gd name="T34" fmla="*/ 1729 w 1871"/>
                  <a:gd name="T35" fmla="*/ 56 h 1275"/>
                  <a:gd name="T36" fmla="*/ 1729 w 1871"/>
                  <a:gd name="T37" fmla="*/ 141 h 1275"/>
                  <a:gd name="T38" fmla="*/ 1786 w 1871"/>
                  <a:gd name="T39" fmla="*/ 255 h 1275"/>
                  <a:gd name="T40" fmla="*/ 1843 w 1871"/>
                  <a:gd name="T41" fmla="*/ 453 h 1275"/>
                  <a:gd name="T42" fmla="*/ 1871 w 1871"/>
                  <a:gd name="T43" fmla="*/ 567 h 1275"/>
                  <a:gd name="T44" fmla="*/ 1729 w 1871"/>
                  <a:gd name="T45" fmla="*/ 623 h 1275"/>
                  <a:gd name="T46" fmla="*/ 1673 w 1871"/>
                  <a:gd name="T47" fmla="*/ 623 h 1275"/>
                  <a:gd name="T48" fmla="*/ 1588 w 1871"/>
                  <a:gd name="T49" fmla="*/ 708 h 1275"/>
                  <a:gd name="T50" fmla="*/ 1503 w 1871"/>
                  <a:gd name="T51" fmla="*/ 737 h 1275"/>
                  <a:gd name="T52" fmla="*/ 1361 w 1871"/>
                  <a:gd name="T53" fmla="*/ 935 h 1275"/>
                  <a:gd name="T54" fmla="*/ 1191 w 1871"/>
                  <a:gd name="T55" fmla="*/ 907 h 1275"/>
                  <a:gd name="T56" fmla="*/ 1106 w 1871"/>
                  <a:gd name="T57" fmla="*/ 878 h 1275"/>
                  <a:gd name="T58" fmla="*/ 936 w 1871"/>
                  <a:gd name="T59" fmla="*/ 963 h 1275"/>
                  <a:gd name="T60" fmla="*/ 851 w 1871"/>
                  <a:gd name="T61" fmla="*/ 1077 h 1275"/>
                  <a:gd name="T62" fmla="*/ 737 w 1871"/>
                  <a:gd name="T63" fmla="*/ 1105 h 1275"/>
                  <a:gd name="T64" fmla="*/ 482 w 1871"/>
                  <a:gd name="T65" fmla="*/ 1162 h 1275"/>
                  <a:gd name="T66" fmla="*/ 312 w 1871"/>
                  <a:gd name="T67" fmla="*/ 1275 h 1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871" h="1275">
                    <a:moveTo>
                      <a:pt x="312" y="1275"/>
                    </a:moveTo>
                    <a:lnTo>
                      <a:pt x="284" y="1247"/>
                    </a:lnTo>
                    <a:lnTo>
                      <a:pt x="284" y="1162"/>
                    </a:lnTo>
                    <a:lnTo>
                      <a:pt x="227" y="1134"/>
                    </a:lnTo>
                    <a:lnTo>
                      <a:pt x="255" y="1077"/>
                    </a:lnTo>
                    <a:lnTo>
                      <a:pt x="255" y="878"/>
                    </a:lnTo>
                    <a:lnTo>
                      <a:pt x="170" y="907"/>
                    </a:lnTo>
                    <a:lnTo>
                      <a:pt x="142" y="850"/>
                    </a:lnTo>
                    <a:lnTo>
                      <a:pt x="57" y="878"/>
                    </a:lnTo>
                    <a:lnTo>
                      <a:pt x="57" y="793"/>
                    </a:lnTo>
                    <a:lnTo>
                      <a:pt x="0" y="680"/>
                    </a:lnTo>
                    <a:lnTo>
                      <a:pt x="142" y="595"/>
                    </a:lnTo>
                    <a:lnTo>
                      <a:pt x="340" y="737"/>
                    </a:lnTo>
                    <a:lnTo>
                      <a:pt x="397" y="737"/>
                    </a:lnTo>
                    <a:lnTo>
                      <a:pt x="397" y="708"/>
                    </a:lnTo>
                    <a:lnTo>
                      <a:pt x="539" y="623"/>
                    </a:lnTo>
                    <a:lnTo>
                      <a:pt x="539" y="567"/>
                    </a:lnTo>
                    <a:lnTo>
                      <a:pt x="624" y="510"/>
                    </a:lnTo>
                    <a:lnTo>
                      <a:pt x="680" y="510"/>
                    </a:lnTo>
                    <a:lnTo>
                      <a:pt x="737" y="567"/>
                    </a:lnTo>
                    <a:lnTo>
                      <a:pt x="794" y="481"/>
                    </a:lnTo>
                    <a:lnTo>
                      <a:pt x="822" y="453"/>
                    </a:lnTo>
                    <a:lnTo>
                      <a:pt x="851" y="481"/>
                    </a:lnTo>
                    <a:lnTo>
                      <a:pt x="964" y="311"/>
                    </a:lnTo>
                    <a:lnTo>
                      <a:pt x="1021" y="311"/>
                    </a:lnTo>
                    <a:lnTo>
                      <a:pt x="1021" y="255"/>
                    </a:lnTo>
                    <a:lnTo>
                      <a:pt x="1106" y="198"/>
                    </a:lnTo>
                    <a:lnTo>
                      <a:pt x="1162" y="198"/>
                    </a:lnTo>
                    <a:lnTo>
                      <a:pt x="1247" y="226"/>
                    </a:lnTo>
                    <a:lnTo>
                      <a:pt x="1304" y="198"/>
                    </a:lnTo>
                    <a:lnTo>
                      <a:pt x="1361" y="198"/>
                    </a:lnTo>
                    <a:lnTo>
                      <a:pt x="1418" y="141"/>
                    </a:lnTo>
                    <a:lnTo>
                      <a:pt x="1389" y="56"/>
                    </a:lnTo>
                    <a:lnTo>
                      <a:pt x="1531" y="0"/>
                    </a:lnTo>
                    <a:lnTo>
                      <a:pt x="1616" y="85"/>
                    </a:lnTo>
                    <a:lnTo>
                      <a:pt x="1729" y="56"/>
                    </a:lnTo>
                    <a:lnTo>
                      <a:pt x="1758" y="113"/>
                    </a:lnTo>
                    <a:lnTo>
                      <a:pt x="1729" y="141"/>
                    </a:lnTo>
                    <a:lnTo>
                      <a:pt x="1786" y="198"/>
                    </a:lnTo>
                    <a:lnTo>
                      <a:pt x="1786" y="255"/>
                    </a:lnTo>
                    <a:lnTo>
                      <a:pt x="1814" y="283"/>
                    </a:lnTo>
                    <a:lnTo>
                      <a:pt x="1843" y="453"/>
                    </a:lnTo>
                    <a:lnTo>
                      <a:pt x="1871" y="510"/>
                    </a:lnTo>
                    <a:lnTo>
                      <a:pt x="1871" y="567"/>
                    </a:lnTo>
                    <a:lnTo>
                      <a:pt x="1814" y="623"/>
                    </a:lnTo>
                    <a:lnTo>
                      <a:pt x="1729" y="623"/>
                    </a:lnTo>
                    <a:lnTo>
                      <a:pt x="1701" y="567"/>
                    </a:lnTo>
                    <a:lnTo>
                      <a:pt x="1673" y="623"/>
                    </a:lnTo>
                    <a:lnTo>
                      <a:pt x="1588" y="652"/>
                    </a:lnTo>
                    <a:lnTo>
                      <a:pt x="1588" y="708"/>
                    </a:lnTo>
                    <a:lnTo>
                      <a:pt x="1559" y="737"/>
                    </a:lnTo>
                    <a:lnTo>
                      <a:pt x="1503" y="737"/>
                    </a:lnTo>
                    <a:lnTo>
                      <a:pt x="1474" y="822"/>
                    </a:lnTo>
                    <a:lnTo>
                      <a:pt x="1361" y="935"/>
                    </a:lnTo>
                    <a:lnTo>
                      <a:pt x="1219" y="963"/>
                    </a:lnTo>
                    <a:lnTo>
                      <a:pt x="1191" y="907"/>
                    </a:lnTo>
                    <a:lnTo>
                      <a:pt x="1134" y="907"/>
                    </a:lnTo>
                    <a:lnTo>
                      <a:pt x="1106" y="878"/>
                    </a:lnTo>
                    <a:lnTo>
                      <a:pt x="992" y="878"/>
                    </a:lnTo>
                    <a:lnTo>
                      <a:pt x="936" y="963"/>
                    </a:lnTo>
                    <a:lnTo>
                      <a:pt x="964" y="1020"/>
                    </a:lnTo>
                    <a:lnTo>
                      <a:pt x="851" y="1077"/>
                    </a:lnTo>
                    <a:lnTo>
                      <a:pt x="794" y="1190"/>
                    </a:lnTo>
                    <a:lnTo>
                      <a:pt x="737" y="1105"/>
                    </a:lnTo>
                    <a:lnTo>
                      <a:pt x="510" y="1190"/>
                    </a:lnTo>
                    <a:lnTo>
                      <a:pt x="482" y="1162"/>
                    </a:lnTo>
                    <a:lnTo>
                      <a:pt x="369" y="1190"/>
                    </a:lnTo>
                    <a:lnTo>
                      <a:pt x="312" y="127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7" name="Freeform 943"/>
              <p:cNvSpPr>
                <a:spLocks/>
              </p:cNvSpPr>
              <p:nvPr/>
            </p:nvSpPr>
            <p:spPr bwMode="auto">
              <a:xfrm>
                <a:off x="4599" y="274"/>
                <a:ext cx="1191" cy="936"/>
              </a:xfrm>
              <a:custGeom>
                <a:avLst/>
                <a:gdLst>
                  <a:gd name="T0" fmla="*/ 1191 w 1191"/>
                  <a:gd name="T1" fmla="*/ 397 h 936"/>
                  <a:gd name="T2" fmla="*/ 1106 w 1191"/>
                  <a:gd name="T3" fmla="*/ 454 h 936"/>
                  <a:gd name="T4" fmla="*/ 1106 w 1191"/>
                  <a:gd name="T5" fmla="*/ 510 h 936"/>
                  <a:gd name="T6" fmla="*/ 1049 w 1191"/>
                  <a:gd name="T7" fmla="*/ 510 h 936"/>
                  <a:gd name="T8" fmla="*/ 936 w 1191"/>
                  <a:gd name="T9" fmla="*/ 680 h 936"/>
                  <a:gd name="T10" fmla="*/ 907 w 1191"/>
                  <a:gd name="T11" fmla="*/ 652 h 936"/>
                  <a:gd name="T12" fmla="*/ 822 w 1191"/>
                  <a:gd name="T13" fmla="*/ 766 h 936"/>
                  <a:gd name="T14" fmla="*/ 765 w 1191"/>
                  <a:gd name="T15" fmla="*/ 709 h 936"/>
                  <a:gd name="T16" fmla="*/ 709 w 1191"/>
                  <a:gd name="T17" fmla="*/ 709 h 936"/>
                  <a:gd name="T18" fmla="*/ 624 w 1191"/>
                  <a:gd name="T19" fmla="*/ 766 h 936"/>
                  <a:gd name="T20" fmla="*/ 624 w 1191"/>
                  <a:gd name="T21" fmla="*/ 822 h 936"/>
                  <a:gd name="T22" fmla="*/ 482 w 1191"/>
                  <a:gd name="T23" fmla="*/ 907 h 936"/>
                  <a:gd name="T24" fmla="*/ 482 w 1191"/>
                  <a:gd name="T25" fmla="*/ 936 h 936"/>
                  <a:gd name="T26" fmla="*/ 425 w 1191"/>
                  <a:gd name="T27" fmla="*/ 936 h 936"/>
                  <a:gd name="T28" fmla="*/ 227 w 1191"/>
                  <a:gd name="T29" fmla="*/ 794 h 936"/>
                  <a:gd name="T30" fmla="*/ 255 w 1191"/>
                  <a:gd name="T31" fmla="*/ 680 h 936"/>
                  <a:gd name="T32" fmla="*/ 227 w 1191"/>
                  <a:gd name="T33" fmla="*/ 652 h 936"/>
                  <a:gd name="T34" fmla="*/ 227 w 1191"/>
                  <a:gd name="T35" fmla="*/ 595 h 936"/>
                  <a:gd name="T36" fmla="*/ 170 w 1191"/>
                  <a:gd name="T37" fmla="*/ 482 h 936"/>
                  <a:gd name="T38" fmla="*/ 198 w 1191"/>
                  <a:gd name="T39" fmla="*/ 397 h 936"/>
                  <a:gd name="T40" fmla="*/ 198 w 1191"/>
                  <a:gd name="T41" fmla="*/ 340 h 936"/>
                  <a:gd name="T42" fmla="*/ 113 w 1191"/>
                  <a:gd name="T43" fmla="*/ 255 h 936"/>
                  <a:gd name="T44" fmla="*/ 85 w 1191"/>
                  <a:gd name="T45" fmla="*/ 255 h 936"/>
                  <a:gd name="T46" fmla="*/ 0 w 1191"/>
                  <a:gd name="T47" fmla="*/ 199 h 936"/>
                  <a:gd name="T48" fmla="*/ 0 w 1191"/>
                  <a:gd name="T49" fmla="*/ 57 h 936"/>
                  <a:gd name="T50" fmla="*/ 28 w 1191"/>
                  <a:gd name="T51" fmla="*/ 0 h 936"/>
                  <a:gd name="T52" fmla="*/ 85 w 1191"/>
                  <a:gd name="T53" fmla="*/ 0 h 936"/>
                  <a:gd name="T54" fmla="*/ 198 w 1191"/>
                  <a:gd name="T55" fmla="*/ 57 h 936"/>
                  <a:gd name="T56" fmla="*/ 227 w 1191"/>
                  <a:gd name="T57" fmla="*/ 0 h 936"/>
                  <a:gd name="T58" fmla="*/ 283 w 1191"/>
                  <a:gd name="T59" fmla="*/ 0 h 936"/>
                  <a:gd name="T60" fmla="*/ 340 w 1191"/>
                  <a:gd name="T61" fmla="*/ 85 h 936"/>
                  <a:gd name="T62" fmla="*/ 510 w 1191"/>
                  <a:gd name="T63" fmla="*/ 170 h 936"/>
                  <a:gd name="T64" fmla="*/ 624 w 1191"/>
                  <a:gd name="T65" fmla="*/ 142 h 936"/>
                  <a:gd name="T66" fmla="*/ 680 w 1191"/>
                  <a:gd name="T67" fmla="*/ 199 h 936"/>
                  <a:gd name="T68" fmla="*/ 822 w 1191"/>
                  <a:gd name="T69" fmla="*/ 199 h 936"/>
                  <a:gd name="T70" fmla="*/ 964 w 1191"/>
                  <a:gd name="T71" fmla="*/ 227 h 936"/>
                  <a:gd name="T72" fmla="*/ 1021 w 1191"/>
                  <a:gd name="T73" fmla="*/ 170 h 936"/>
                  <a:gd name="T74" fmla="*/ 1106 w 1191"/>
                  <a:gd name="T75" fmla="*/ 227 h 936"/>
                  <a:gd name="T76" fmla="*/ 1191 w 1191"/>
                  <a:gd name="T77" fmla="*/ 397 h 9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191" h="936">
                    <a:moveTo>
                      <a:pt x="1191" y="397"/>
                    </a:moveTo>
                    <a:lnTo>
                      <a:pt x="1106" y="454"/>
                    </a:lnTo>
                    <a:lnTo>
                      <a:pt x="1106" y="510"/>
                    </a:lnTo>
                    <a:lnTo>
                      <a:pt x="1049" y="510"/>
                    </a:lnTo>
                    <a:lnTo>
                      <a:pt x="936" y="680"/>
                    </a:lnTo>
                    <a:lnTo>
                      <a:pt x="907" y="652"/>
                    </a:lnTo>
                    <a:lnTo>
                      <a:pt x="822" y="766"/>
                    </a:lnTo>
                    <a:lnTo>
                      <a:pt x="765" y="709"/>
                    </a:lnTo>
                    <a:lnTo>
                      <a:pt x="709" y="709"/>
                    </a:lnTo>
                    <a:lnTo>
                      <a:pt x="624" y="766"/>
                    </a:lnTo>
                    <a:lnTo>
                      <a:pt x="624" y="822"/>
                    </a:lnTo>
                    <a:lnTo>
                      <a:pt x="482" y="907"/>
                    </a:lnTo>
                    <a:lnTo>
                      <a:pt x="482" y="936"/>
                    </a:lnTo>
                    <a:lnTo>
                      <a:pt x="425" y="936"/>
                    </a:lnTo>
                    <a:lnTo>
                      <a:pt x="227" y="794"/>
                    </a:lnTo>
                    <a:lnTo>
                      <a:pt x="255" y="680"/>
                    </a:lnTo>
                    <a:lnTo>
                      <a:pt x="227" y="652"/>
                    </a:lnTo>
                    <a:lnTo>
                      <a:pt x="227" y="595"/>
                    </a:lnTo>
                    <a:lnTo>
                      <a:pt x="170" y="482"/>
                    </a:lnTo>
                    <a:lnTo>
                      <a:pt x="198" y="397"/>
                    </a:lnTo>
                    <a:lnTo>
                      <a:pt x="198" y="340"/>
                    </a:lnTo>
                    <a:lnTo>
                      <a:pt x="113" y="255"/>
                    </a:lnTo>
                    <a:lnTo>
                      <a:pt x="85" y="255"/>
                    </a:lnTo>
                    <a:lnTo>
                      <a:pt x="0" y="199"/>
                    </a:lnTo>
                    <a:lnTo>
                      <a:pt x="0" y="57"/>
                    </a:lnTo>
                    <a:lnTo>
                      <a:pt x="28" y="0"/>
                    </a:lnTo>
                    <a:lnTo>
                      <a:pt x="85" y="0"/>
                    </a:lnTo>
                    <a:lnTo>
                      <a:pt x="198" y="57"/>
                    </a:lnTo>
                    <a:lnTo>
                      <a:pt x="227" y="0"/>
                    </a:lnTo>
                    <a:lnTo>
                      <a:pt x="283" y="0"/>
                    </a:lnTo>
                    <a:lnTo>
                      <a:pt x="340" y="85"/>
                    </a:lnTo>
                    <a:lnTo>
                      <a:pt x="510" y="170"/>
                    </a:lnTo>
                    <a:lnTo>
                      <a:pt x="624" y="142"/>
                    </a:lnTo>
                    <a:lnTo>
                      <a:pt x="680" y="199"/>
                    </a:lnTo>
                    <a:lnTo>
                      <a:pt x="822" y="199"/>
                    </a:lnTo>
                    <a:lnTo>
                      <a:pt x="964" y="227"/>
                    </a:lnTo>
                    <a:lnTo>
                      <a:pt x="1021" y="170"/>
                    </a:lnTo>
                    <a:lnTo>
                      <a:pt x="1106" y="227"/>
                    </a:lnTo>
                    <a:lnTo>
                      <a:pt x="1191" y="39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9" name="Freeform 945"/>
              <p:cNvSpPr>
                <a:spLocks/>
              </p:cNvSpPr>
              <p:nvPr/>
            </p:nvSpPr>
            <p:spPr bwMode="auto">
              <a:xfrm>
                <a:off x="4996" y="1351"/>
                <a:ext cx="822" cy="709"/>
              </a:xfrm>
              <a:custGeom>
                <a:avLst/>
                <a:gdLst>
                  <a:gd name="T0" fmla="*/ 822 w 822"/>
                  <a:gd name="T1" fmla="*/ 29 h 709"/>
                  <a:gd name="T2" fmla="*/ 794 w 822"/>
                  <a:gd name="T3" fmla="*/ 0 h 709"/>
                  <a:gd name="T4" fmla="*/ 680 w 822"/>
                  <a:gd name="T5" fmla="*/ 0 h 709"/>
                  <a:gd name="T6" fmla="*/ 624 w 822"/>
                  <a:gd name="T7" fmla="*/ 85 h 709"/>
                  <a:gd name="T8" fmla="*/ 652 w 822"/>
                  <a:gd name="T9" fmla="*/ 142 h 709"/>
                  <a:gd name="T10" fmla="*/ 539 w 822"/>
                  <a:gd name="T11" fmla="*/ 199 h 709"/>
                  <a:gd name="T12" fmla="*/ 482 w 822"/>
                  <a:gd name="T13" fmla="*/ 312 h 709"/>
                  <a:gd name="T14" fmla="*/ 425 w 822"/>
                  <a:gd name="T15" fmla="*/ 227 h 709"/>
                  <a:gd name="T16" fmla="*/ 198 w 822"/>
                  <a:gd name="T17" fmla="*/ 312 h 709"/>
                  <a:gd name="T18" fmla="*/ 170 w 822"/>
                  <a:gd name="T19" fmla="*/ 284 h 709"/>
                  <a:gd name="T20" fmla="*/ 57 w 822"/>
                  <a:gd name="T21" fmla="*/ 312 h 709"/>
                  <a:gd name="T22" fmla="*/ 0 w 822"/>
                  <a:gd name="T23" fmla="*/ 397 h 709"/>
                  <a:gd name="T24" fmla="*/ 0 w 822"/>
                  <a:gd name="T25" fmla="*/ 624 h 709"/>
                  <a:gd name="T26" fmla="*/ 227 w 822"/>
                  <a:gd name="T27" fmla="*/ 567 h 709"/>
                  <a:gd name="T28" fmla="*/ 312 w 822"/>
                  <a:gd name="T29" fmla="*/ 681 h 709"/>
                  <a:gd name="T30" fmla="*/ 368 w 822"/>
                  <a:gd name="T31" fmla="*/ 709 h 709"/>
                  <a:gd name="T32" fmla="*/ 425 w 822"/>
                  <a:gd name="T33" fmla="*/ 567 h 709"/>
                  <a:gd name="T34" fmla="*/ 567 w 822"/>
                  <a:gd name="T35" fmla="*/ 482 h 709"/>
                  <a:gd name="T36" fmla="*/ 567 w 822"/>
                  <a:gd name="T37" fmla="*/ 454 h 709"/>
                  <a:gd name="T38" fmla="*/ 539 w 822"/>
                  <a:gd name="T39" fmla="*/ 426 h 709"/>
                  <a:gd name="T40" fmla="*/ 595 w 822"/>
                  <a:gd name="T41" fmla="*/ 369 h 709"/>
                  <a:gd name="T42" fmla="*/ 624 w 822"/>
                  <a:gd name="T43" fmla="*/ 397 h 709"/>
                  <a:gd name="T44" fmla="*/ 737 w 822"/>
                  <a:gd name="T45" fmla="*/ 341 h 709"/>
                  <a:gd name="T46" fmla="*/ 709 w 822"/>
                  <a:gd name="T47" fmla="*/ 284 h 709"/>
                  <a:gd name="T48" fmla="*/ 794 w 822"/>
                  <a:gd name="T49" fmla="*/ 227 h 709"/>
                  <a:gd name="T50" fmla="*/ 765 w 822"/>
                  <a:gd name="T51" fmla="*/ 199 h 709"/>
                  <a:gd name="T52" fmla="*/ 822 w 822"/>
                  <a:gd name="T53" fmla="*/ 142 h 709"/>
                  <a:gd name="T54" fmla="*/ 822 w 822"/>
                  <a:gd name="T55" fmla="*/ 114 h 709"/>
                  <a:gd name="T56" fmla="*/ 794 w 822"/>
                  <a:gd name="T57" fmla="*/ 85 h 709"/>
                  <a:gd name="T58" fmla="*/ 822 w 822"/>
                  <a:gd name="T59" fmla="*/ 29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822" h="709">
                    <a:moveTo>
                      <a:pt x="822" y="29"/>
                    </a:moveTo>
                    <a:lnTo>
                      <a:pt x="794" y="0"/>
                    </a:lnTo>
                    <a:lnTo>
                      <a:pt x="680" y="0"/>
                    </a:lnTo>
                    <a:lnTo>
                      <a:pt x="624" y="85"/>
                    </a:lnTo>
                    <a:lnTo>
                      <a:pt x="652" y="142"/>
                    </a:lnTo>
                    <a:lnTo>
                      <a:pt x="539" y="199"/>
                    </a:lnTo>
                    <a:lnTo>
                      <a:pt x="482" y="312"/>
                    </a:lnTo>
                    <a:lnTo>
                      <a:pt x="425" y="227"/>
                    </a:lnTo>
                    <a:lnTo>
                      <a:pt x="198" y="312"/>
                    </a:lnTo>
                    <a:lnTo>
                      <a:pt x="170" y="284"/>
                    </a:lnTo>
                    <a:lnTo>
                      <a:pt x="57" y="312"/>
                    </a:lnTo>
                    <a:lnTo>
                      <a:pt x="0" y="397"/>
                    </a:lnTo>
                    <a:lnTo>
                      <a:pt x="0" y="624"/>
                    </a:lnTo>
                    <a:lnTo>
                      <a:pt x="227" y="567"/>
                    </a:lnTo>
                    <a:lnTo>
                      <a:pt x="312" y="681"/>
                    </a:lnTo>
                    <a:lnTo>
                      <a:pt x="368" y="709"/>
                    </a:lnTo>
                    <a:lnTo>
                      <a:pt x="425" y="567"/>
                    </a:lnTo>
                    <a:lnTo>
                      <a:pt x="567" y="482"/>
                    </a:lnTo>
                    <a:lnTo>
                      <a:pt x="567" y="454"/>
                    </a:lnTo>
                    <a:lnTo>
                      <a:pt x="539" y="426"/>
                    </a:lnTo>
                    <a:lnTo>
                      <a:pt x="595" y="369"/>
                    </a:lnTo>
                    <a:lnTo>
                      <a:pt x="624" y="397"/>
                    </a:lnTo>
                    <a:lnTo>
                      <a:pt x="737" y="341"/>
                    </a:lnTo>
                    <a:lnTo>
                      <a:pt x="709" y="284"/>
                    </a:lnTo>
                    <a:lnTo>
                      <a:pt x="794" y="227"/>
                    </a:lnTo>
                    <a:lnTo>
                      <a:pt x="765" y="199"/>
                    </a:lnTo>
                    <a:lnTo>
                      <a:pt x="822" y="142"/>
                    </a:lnTo>
                    <a:lnTo>
                      <a:pt x="822" y="114"/>
                    </a:lnTo>
                    <a:lnTo>
                      <a:pt x="794" y="85"/>
                    </a:lnTo>
                    <a:lnTo>
                      <a:pt x="822" y="2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0" name="Freeform 946"/>
              <p:cNvSpPr>
                <a:spLocks/>
              </p:cNvSpPr>
              <p:nvPr/>
            </p:nvSpPr>
            <p:spPr bwMode="auto">
              <a:xfrm>
                <a:off x="5364" y="1692"/>
                <a:ext cx="397" cy="368"/>
              </a:xfrm>
              <a:custGeom>
                <a:avLst/>
                <a:gdLst>
                  <a:gd name="T0" fmla="*/ 369 w 397"/>
                  <a:gd name="T1" fmla="*/ 0 h 368"/>
                  <a:gd name="T2" fmla="*/ 256 w 397"/>
                  <a:gd name="T3" fmla="*/ 56 h 368"/>
                  <a:gd name="T4" fmla="*/ 227 w 397"/>
                  <a:gd name="T5" fmla="*/ 28 h 368"/>
                  <a:gd name="T6" fmla="*/ 171 w 397"/>
                  <a:gd name="T7" fmla="*/ 85 h 368"/>
                  <a:gd name="T8" fmla="*/ 199 w 397"/>
                  <a:gd name="T9" fmla="*/ 113 h 368"/>
                  <a:gd name="T10" fmla="*/ 199 w 397"/>
                  <a:gd name="T11" fmla="*/ 141 h 368"/>
                  <a:gd name="T12" fmla="*/ 57 w 397"/>
                  <a:gd name="T13" fmla="*/ 226 h 368"/>
                  <a:gd name="T14" fmla="*/ 0 w 397"/>
                  <a:gd name="T15" fmla="*/ 368 h 368"/>
                  <a:gd name="T16" fmla="*/ 171 w 397"/>
                  <a:gd name="T17" fmla="*/ 368 h 368"/>
                  <a:gd name="T18" fmla="*/ 199 w 397"/>
                  <a:gd name="T19" fmla="*/ 340 h 368"/>
                  <a:gd name="T20" fmla="*/ 312 w 397"/>
                  <a:gd name="T21" fmla="*/ 311 h 368"/>
                  <a:gd name="T22" fmla="*/ 341 w 397"/>
                  <a:gd name="T23" fmla="*/ 255 h 368"/>
                  <a:gd name="T24" fmla="*/ 341 w 397"/>
                  <a:gd name="T25" fmla="*/ 141 h 368"/>
                  <a:gd name="T26" fmla="*/ 397 w 397"/>
                  <a:gd name="T27" fmla="*/ 85 h 368"/>
                  <a:gd name="T28" fmla="*/ 369 w 397"/>
                  <a:gd name="T29" fmla="*/ 0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97" h="368">
                    <a:moveTo>
                      <a:pt x="369" y="0"/>
                    </a:moveTo>
                    <a:lnTo>
                      <a:pt x="256" y="56"/>
                    </a:lnTo>
                    <a:lnTo>
                      <a:pt x="227" y="28"/>
                    </a:lnTo>
                    <a:lnTo>
                      <a:pt x="171" y="85"/>
                    </a:lnTo>
                    <a:lnTo>
                      <a:pt x="199" y="113"/>
                    </a:lnTo>
                    <a:lnTo>
                      <a:pt x="199" y="141"/>
                    </a:lnTo>
                    <a:lnTo>
                      <a:pt x="57" y="226"/>
                    </a:lnTo>
                    <a:lnTo>
                      <a:pt x="0" y="368"/>
                    </a:lnTo>
                    <a:lnTo>
                      <a:pt x="171" y="368"/>
                    </a:lnTo>
                    <a:lnTo>
                      <a:pt x="199" y="340"/>
                    </a:lnTo>
                    <a:lnTo>
                      <a:pt x="312" y="311"/>
                    </a:lnTo>
                    <a:lnTo>
                      <a:pt x="341" y="255"/>
                    </a:lnTo>
                    <a:lnTo>
                      <a:pt x="341" y="141"/>
                    </a:lnTo>
                    <a:lnTo>
                      <a:pt x="397" y="85"/>
                    </a:lnTo>
                    <a:lnTo>
                      <a:pt x="369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1" name="Freeform 947"/>
              <p:cNvSpPr>
                <a:spLocks/>
              </p:cNvSpPr>
              <p:nvPr/>
            </p:nvSpPr>
            <p:spPr bwMode="auto">
              <a:xfrm>
                <a:off x="5535" y="1040"/>
                <a:ext cx="1048" cy="1389"/>
              </a:xfrm>
              <a:custGeom>
                <a:avLst/>
                <a:gdLst>
                  <a:gd name="T0" fmla="*/ 0 w 1048"/>
                  <a:gd name="T1" fmla="*/ 1020 h 1389"/>
                  <a:gd name="T2" fmla="*/ 28 w 1048"/>
                  <a:gd name="T3" fmla="*/ 992 h 1389"/>
                  <a:gd name="T4" fmla="*/ 141 w 1048"/>
                  <a:gd name="T5" fmla="*/ 963 h 1389"/>
                  <a:gd name="T6" fmla="*/ 170 w 1048"/>
                  <a:gd name="T7" fmla="*/ 907 h 1389"/>
                  <a:gd name="T8" fmla="*/ 170 w 1048"/>
                  <a:gd name="T9" fmla="*/ 793 h 1389"/>
                  <a:gd name="T10" fmla="*/ 226 w 1048"/>
                  <a:gd name="T11" fmla="*/ 737 h 1389"/>
                  <a:gd name="T12" fmla="*/ 198 w 1048"/>
                  <a:gd name="T13" fmla="*/ 652 h 1389"/>
                  <a:gd name="T14" fmla="*/ 170 w 1048"/>
                  <a:gd name="T15" fmla="*/ 595 h 1389"/>
                  <a:gd name="T16" fmla="*/ 255 w 1048"/>
                  <a:gd name="T17" fmla="*/ 538 h 1389"/>
                  <a:gd name="T18" fmla="*/ 226 w 1048"/>
                  <a:gd name="T19" fmla="*/ 510 h 1389"/>
                  <a:gd name="T20" fmla="*/ 283 w 1048"/>
                  <a:gd name="T21" fmla="*/ 453 h 1389"/>
                  <a:gd name="T22" fmla="*/ 283 w 1048"/>
                  <a:gd name="T23" fmla="*/ 425 h 1389"/>
                  <a:gd name="T24" fmla="*/ 255 w 1048"/>
                  <a:gd name="T25" fmla="*/ 396 h 1389"/>
                  <a:gd name="T26" fmla="*/ 283 w 1048"/>
                  <a:gd name="T27" fmla="*/ 340 h 1389"/>
                  <a:gd name="T28" fmla="*/ 340 w 1048"/>
                  <a:gd name="T29" fmla="*/ 340 h 1389"/>
                  <a:gd name="T30" fmla="*/ 368 w 1048"/>
                  <a:gd name="T31" fmla="*/ 396 h 1389"/>
                  <a:gd name="T32" fmla="*/ 510 w 1048"/>
                  <a:gd name="T33" fmla="*/ 368 h 1389"/>
                  <a:gd name="T34" fmla="*/ 623 w 1048"/>
                  <a:gd name="T35" fmla="*/ 255 h 1389"/>
                  <a:gd name="T36" fmla="*/ 652 w 1048"/>
                  <a:gd name="T37" fmla="*/ 170 h 1389"/>
                  <a:gd name="T38" fmla="*/ 708 w 1048"/>
                  <a:gd name="T39" fmla="*/ 170 h 1389"/>
                  <a:gd name="T40" fmla="*/ 737 w 1048"/>
                  <a:gd name="T41" fmla="*/ 141 h 1389"/>
                  <a:gd name="T42" fmla="*/ 737 w 1048"/>
                  <a:gd name="T43" fmla="*/ 85 h 1389"/>
                  <a:gd name="T44" fmla="*/ 822 w 1048"/>
                  <a:gd name="T45" fmla="*/ 56 h 1389"/>
                  <a:gd name="T46" fmla="*/ 850 w 1048"/>
                  <a:gd name="T47" fmla="*/ 0 h 1389"/>
                  <a:gd name="T48" fmla="*/ 878 w 1048"/>
                  <a:gd name="T49" fmla="*/ 56 h 1389"/>
                  <a:gd name="T50" fmla="*/ 963 w 1048"/>
                  <a:gd name="T51" fmla="*/ 56 h 1389"/>
                  <a:gd name="T52" fmla="*/ 1020 w 1048"/>
                  <a:gd name="T53" fmla="*/ 0 h 1389"/>
                  <a:gd name="T54" fmla="*/ 1020 w 1048"/>
                  <a:gd name="T55" fmla="*/ 113 h 1389"/>
                  <a:gd name="T56" fmla="*/ 963 w 1048"/>
                  <a:gd name="T57" fmla="*/ 141 h 1389"/>
                  <a:gd name="T58" fmla="*/ 992 w 1048"/>
                  <a:gd name="T59" fmla="*/ 170 h 1389"/>
                  <a:gd name="T60" fmla="*/ 935 w 1048"/>
                  <a:gd name="T61" fmla="*/ 226 h 1389"/>
                  <a:gd name="T62" fmla="*/ 1020 w 1048"/>
                  <a:gd name="T63" fmla="*/ 255 h 1389"/>
                  <a:gd name="T64" fmla="*/ 1048 w 1048"/>
                  <a:gd name="T65" fmla="*/ 283 h 1389"/>
                  <a:gd name="T66" fmla="*/ 963 w 1048"/>
                  <a:gd name="T67" fmla="*/ 340 h 1389"/>
                  <a:gd name="T68" fmla="*/ 992 w 1048"/>
                  <a:gd name="T69" fmla="*/ 368 h 1389"/>
                  <a:gd name="T70" fmla="*/ 878 w 1048"/>
                  <a:gd name="T71" fmla="*/ 425 h 1389"/>
                  <a:gd name="T72" fmla="*/ 793 w 1048"/>
                  <a:gd name="T73" fmla="*/ 538 h 1389"/>
                  <a:gd name="T74" fmla="*/ 850 w 1048"/>
                  <a:gd name="T75" fmla="*/ 595 h 1389"/>
                  <a:gd name="T76" fmla="*/ 850 w 1048"/>
                  <a:gd name="T77" fmla="*/ 680 h 1389"/>
                  <a:gd name="T78" fmla="*/ 793 w 1048"/>
                  <a:gd name="T79" fmla="*/ 652 h 1389"/>
                  <a:gd name="T80" fmla="*/ 793 w 1048"/>
                  <a:gd name="T81" fmla="*/ 765 h 1389"/>
                  <a:gd name="T82" fmla="*/ 850 w 1048"/>
                  <a:gd name="T83" fmla="*/ 765 h 1389"/>
                  <a:gd name="T84" fmla="*/ 878 w 1048"/>
                  <a:gd name="T85" fmla="*/ 822 h 1389"/>
                  <a:gd name="T86" fmla="*/ 850 w 1048"/>
                  <a:gd name="T87" fmla="*/ 850 h 1389"/>
                  <a:gd name="T88" fmla="*/ 765 w 1048"/>
                  <a:gd name="T89" fmla="*/ 1020 h 1389"/>
                  <a:gd name="T90" fmla="*/ 708 w 1048"/>
                  <a:gd name="T91" fmla="*/ 1048 h 1389"/>
                  <a:gd name="T92" fmla="*/ 652 w 1048"/>
                  <a:gd name="T93" fmla="*/ 1247 h 1389"/>
                  <a:gd name="T94" fmla="*/ 595 w 1048"/>
                  <a:gd name="T95" fmla="*/ 1304 h 1389"/>
                  <a:gd name="T96" fmla="*/ 567 w 1048"/>
                  <a:gd name="T97" fmla="*/ 1389 h 1389"/>
                  <a:gd name="T98" fmla="*/ 538 w 1048"/>
                  <a:gd name="T99" fmla="*/ 1332 h 1389"/>
                  <a:gd name="T100" fmla="*/ 510 w 1048"/>
                  <a:gd name="T101" fmla="*/ 1219 h 1389"/>
                  <a:gd name="T102" fmla="*/ 425 w 1048"/>
                  <a:gd name="T103" fmla="*/ 1134 h 1389"/>
                  <a:gd name="T104" fmla="*/ 170 w 1048"/>
                  <a:gd name="T105" fmla="*/ 1077 h 1389"/>
                  <a:gd name="T106" fmla="*/ 0 w 1048"/>
                  <a:gd name="T107" fmla="*/ 1020 h 1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048" h="1389">
                    <a:moveTo>
                      <a:pt x="0" y="1020"/>
                    </a:moveTo>
                    <a:lnTo>
                      <a:pt x="28" y="992"/>
                    </a:lnTo>
                    <a:lnTo>
                      <a:pt x="141" y="963"/>
                    </a:lnTo>
                    <a:lnTo>
                      <a:pt x="170" y="907"/>
                    </a:lnTo>
                    <a:lnTo>
                      <a:pt x="170" y="793"/>
                    </a:lnTo>
                    <a:lnTo>
                      <a:pt x="226" y="737"/>
                    </a:lnTo>
                    <a:lnTo>
                      <a:pt x="198" y="652"/>
                    </a:lnTo>
                    <a:lnTo>
                      <a:pt x="170" y="595"/>
                    </a:lnTo>
                    <a:lnTo>
                      <a:pt x="255" y="538"/>
                    </a:lnTo>
                    <a:lnTo>
                      <a:pt x="226" y="510"/>
                    </a:lnTo>
                    <a:lnTo>
                      <a:pt x="283" y="453"/>
                    </a:lnTo>
                    <a:lnTo>
                      <a:pt x="283" y="425"/>
                    </a:lnTo>
                    <a:lnTo>
                      <a:pt x="255" y="396"/>
                    </a:lnTo>
                    <a:lnTo>
                      <a:pt x="283" y="340"/>
                    </a:lnTo>
                    <a:lnTo>
                      <a:pt x="340" y="340"/>
                    </a:lnTo>
                    <a:lnTo>
                      <a:pt x="368" y="396"/>
                    </a:lnTo>
                    <a:lnTo>
                      <a:pt x="510" y="368"/>
                    </a:lnTo>
                    <a:lnTo>
                      <a:pt x="623" y="255"/>
                    </a:lnTo>
                    <a:lnTo>
                      <a:pt x="652" y="170"/>
                    </a:lnTo>
                    <a:lnTo>
                      <a:pt x="708" y="170"/>
                    </a:lnTo>
                    <a:lnTo>
                      <a:pt x="737" y="141"/>
                    </a:lnTo>
                    <a:lnTo>
                      <a:pt x="737" y="85"/>
                    </a:lnTo>
                    <a:lnTo>
                      <a:pt x="822" y="56"/>
                    </a:lnTo>
                    <a:lnTo>
                      <a:pt x="850" y="0"/>
                    </a:lnTo>
                    <a:lnTo>
                      <a:pt x="878" y="56"/>
                    </a:lnTo>
                    <a:lnTo>
                      <a:pt x="963" y="56"/>
                    </a:lnTo>
                    <a:lnTo>
                      <a:pt x="1020" y="0"/>
                    </a:lnTo>
                    <a:lnTo>
                      <a:pt x="1020" y="113"/>
                    </a:lnTo>
                    <a:lnTo>
                      <a:pt x="963" y="141"/>
                    </a:lnTo>
                    <a:lnTo>
                      <a:pt x="992" y="170"/>
                    </a:lnTo>
                    <a:lnTo>
                      <a:pt x="935" y="226"/>
                    </a:lnTo>
                    <a:lnTo>
                      <a:pt x="1020" y="255"/>
                    </a:lnTo>
                    <a:lnTo>
                      <a:pt x="1048" y="283"/>
                    </a:lnTo>
                    <a:lnTo>
                      <a:pt x="963" y="340"/>
                    </a:lnTo>
                    <a:lnTo>
                      <a:pt x="992" y="368"/>
                    </a:lnTo>
                    <a:lnTo>
                      <a:pt x="878" y="425"/>
                    </a:lnTo>
                    <a:lnTo>
                      <a:pt x="793" y="538"/>
                    </a:lnTo>
                    <a:lnTo>
                      <a:pt x="850" y="595"/>
                    </a:lnTo>
                    <a:lnTo>
                      <a:pt x="850" y="680"/>
                    </a:lnTo>
                    <a:lnTo>
                      <a:pt x="793" y="652"/>
                    </a:lnTo>
                    <a:lnTo>
                      <a:pt x="793" y="765"/>
                    </a:lnTo>
                    <a:lnTo>
                      <a:pt x="850" y="765"/>
                    </a:lnTo>
                    <a:lnTo>
                      <a:pt x="878" y="822"/>
                    </a:lnTo>
                    <a:lnTo>
                      <a:pt x="850" y="850"/>
                    </a:lnTo>
                    <a:lnTo>
                      <a:pt x="765" y="1020"/>
                    </a:lnTo>
                    <a:lnTo>
                      <a:pt x="708" y="1048"/>
                    </a:lnTo>
                    <a:lnTo>
                      <a:pt x="652" y="1247"/>
                    </a:lnTo>
                    <a:lnTo>
                      <a:pt x="595" y="1304"/>
                    </a:lnTo>
                    <a:lnTo>
                      <a:pt x="567" y="1389"/>
                    </a:lnTo>
                    <a:lnTo>
                      <a:pt x="538" y="1332"/>
                    </a:lnTo>
                    <a:lnTo>
                      <a:pt x="510" y="1219"/>
                    </a:lnTo>
                    <a:lnTo>
                      <a:pt x="425" y="1134"/>
                    </a:lnTo>
                    <a:lnTo>
                      <a:pt x="170" y="1077"/>
                    </a:lnTo>
                    <a:lnTo>
                      <a:pt x="0" y="102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2" name="Freeform 948"/>
              <p:cNvSpPr>
                <a:spLocks/>
              </p:cNvSpPr>
              <p:nvPr/>
            </p:nvSpPr>
            <p:spPr bwMode="auto">
              <a:xfrm>
                <a:off x="6102" y="1890"/>
                <a:ext cx="481" cy="595"/>
              </a:xfrm>
              <a:custGeom>
                <a:avLst/>
                <a:gdLst>
                  <a:gd name="T0" fmla="*/ 283 w 481"/>
                  <a:gd name="T1" fmla="*/ 0 h 595"/>
                  <a:gd name="T2" fmla="*/ 340 w 481"/>
                  <a:gd name="T3" fmla="*/ 57 h 595"/>
                  <a:gd name="T4" fmla="*/ 396 w 481"/>
                  <a:gd name="T5" fmla="*/ 57 h 595"/>
                  <a:gd name="T6" fmla="*/ 481 w 481"/>
                  <a:gd name="T7" fmla="*/ 113 h 595"/>
                  <a:gd name="T8" fmla="*/ 368 w 481"/>
                  <a:gd name="T9" fmla="*/ 142 h 595"/>
                  <a:gd name="T10" fmla="*/ 368 w 481"/>
                  <a:gd name="T11" fmla="*/ 227 h 595"/>
                  <a:gd name="T12" fmla="*/ 311 w 481"/>
                  <a:gd name="T13" fmla="*/ 227 h 595"/>
                  <a:gd name="T14" fmla="*/ 283 w 481"/>
                  <a:gd name="T15" fmla="*/ 425 h 595"/>
                  <a:gd name="T16" fmla="*/ 226 w 481"/>
                  <a:gd name="T17" fmla="*/ 454 h 595"/>
                  <a:gd name="T18" fmla="*/ 226 w 481"/>
                  <a:gd name="T19" fmla="*/ 539 h 595"/>
                  <a:gd name="T20" fmla="*/ 141 w 481"/>
                  <a:gd name="T21" fmla="*/ 595 h 595"/>
                  <a:gd name="T22" fmla="*/ 0 w 481"/>
                  <a:gd name="T23" fmla="*/ 539 h 595"/>
                  <a:gd name="T24" fmla="*/ 28 w 481"/>
                  <a:gd name="T25" fmla="*/ 454 h 595"/>
                  <a:gd name="T26" fmla="*/ 85 w 481"/>
                  <a:gd name="T27" fmla="*/ 397 h 595"/>
                  <a:gd name="T28" fmla="*/ 141 w 481"/>
                  <a:gd name="T29" fmla="*/ 198 h 595"/>
                  <a:gd name="T30" fmla="*/ 198 w 481"/>
                  <a:gd name="T31" fmla="*/ 170 h 595"/>
                  <a:gd name="T32" fmla="*/ 283 w 481"/>
                  <a:gd name="T33" fmla="*/ 0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81" h="595">
                    <a:moveTo>
                      <a:pt x="283" y="0"/>
                    </a:moveTo>
                    <a:lnTo>
                      <a:pt x="340" y="57"/>
                    </a:lnTo>
                    <a:lnTo>
                      <a:pt x="396" y="57"/>
                    </a:lnTo>
                    <a:lnTo>
                      <a:pt x="481" y="113"/>
                    </a:lnTo>
                    <a:lnTo>
                      <a:pt x="368" y="142"/>
                    </a:lnTo>
                    <a:lnTo>
                      <a:pt x="368" y="227"/>
                    </a:lnTo>
                    <a:lnTo>
                      <a:pt x="311" y="227"/>
                    </a:lnTo>
                    <a:lnTo>
                      <a:pt x="283" y="425"/>
                    </a:lnTo>
                    <a:lnTo>
                      <a:pt x="226" y="454"/>
                    </a:lnTo>
                    <a:lnTo>
                      <a:pt x="226" y="539"/>
                    </a:lnTo>
                    <a:lnTo>
                      <a:pt x="141" y="595"/>
                    </a:lnTo>
                    <a:lnTo>
                      <a:pt x="0" y="539"/>
                    </a:lnTo>
                    <a:lnTo>
                      <a:pt x="28" y="454"/>
                    </a:lnTo>
                    <a:lnTo>
                      <a:pt x="85" y="397"/>
                    </a:lnTo>
                    <a:lnTo>
                      <a:pt x="141" y="198"/>
                    </a:lnTo>
                    <a:lnTo>
                      <a:pt x="198" y="170"/>
                    </a:lnTo>
                    <a:lnTo>
                      <a:pt x="28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3" name="Freeform 949"/>
              <p:cNvSpPr>
                <a:spLocks/>
              </p:cNvSpPr>
              <p:nvPr/>
            </p:nvSpPr>
            <p:spPr bwMode="auto">
              <a:xfrm>
                <a:off x="6243" y="2315"/>
                <a:ext cx="199" cy="199"/>
              </a:xfrm>
              <a:custGeom>
                <a:avLst/>
                <a:gdLst>
                  <a:gd name="T0" fmla="*/ 0 w 199"/>
                  <a:gd name="T1" fmla="*/ 170 h 199"/>
                  <a:gd name="T2" fmla="*/ 85 w 199"/>
                  <a:gd name="T3" fmla="*/ 114 h 199"/>
                  <a:gd name="T4" fmla="*/ 85 w 199"/>
                  <a:gd name="T5" fmla="*/ 29 h 199"/>
                  <a:gd name="T6" fmla="*/ 142 w 199"/>
                  <a:gd name="T7" fmla="*/ 0 h 199"/>
                  <a:gd name="T8" fmla="*/ 142 w 199"/>
                  <a:gd name="T9" fmla="*/ 85 h 199"/>
                  <a:gd name="T10" fmla="*/ 199 w 199"/>
                  <a:gd name="T11" fmla="*/ 114 h 199"/>
                  <a:gd name="T12" fmla="*/ 85 w 199"/>
                  <a:gd name="T13" fmla="*/ 199 h 199"/>
                  <a:gd name="T14" fmla="*/ 0 w 199"/>
                  <a:gd name="T15" fmla="*/ 170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9" h="199">
                    <a:moveTo>
                      <a:pt x="0" y="170"/>
                    </a:moveTo>
                    <a:lnTo>
                      <a:pt x="85" y="114"/>
                    </a:lnTo>
                    <a:lnTo>
                      <a:pt x="85" y="29"/>
                    </a:lnTo>
                    <a:lnTo>
                      <a:pt x="142" y="0"/>
                    </a:lnTo>
                    <a:lnTo>
                      <a:pt x="142" y="85"/>
                    </a:lnTo>
                    <a:lnTo>
                      <a:pt x="199" y="114"/>
                    </a:lnTo>
                    <a:lnTo>
                      <a:pt x="85" y="199"/>
                    </a:lnTo>
                    <a:lnTo>
                      <a:pt x="0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4" name="Freeform 950"/>
              <p:cNvSpPr>
                <a:spLocks/>
              </p:cNvSpPr>
              <p:nvPr/>
            </p:nvSpPr>
            <p:spPr bwMode="auto">
              <a:xfrm>
                <a:off x="6328" y="2372"/>
                <a:ext cx="397" cy="340"/>
              </a:xfrm>
              <a:custGeom>
                <a:avLst/>
                <a:gdLst>
                  <a:gd name="T0" fmla="*/ 397 w 397"/>
                  <a:gd name="T1" fmla="*/ 28 h 340"/>
                  <a:gd name="T2" fmla="*/ 284 w 397"/>
                  <a:gd name="T3" fmla="*/ 0 h 340"/>
                  <a:gd name="T4" fmla="*/ 199 w 397"/>
                  <a:gd name="T5" fmla="*/ 85 h 340"/>
                  <a:gd name="T6" fmla="*/ 114 w 397"/>
                  <a:gd name="T7" fmla="*/ 57 h 340"/>
                  <a:gd name="T8" fmla="*/ 0 w 397"/>
                  <a:gd name="T9" fmla="*/ 142 h 340"/>
                  <a:gd name="T10" fmla="*/ 85 w 397"/>
                  <a:gd name="T11" fmla="*/ 170 h 340"/>
                  <a:gd name="T12" fmla="*/ 85 w 397"/>
                  <a:gd name="T13" fmla="*/ 340 h 340"/>
                  <a:gd name="T14" fmla="*/ 227 w 397"/>
                  <a:gd name="T15" fmla="*/ 283 h 340"/>
                  <a:gd name="T16" fmla="*/ 227 w 397"/>
                  <a:gd name="T17" fmla="*/ 227 h 340"/>
                  <a:gd name="T18" fmla="*/ 312 w 397"/>
                  <a:gd name="T19" fmla="*/ 170 h 340"/>
                  <a:gd name="T20" fmla="*/ 312 w 397"/>
                  <a:gd name="T21" fmla="*/ 142 h 340"/>
                  <a:gd name="T22" fmla="*/ 341 w 397"/>
                  <a:gd name="T23" fmla="*/ 85 h 340"/>
                  <a:gd name="T24" fmla="*/ 341 w 397"/>
                  <a:gd name="T25" fmla="*/ 57 h 340"/>
                  <a:gd name="T26" fmla="*/ 397 w 397"/>
                  <a:gd name="T27" fmla="*/ 28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97" h="340">
                    <a:moveTo>
                      <a:pt x="397" y="28"/>
                    </a:moveTo>
                    <a:lnTo>
                      <a:pt x="284" y="0"/>
                    </a:lnTo>
                    <a:lnTo>
                      <a:pt x="199" y="85"/>
                    </a:lnTo>
                    <a:lnTo>
                      <a:pt x="114" y="57"/>
                    </a:lnTo>
                    <a:lnTo>
                      <a:pt x="0" y="142"/>
                    </a:lnTo>
                    <a:lnTo>
                      <a:pt x="85" y="170"/>
                    </a:lnTo>
                    <a:lnTo>
                      <a:pt x="85" y="340"/>
                    </a:lnTo>
                    <a:lnTo>
                      <a:pt x="227" y="283"/>
                    </a:lnTo>
                    <a:lnTo>
                      <a:pt x="227" y="227"/>
                    </a:lnTo>
                    <a:lnTo>
                      <a:pt x="312" y="170"/>
                    </a:lnTo>
                    <a:lnTo>
                      <a:pt x="312" y="142"/>
                    </a:lnTo>
                    <a:lnTo>
                      <a:pt x="341" y="85"/>
                    </a:lnTo>
                    <a:lnTo>
                      <a:pt x="341" y="57"/>
                    </a:lnTo>
                    <a:lnTo>
                      <a:pt x="397" y="2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5" name="Freeform 951"/>
              <p:cNvSpPr>
                <a:spLocks/>
              </p:cNvSpPr>
              <p:nvPr/>
            </p:nvSpPr>
            <p:spPr bwMode="auto">
              <a:xfrm>
                <a:off x="6385" y="1578"/>
                <a:ext cx="765" cy="879"/>
              </a:xfrm>
              <a:custGeom>
                <a:avLst/>
                <a:gdLst>
                  <a:gd name="T0" fmla="*/ 539 w 765"/>
                  <a:gd name="T1" fmla="*/ 0 h 879"/>
                  <a:gd name="T2" fmla="*/ 482 w 765"/>
                  <a:gd name="T3" fmla="*/ 114 h 879"/>
                  <a:gd name="T4" fmla="*/ 340 w 765"/>
                  <a:gd name="T5" fmla="*/ 57 h 879"/>
                  <a:gd name="T6" fmla="*/ 284 w 765"/>
                  <a:gd name="T7" fmla="*/ 85 h 879"/>
                  <a:gd name="T8" fmla="*/ 284 w 765"/>
                  <a:gd name="T9" fmla="*/ 199 h 879"/>
                  <a:gd name="T10" fmla="*/ 227 w 765"/>
                  <a:gd name="T11" fmla="*/ 255 h 879"/>
                  <a:gd name="T12" fmla="*/ 255 w 765"/>
                  <a:gd name="T13" fmla="*/ 312 h 879"/>
                  <a:gd name="T14" fmla="*/ 198 w 765"/>
                  <a:gd name="T15" fmla="*/ 425 h 879"/>
                  <a:gd name="T16" fmla="*/ 85 w 765"/>
                  <a:gd name="T17" fmla="*/ 454 h 879"/>
                  <a:gd name="T18" fmla="*/ 85 w 765"/>
                  <a:gd name="T19" fmla="*/ 539 h 879"/>
                  <a:gd name="T20" fmla="*/ 28 w 765"/>
                  <a:gd name="T21" fmla="*/ 539 h 879"/>
                  <a:gd name="T22" fmla="*/ 0 w 765"/>
                  <a:gd name="T23" fmla="*/ 737 h 879"/>
                  <a:gd name="T24" fmla="*/ 0 w 765"/>
                  <a:gd name="T25" fmla="*/ 822 h 879"/>
                  <a:gd name="T26" fmla="*/ 57 w 765"/>
                  <a:gd name="T27" fmla="*/ 851 h 879"/>
                  <a:gd name="T28" fmla="*/ 142 w 765"/>
                  <a:gd name="T29" fmla="*/ 879 h 879"/>
                  <a:gd name="T30" fmla="*/ 227 w 765"/>
                  <a:gd name="T31" fmla="*/ 794 h 879"/>
                  <a:gd name="T32" fmla="*/ 340 w 765"/>
                  <a:gd name="T33" fmla="*/ 822 h 879"/>
                  <a:gd name="T34" fmla="*/ 340 w 765"/>
                  <a:gd name="T35" fmla="*/ 766 h 879"/>
                  <a:gd name="T36" fmla="*/ 425 w 765"/>
                  <a:gd name="T37" fmla="*/ 652 h 879"/>
                  <a:gd name="T38" fmla="*/ 482 w 765"/>
                  <a:gd name="T39" fmla="*/ 709 h 879"/>
                  <a:gd name="T40" fmla="*/ 567 w 765"/>
                  <a:gd name="T41" fmla="*/ 652 h 879"/>
                  <a:gd name="T42" fmla="*/ 680 w 765"/>
                  <a:gd name="T43" fmla="*/ 624 h 879"/>
                  <a:gd name="T44" fmla="*/ 680 w 765"/>
                  <a:gd name="T45" fmla="*/ 539 h 879"/>
                  <a:gd name="T46" fmla="*/ 737 w 765"/>
                  <a:gd name="T47" fmla="*/ 567 h 879"/>
                  <a:gd name="T48" fmla="*/ 765 w 765"/>
                  <a:gd name="T49" fmla="*/ 482 h 879"/>
                  <a:gd name="T50" fmla="*/ 709 w 765"/>
                  <a:gd name="T51" fmla="*/ 425 h 879"/>
                  <a:gd name="T52" fmla="*/ 680 w 765"/>
                  <a:gd name="T53" fmla="*/ 369 h 879"/>
                  <a:gd name="T54" fmla="*/ 709 w 765"/>
                  <a:gd name="T55" fmla="*/ 255 h 879"/>
                  <a:gd name="T56" fmla="*/ 680 w 765"/>
                  <a:gd name="T57" fmla="*/ 255 h 879"/>
                  <a:gd name="T58" fmla="*/ 709 w 765"/>
                  <a:gd name="T59" fmla="*/ 199 h 879"/>
                  <a:gd name="T60" fmla="*/ 680 w 765"/>
                  <a:gd name="T61" fmla="*/ 170 h 879"/>
                  <a:gd name="T62" fmla="*/ 652 w 765"/>
                  <a:gd name="T63" fmla="*/ 114 h 879"/>
                  <a:gd name="T64" fmla="*/ 595 w 765"/>
                  <a:gd name="T65" fmla="*/ 85 h 879"/>
                  <a:gd name="T66" fmla="*/ 624 w 765"/>
                  <a:gd name="T67" fmla="*/ 29 h 879"/>
                  <a:gd name="T68" fmla="*/ 539 w 765"/>
                  <a:gd name="T69" fmla="*/ 0 h 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765" h="879">
                    <a:moveTo>
                      <a:pt x="539" y="0"/>
                    </a:moveTo>
                    <a:lnTo>
                      <a:pt x="482" y="114"/>
                    </a:lnTo>
                    <a:lnTo>
                      <a:pt x="340" y="57"/>
                    </a:lnTo>
                    <a:lnTo>
                      <a:pt x="284" y="85"/>
                    </a:lnTo>
                    <a:lnTo>
                      <a:pt x="284" y="199"/>
                    </a:lnTo>
                    <a:lnTo>
                      <a:pt x="227" y="255"/>
                    </a:lnTo>
                    <a:lnTo>
                      <a:pt x="255" y="312"/>
                    </a:lnTo>
                    <a:lnTo>
                      <a:pt x="198" y="425"/>
                    </a:lnTo>
                    <a:lnTo>
                      <a:pt x="85" y="454"/>
                    </a:lnTo>
                    <a:lnTo>
                      <a:pt x="85" y="539"/>
                    </a:lnTo>
                    <a:lnTo>
                      <a:pt x="28" y="539"/>
                    </a:lnTo>
                    <a:lnTo>
                      <a:pt x="0" y="737"/>
                    </a:lnTo>
                    <a:lnTo>
                      <a:pt x="0" y="822"/>
                    </a:lnTo>
                    <a:lnTo>
                      <a:pt x="57" y="851"/>
                    </a:lnTo>
                    <a:lnTo>
                      <a:pt x="142" y="879"/>
                    </a:lnTo>
                    <a:lnTo>
                      <a:pt x="227" y="794"/>
                    </a:lnTo>
                    <a:lnTo>
                      <a:pt x="340" y="822"/>
                    </a:lnTo>
                    <a:lnTo>
                      <a:pt x="340" y="766"/>
                    </a:lnTo>
                    <a:lnTo>
                      <a:pt x="425" y="652"/>
                    </a:lnTo>
                    <a:lnTo>
                      <a:pt x="482" y="709"/>
                    </a:lnTo>
                    <a:lnTo>
                      <a:pt x="567" y="652"/>
                    </a:lnTo>
                    <a:lnTo>
                      <a:pt x="680" y="624"/>
                    </a:lnTo>
                    <a:lnTo>
                      <a:pt x="680" y="539"/>
                    </a:lnTo>
                    <a:lnTo>
                      <a:pt x="737" y="567"/>
                    </a:lnTo>
                    <a:lnTo>
                      <a:pt x="765" y="482"/>
                    </a:lnTo>
                    <a:lnTo>
                      <a:pt x="709" y="425"/>
                    </a:lnTo>
                    <a:lnTo>
                      <a:pt x="680" y="369"/>
                    </a:lnTo>
                    <a:lnTo>
                      <a:pt x="709" y="255"/>
                    </a:lnTo>
                    <a:lnTo>
                      <a:pt x="680" y="255"/>
                    </a:lnTo>
                    <a:lnTo>
                      <a:pt x="709" y="199"/>
                    </a:lnTo>
                    <a:lnTo>
                      <a:pt x="680" y="170"/>
                    </a:lnTo>
                    <a:lnTo>
                      <a:pt x="652" y="114"/>
                    </a:lnTo>
                    <a:lnTo>
                      <a:pt x="595" y="85"/>
                    </a:lnTo>
                    <a:lnTo>
                      <a:pt x="624" y="29"/>
                    </a:lnTo>
                    <a:lnTo>
                      <a:pt x="539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6" name="Freeform 952"/>
              <p:cNvSpPr>
                <a:spLocks/>
              </p:cNvSpPr>
              <p:nvPr/>
            </p:nvSpPr>
            <p:spPr bwMode="auto">
              <a:xfrm>
                <a:off x="6328" y="1181"/>
                <a:ext cx="709" cy="822"/>
              </a:xfrm>
              <a:custGeom>
                <a:avLst/>
                <a:gdLst>
                  <a:gd name="T0" fmla="*/ 596 w 709"/>
                  <a:gd name="T1" fmla="*/ 397 h 822"/>
                  <a:gd name="T2" fmla="*/ 539 w 709"/>
                  <a:gd name="T3" fmla="*/ 511 h 822"/>
                  <a:gd name="T4" fmla="*/ 397 w 709"/>
                  <a:gd name="T5" fmla="*/ 454 h 822"/>
                  <a:gd name="T6" fmla="*/ 341 w 709"/>
                  <a:gd name="T7" fmla="*/ 482 h 822"/>
                  <a:gd name="T8" fmla="*/ 341 w 709"/>
                  <a:gd name="T9" fmla="*/ 596 h 822"/>
                  <a:gd name="T10" fmla="*/ 284 w 709"/>
                  <a:gd name="T11" fmla="*/ 652 h 822"/>
                  <a:gd name="T12" fmla="*/ 312 w 709"/>
                  <a:gd name="T13" fmla="*/ 709 h 822"/>
                  <a:gd name="T14" fmla="*/ 255 w 709"/>
                  <a:gd name="T15" fmla="*/ 822 h 822"/>
                  <a:gd name="T16" fmla="*/ 170 w 709"/>
                  <a:gd name="T17" fmla="*/ 766 h 822"/>
                  <a:gd name="T18" fmla="*/ 114 w 709"/>
                  <a:gd name="T19" fmla="*/ 766 h 822"/>
                  <a:gd name="T20" fmla="*/ 57 w 709"/>
                  <a:gd name="T21" fmla="*/ 709 h 822"/>
                  <a:gd name="T22" fmla="*/ 85 w 709"/>
                  <a:gd name="T23" fmla="*/ 681 h 822"/>
                  <a:gd name="T24" fmla="*/ 57 w 709"/>
                  <a:gd name="T25" fmla="*/ 624 h 822"/>
                  <a:gd name="T26" fmla="*/ 0 w 709"/>
                  <a:gd name="T27" fmla="*/ 624 h 822"/>
                  <a:gd name="T28" fmla="*/ 0 w 709"/>
                  <a:gd name="T29" fmla="*/ 511 h 822"/>
                  <a:gd name="T30" fmla="*/ 57 w 709"/>
                  <a:gd name="T31" fmla="*/ 539 h 822"/>
                  <a:gd name="T32" fmla="*/ 57 w 709"/>
                  <a:gd name="T33" fmla="*/ 454 h 822"/>
                  <a:gd name="T34" fmla="*/ 0 w 709"/>
                  <a:gd name="T35" fmla="*/ 397 h 822"/>
                  <a:gd name="T36" fmla="*/ 85 w 709"/>
                  <a:gd name="T37" fmla="*/ 284 h 822"/>
                  <a:gd name="T38" fmla="*/ 199 w 709"/>
                  <a:gd name="T39" fmla="*/ 227 h 822"/>
                  <a:gd name="T40" fmla="*/ 170 w 709"/>
                  <a:gd name="T41" fmla="*/ 199 h 822"/>
                  <a:gd name="T42" fmla="*/ 255 w 709"/>
                  <a:gd name="T43" fmla="*/ 142 h 822"/>
                  <a:gd name="T44" fmla="*/ 227 w 709"/>
                  <a:gd name="T45" fmla="*/ 114 h 822"/>
                  <a:gd name="T46" fmla="*/ 142 w 709"/>
                  <a:gd name="T47" fmla="*/ 85 h 822"/>
                  <a:gd name="T48" fmla="*/ 199 w 709"/>
                  <a:gd name="T49" fmla="*/ 29 h 822"/>
                  <a:gd name="T50" fmla="*/ 482 w 709"/>
                  <a:gd name="T51" fmla="*/ 0 h 822"/>
                  <a:gd name="T52" fmla="*/ 539 w 709"/>
                  <a:gd name="T53" fmla="*/ 57 h 822"/>
                  <a:gd name="T54" fmla="*/ 652 w 709"/>
                  <a:gd name="T55" fmla="*/ 29 h 822"/>
                  <a:gd name="T56" fmla="*/ 681 w 709"/>
                  <a:gd name="T57" fmla="*/ 85 h 822"/>
                  <a:gd name="T58" fmla="*/ 652 w 709"/>
                  <a:gd name="T59" fmla="*/ 142 h 822"/>
                  <a:gd name="T60" fmla="*/ 709 w 709"/>
                  <a:gd name="T61" fmla="*/ 227 h 822"/>
                  <a:gd name="T62" fmla="*/ 567 w 709"/>
                  <a:gd name="T63" fmla="*/ 340 h 822"/>
                  <a:gd name="T64" fmla="*/ 596 w 709"/>
                  <a:gd name="T65" fmla="*/ 397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709" h="822">
                    <a:moveTo>
                      <a:pt x="596" y="397"/>
                    </a:moveTo>
                    <a:lnTo>
                      <a:pt x="539" y="511"/>
                    </a:lnTo>
                    <a:lnTo>
                      <a:pt x="397" y="454"/>
                    </a:lnTo>
                    <a:lnTo>
                      <a:pt x="341" y="482"/>
                    </a:lnTo>
                    <a:lnTo>
                      <a:pt x="341" y="596"/>
                    </a:lnTo>
                    <a:lnTo>
                      <a:pt x="284" y="652"/>
                    </a:lnTo>
                    <a:lnTo>
                      <a:pt x="312" y="709"/>
                    </a:lnTo>
                    <a:lnTo>
                      <a:pt x="255" y="822"/>
                    </a:lnTo>
                    <a:lnTo>
                      <a:pt x="170" y="766"/>
                    </a:lnTo>
                    <a:lnTo>
                      <a:pt x="114" y="766"/>
                    </a:lnTo>
                    <a:lnTo>
                      <a:pt x="57" y="709"/>
                    </a:lnTo>
                    <a:lnTo>
                      <a:pt x="85" y="681"/>
                    </a:lnTo>
                    <a:lnTo>
                      <a:pt x="57" y="624"/>
                    </a:lnTo>
                    <a:lnTo>
                      <a:pt x="0" y="624"/>
                    </a:lnTo>
                    <a:lnTo>
                      <a:pt x="0" y="511"/>
                    </a:lnTo>
                    <a:lnTo>
                      <a:pt x="57" y="539"/>
                    </a:lnTo>
                    <a:lnTo>
                      <a:pt x="57" y="454"/>
                    </a:lnTo>
                    <a:lnTo>
                      <a:pt x="0" y="397"/>
                    </a:lnTo>
                    <a:lnTo>
                      <a:pt x="85" y="284"/>
                    </a:lnTo>
                    <a:lnTo>
                      <a:pt x="199" y="227"/>
                    </a:lnTo>
                    <a:lnTo>
                      <a:pt x="170" y="199"/>
                    </a:lnTo>
                    <a:lnTo>
                      <a:pt x="255" y="142"/>
                    </a:lnTo>
                    <a:lnTo>
                      <a:pt x="227" y="114"/>
                    </a:lnTo>
                    <a:lnTo>
                      <a:pt x="142" y="85"/>
                    </a:lnTo>
                    <a:lnTo>
                      <a:pt x="199" y="29"/>
                    </a:lnTo>
                    <a:lnTo>
                      <a:pt x="482" y="0"/>
                    </a:lnTo>
                    <a:lnTo>
                      <a:pt x="539" y="57"/>
                    </a:lnTo>
                    <a:lnTo>
                      <a:pt x="652" y="29"/>
                    </a:lnTo>
                    <a:lnTo>
                      <a:pt x="681" y="85"/>
                    </a:lnTo>
                    <a:lnTo>
                      <a:pt x="652" y="142"/>
                    </a:lnTo>
                    <a:lnTo>
                      <a:pt x="709" y="227"/>
                    </a:lnTo>
                    <a:lnTo>
                      <a:pt x="567" y="340"/>
                    </a:lnTo>
                    <a:lnTo>
                      <a:pt x="596" y="39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7" name="Freeform 953"/>
              <p:cNvSpPr>
                <a:spLocks/>
              </p:cNvSpPr>
              <p:nvPr/>
            </p:nvSpPr>
            <p:spPr bwMode="auto">
              <a:xfrm>
                <a:off x="347" y="5746"/>
                <a:ext cx="198" cy="226"/>
              </a:xfrm>
              <a:custGeom>
                <a:avLst/>
                <a:gdLst>
                  <a:gd name="T0" fmla="*/ 28 w 198"/>
                  <a:gd name="T1" fmla="*/ 0 h 226"/>
                  <a:gd name="T2" fmla="*/ 56 w 198"/>
                  <a:gd name="T3" fmla="*/ 56 h 226"/>
                  <a:gd name="T4" fmla="*/ 0 w 198"/>
                  <a:gd name="T5" fmla="*/ 113 h 226"/>
                  <a:gd name="T6" fmla="*/ 56 w 198"/>
                  <a:gd name="T7" fmla="*/ 170 h 226"/>
                  <a:gd name="T8" fmla="*/ 28 w 198"/>
                  <a:gd name="T9" fmla="*/ 226 h 226"/>
                  <a:gd name="T10" fmla="*/ 170 w 198"/>
                  <a:gd name="T11" fmla="*/ 226 h 226"/>
                  <a:gd name="T12" fmla="*/ 141 w 198"/>
                  <a:gd name="T13" fmla="*/ 141 h 226"/>
                  <a:gd name="T14" fmla="*/ 198 w 198"/>
                  <a:gd name="T15" fmla="*/ 85 h 226"/>
                  <a:gd name="T16" fmla="*/ 28 w 198"/>
                  <a:gd name="T17" fmla="*/ 0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8" h="226">
                    <a:moveTo>
                      <a:pt x="28" y="0"/>
                    </a:moveTo>
                    <a:lnTo>
                      <a:pt x="56" y="56"/>
                    </a:lnTo>
                    <a:lnTo>
                      <a:pt x="0" y="113"/>
                    </a:lnTo>
                    <a:lnTo>
                      <a:pt x="56" y="170"/>
                    </a:lnTo>
                    <a:lnTo>
                      <a:pt x="28" y="226"/>
                    </a:lnTo>
                    <a:lnTo>
                      <a:pt x="170" y="226"/>
                    </a:lnTo>
                    <a:lnTo>
                      <a:pt x="141" y="141"/>
                    </a:lnTo>
                    <a:lnTo>
                      <a:pt x="198" y="85"/>
                    </a:lnTo>
                    <a:lnTo>
                      <a:pt x="28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8" name="Freeform 954"/>
              <p:cNvSpPr>
                <a:spLocks/>
              </p:cNvSpPr>
              <p:nvPr/>
            </p:nvSpPr>
            <p:spPr bwMode="auto">
              <a:xfrm>
                <a:off x="828" y="4045"/>
                <a:ext cx="738" cy="1332"/>
              </a:xfrm>
              <a:custGeom>
                <a:avLst/>
                <a:gdLst>
                  <a:gd name="T0" fmla="*/ 709 w 738"/>
                  <a:gd name="T1" fmla="*/ 793 h 1332"/>
                  <a:gd name="T2" fmla="*/ 681 w 738"/>
                  <a:gd name="T3" fmla="*/ 878 h 1332"/>
                  <a:gd name="T4" fmla="*/ 624 w 738"/>
                  <a:gd name="T5" fmla="*/ 907 h 1332"/>
                  <a:gd name="T6" fmla="*/ 596 w 738"/>
                  <a:gd name="T7" fmla="*/ 935 h 1332"/>
                  <a:gd name="T8" fmla="*/ 624 w 738"/>
                  <a:gd name="T9" fmla="*/ 992 h 1332"/>
                  <a:gd name="T10" fmla="*/ 596 w 738"/>
                  <a:gd name="T11" fmla="*/ 992 h 1332"/>
                  <a:gd name="T12" fmla="*/ 511 w 738"/>
                  <a:gd name="T13" fmla="*/ 935 h 1332"/>
                  <a:gd name="T14" fmla="*/ 454 w 738"/>
                  <a:gd name="T15" fmla="*/ 1020 h 1332"/>
                  <a:gd name="T16" fmla="*/ 539 w 738"/>
                  <a:gd name="T17" fmla="*/ 1105 h 1332"/>
                  <a:gd name="T18" fmla="*/ 511 w 738"/>
                  <a:gd name="T19" fmla="*/ 1219 h 1332"/>
                  <a:gd name="T20" fmla="*/ 539 w 738"/>
                  <a:gd name="T21" fmla="*/ 1275 h 1332"/>
                  <a:gd name="T22" fmla="*/ 454 w 738"/>
                  <a:gd name="T23" fmla="*/ 1332 h 1332"/>
                  <a:gd name="T24" fmla="*/ 369 w 738"/>
                  <a:gd name="T25" fmla="*/ 1304 h 1332"/>
                  <a:gd name="T26" fmla="*/ 369 w 738"/>
                  <a:gd name="T27" fmla="*/ 1219 h 1332"/>
                  <a:gd name="T28" fmla="*/ 312 w 738"/>
                  <a:gd name="T29" fmla="*/ 1162 h 1332"/>
                  <a:gd name="T30" fmla="*/ 227 w 738"/>
                  <a:gd name="T31" fmla="*/ 1162 h 1332"/>
                  <a:gd name="T32" fmla="*/ 199 w 738"/>
                  <a:gd name="T33" fmla="*/ 1134 h 1332"/>
                  <a:gd name="T34" fmla="*/ 199 w 738"/>
                  <a:gd name="T35" fmla="*/ 1049 h 1332"/>
                  <a:gd name="T36" fmla="*/ 199 w 738"/>
                  <a:gd name="T37" fmla="*/ 992 h 1332"/>
                  <a:gd name="T38" fmla="*/ 256 w 738"/>
                  <a:gd name="T39" fmla="*/ 963 h 1332"/>
                  <a:gd name="T40" fmla="*/ 256 w 738"/>
                  <a:gd name="T41" fmla="*/ 907 h 1332"/>
                  <a:gd name="T42" fmla="*/ 142 w 738"/>
                  <a:gd name="T43" fmla="*/ 935 h 1332"/>
                  <a:gd name="T44" fmla="*/ 142 w 738"/>
                  <a:gd name="T45" fmla="*/ 878 h 1332"/>
                  <a:gd name="T46" fmla="*/ 29 w 738"/>
                  <a:gd name="T47" fmla="*/ 907 h 1332"/>
                  <a:gd name="T48" fmla="*/ 0 w 738"/>
                  <a:gd name="T49" fmla="*/ 793 h 1332"/>
                  <a:gd name="T50" fmla="*/ 114 w 738"/>
                  <a:gd name="T51" fmla="*/ 765 h 1332"/>
                  <a:gd name="T52" fmla="*/ 114 w 738"/>
                  <a:gd name="T53" fmla="*/ 680 h 1332"/>
                  <a:gd name="T54" fmla="*/ 142 w 738"/>
                  <a:gd name="T55" fmla="*/ 623 h 1332"/>
                  <a:gd name="T56" fmla="*/ 114 w 738"/>
                  <a:gd name="T57" fmla="*/ 567 h 1332"/>
                  <a:gd name="T58" fmla="*/ 142 w 738"/>
                  <a:gd name="T59" fmla="*/ 510 h 1332"/>
                  <a:gd name="T60" fmla="*/ 86 w 738"/>
                  <a:gd name="T61" fmla="*/ 425 h 1332"/>
                  <a:gd name="T62" fmla="*/ 114 w 738"/>
                  <a:gd name="T63" fmla="*/ 311 h 1332"/>
                  <a:gd name="T64" fmla="*/ 29 w 738"/>
                  <a:gd name="T65" fmla="*/ 226 h 1332"/>
                  <a:gd name="T66" fmla="*/ 57 w 738"/>
                  <a:gd name="T67" fmla="*/ 170 h 1332"/>
                  <a:gd name="T68" fmla="*/ 57 w 738"/>
                  <a:gd name="T69" fmla="*/ 0 h 1332"/>
                  <a:gd name="T70" fmla="*/ 171 w 738"/>
                  <a:gd name="T71" fmla="*/ 85 h 1332"/>
                  <a:gd name="T72" fmla="*/ 256 w 738"/>
                  <a:gd name="T73" fmla="*/ 85 h 1332"/>
                  <a:gd name="T74" fmla="*/ 284 w 738"/>
                  <a:gd name="T75" fmla="*/ 170 h 1332"/>
                  <a:gd name="T76" fmla="*/ 369 w 738"/>
                  <a:gd name="T77" fmla="*/ 170 h 1332"/>
                  <a:gd name="T78" fmla="*/ 397 w 738"/>
                  <a:gd name="T79" fmla="*/ 198 h 1332"/>
                  <a:gd name="T80" fmla="*/ 369 w 738"/>
                  <a:gd name="T81" fmla="*/ 255 h 1332"/>
                  <a:gd name="T82" fmla="*/ 426 w 738"/>
                  <a:gd name="T83" fmla="*/ 311 h 1332"/>
                  <a:gd name="T84" fmla="*/ 511 w 738"/>
                  <a:gd name="T85" fmla="*/ 311 h 1332"/>
                  <a:gd name="T86" fmla="*/ 539 w 738"/>
                  <a:gd name="T87" fmla="*/ 340 h 1332"/>
                  <a:gd name="T88" fmla="*/ 596 w 738"/>
                  <a:gd name="T89" fmla="*/ 311 h 1332"/>
                  <a:gd name="T90" fmla="*/ 624 w 738"/>
                  <a:gd name="T91" fmla="*/ 368 h 1332"/>
                  <a:gd name="T92" fmla="*/ 738 w 738"/>
                  <a:gd name="T93" fmla="*/ 425 h 1332"/>
                  <a:gd name="T94" fmla="*/ 653 w 738"/>
                  <a:gd name="T95" fmla="*/ 510 h 1332"/>
                  <a:gd name="T96" fmla="*/ 681 w 738"/>
                  <a:gd name="T97" fmla="*/ 538 h 1332"/>
                  <a:gd name="T98" fmla="*/ 681 w 738"/>
                  <a:gd name="T99" fmla="*/ 708 h 1332"/>
                  <a:gd name="T100" fmla="*/ 709 w 738"/>
                  <a:gd name="T101" fmla="*/ 793 h 1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738" h="1332">
                    <a:moveTo>
                      <a:pt x="709" y="793"/>
                    </a:moveTo>
                    <a:lnTo>
                      <a:pt x="681" y="878"/>
                    </a:lnTo>
                    <a:lnTo>
                      <a:pt x="624" y="907"/>
                    </a:lnTo>
                    <a:lnTo>
                      <a:pt x="596" y="935"/>
                    </a:lnTo>
                    <a:lnTo>
                      <a:pt x="624" y="992"/>
                    </a:lnTo>
                    <a:lnTo>
                      <a:pt x="596" y="992"/>
                    </a:lnTo>
                    <a:lnTo>
                      <a:pt x="511" y="935"/>
                    </a:lnTo>
                    <a:lnTo>
                      <a:pt x="454" y="1020"/>
                    </a:lnTo>
                    <a:lnTo>
                      <a:pt x="539" y="1105"/>
                    </a:lnTo>
                    <a:lnTo>
                      <a:pt x="511" y="1219"/>
                    </a:lnTo>
                    <a:lnTo>
                      <a:pt x="539" y="1275"/>
                    </a:lnTo>
                    <a:lnTo>
                      <a:pt x="454" y="1332"/>
                    </a:lnTo>
                    <a:lnTo>
                      <a:pt x="369" y="1304"/>
                    </a:lnTo>
                    <a:lnTo>
                      <a:pt x="369" y="1219"/>
                    </a:lnTo>
                    <a:lnTo>
                      <a:pt x="312" y="1162"/>
                    </a:lnTo>
                    <a:lnTo>
                      <a:pt x="227" y="1162"/>
                    </a:lnTo>
                    <a:lnTo>
                      <a:pt x="199" y="1134"/>
                    </a:lnTo>
                    <a:lnTo>
                      <a:pt x="199" y="1049"/>
                    </a:lnTo>
                    <a:lnTo>
                      <a:pt x="199" y="992"/>
                    </a:lnTo>
                    <a:lnTo>
                      <a:pt x="256" y="963"/>
                    </a:lnTo>
                    <a:lnTo>
                      <a:pt x="256" y="907"/>
                    </a:lnTo>
                    <a:lnTo>
                      <a:pt x="142" y="935"/>
                    </a:lnTo>
                    <a:lnTo>
                      <a:pt x="142" y="878"/>
                    </a:lnTo>
                    <a:lnTo>
                      <a:pt x="29" y="907"/>
                    </a:lnTo>
                    <a:lnTo>
                      <a:pt x="0" y="793"/>
                    </a:lnTo>
                    <a:lnTo>
                      <a:pt x="114" y="765"/>
                    </a:lnTo>
                    <a:lnTo>
                      <a:pt x="114" y="680"/>
                    </a:lnTo>
                    <a:lnTo>
                      <a:pt x="142" y="623"/>
                    </a:lnTo>
                    <a:lnTo>
                      <a:pt x="114" y="567"/>
                    </a:lnTo>
                    <a:lnTo>
                      <a:pt x="142" y="510"/>
                    </a:lnTo>
                    <a:lnTo>
                      <a:pt x="86" y="425"/>
                    </a:lnTo>
                    <a:lnTo>
                      <a:pt x="114" y="311"/>
                    </a:lnTo>
                    <a:lnTo>
                      <a:pt x="29" y="226"/>
                    </a:lnTo>
                    <a:lnTo>
                      <a:pt x="57" y="170"/>
                    </a:lnTo>
                    <a:lnTo>
                      <a:pt x="57" y="0"/>
                    </a:lnTo>
                    <a:lnTo>
                      <a:pt x="171" y="85"/>
                    </a:lnTo>
                    <a:lnTo>
                      <a:pt x="256" y="85"/>
                    </a:lnTo>
                    <a:lnTo>
                      <a:pt x="284" y="170"/>
                    </a:lnTo>
                    <a:lnTo>
                      <a:pt x="369" y="170"/>
                    </a:lnTo>
                    <a:lnTo>
                      <a:pt x="397" y="198"/>
                    </a:lnTo>
                    <a:lnTo>
                      <a:pt x="369" y="255"/>
                    </a:lnTo>
                    <a:lnTo>
                      <a:pt x="426" y="311"/>
                    </a:lnTo>
                    <a:lnTo>
                      <a:pt x="511" y="311"/>
                    </a:lnTo>
                    <a:lnTo>
                      <a:pt x="539" y="340"/>
                    </a:lnTo>
                    <a:lnTo>
                      <a:pt x="596" y="311"/>
                    </a:lnTo>
                    <a:lnTo>
                      <a:pt x="624" y="368"/>
                    </a:lnTo>
                    <a:lnTo>
                      <a:pt x="738" y="425"/>
                    </a:lnTo>
                    <a:lnTo>
                      <a:pt x="653" y="510"/>
                    </a:lnTo>
                    <a:lnTo>
                      <a:pt x="681" y="538"/>
                    </a:lnTo>
                    <a:lnTo>
                      <a:pt x="681" y="708"/>
                    </a:lnTo>
                    <a:lnTo>
                      <a:pt x="709" y="79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9" name="Freeform 955"/>
              <p:cNvSpPr>
                <a:spLocks/>
              </p:cNvSpPr>
              <p:nvPr/>
            </p:nvSpPr>
            <p:spPr bwMode="auto">
              <a:xfrm>
                <a:off x="1282" y="4810"/>
                <a:ext cx="624" cy="425"/>
              </a:xfrm>
              <a:custGeom>
                <a:avLst/>
                <a:gdLst>
                  <a:gd name="T0" fmla="*/ 595 w 624"/>
                  <a:gd name="T1" fmla="*/ 57 h 425"/>
                  <a:gd name="T2" fmla="*/ 510 w 624"/>
                  <a:gd name="T3" fmla="*/ 0 h 425"/>
                  <a:gd name="T4" fmla="*/ 454 w 624"/>
                  <a:gd name="T5" fmla="*/ 28 h 425"/>
                  <a:gd name="T6" fmla="*/ 397 w 624"/>
                  <a:gd name="T7" fmla="*/ 0 h 425"/>
                  <a:gd name="T8" fmla="*/ 340 w 624"/>
                  <a:gd name="T9" fmla="*/ 28 h 425"/>
                  <a:gd name="T10" fmla="*/ 255 w 624"/>
                  <a:gd name="T11" fmla="*/ 28 h 425"/>
                  <a:gd name="T12" fmla="*/ 227 w 624"/>
                  <a:gd name="T13" fmla="*/ 113 h 425"/>
                  <a:gd name="T14" fmla="*/ 170 w 624"/>
                  <a:gd name="T15" fmla="*/ 142 h 425"/>
                  <a:gd name="T16" fmla="*/ 142 w 624"/>
                  <a:gd name="T17" fmla="*/ 170 h 425"/>
                  <a:gd name="T18" fmla="*/ 170 w 624"/>
                  <a:gd name="T19" fmla="*/ 227 h 425"/>
                  <a:gd name="T20" fmla="*/ 142 w 624"/>
                  <a:gd name="T21" fmla="*/ 227 h 425"/>
                  <a:gd name="T22" fmla="*/ 57 w 624"/>
                  <a:gd name="T23" fmla="*/ 170 h 425"/>
                  <a:gd name="T24" fmla="*/ 0 w 624"/>
                  <a:gd name="T25" fmla="*/ 255 h 425"/>
                  <a:gd name="T26" fmla="*/ 85 w 624"/>
                  <a:gd name="T27" fmla="*/ 340 h 425"/>
                  <a:gd name="T28" fmla="*/ 142 w 624"/>
                  <a:gd name="T29" fmla="*/ 340 h 425"/>
                  <a:gd name="T30" fmla="*/ 227 w 624"/>
                  <a:gd name="T31" fmla="*/ 397 h 425"/>
                  <a:gd name="T32" fmla="*/ 312 w 624"/>
                  <a:gd name="T33" fmla="*/ 425 h 425"/>
                  <a:gd name="T34" fmla="*/ 340 w 624"/>
                  <a:gd name="T35" fmla="*/ 397 h 425"/>
                  <a:gd name="T36" fmla="*/ 454 w 624"/>
                  <a:gd name="T37" fmla="*/ 397 h 425"/>
                  <a:gd name="T38" fmla="*/ 454 w 624"/>
                  <a:gd name="T39" fmla="*/ 369 h 425"/>
                  <a:gd name="T40" fmla="*/ 539 w 624"/>
                  <a:gd name="T41" fmla="*/ 340 h 425"/>
                  <a:gd name="T42" fmla="*/ 567 w 624"/>
                  <a:gd name="T43" fmla="*/ 312 h 425"/>
                  <a:gd name="T44" fmla="*/ 624 w 624"/>
                  <a:gd name="T45" fmla="*/ 312 h 425"/>
                  <a:gd name="T46" fmla="*/ 624 w 624"/>
                  <a:gd name="T47" fmla="*/ 255 h 425"/>
                  <a:gd name="T48" fmla="*/ 567 w 624"/>
                  <a:gd name="T49" fmla="*/ 227 h 425"/>
                  <a:gd name="T50" fmla="*/ 595 w 624"/>
                  <a:gd name="T51" fmla="*/ 198 h 425"/>
                  <a:gd name="T52" fmla="*/ 567 w 624"/>
                  <a:gd name="T53" fmla="*/ 142 h 425"/>
                  <a:gd name="T54" fmla="*/ 624 w 624"/>
                  <a:gd name="T55" fmla="*/ 113 h 425"/>
                  <a:gd name="T56" fmla="*/ 595 w 624"/>
                  <a:gd name="T57" fmla="*/ 57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624" h="425">
                    <a:moveTo>
                      <a:pt x="595" y="57"/>
                    </a:moveTo>
                    <a:lnTo>
                      <a:pt x="510" y="0"/>
                    </a:lnTo>
                    <a:lnTo>
                      <a:pt x="454" y="28"/>
                    </a:lnTo>
                    <a:lnTo>
                      <a:pt x="397" y="0"/>
                    </a:lnTo>
                    <a:lnTo>
                      <a:pt x="340" y="28"/>
                    </a:lnTo>
                    <a:lnTo>
                      <a:pt x="255" y="28"/>
                    </a:lnTo>
                    <a:lnTo>
                      <a:pt x="227" y="113"/>
                    </a:lnTo>
                    <a:lnTo>
                      <a:pt x="170" y="142"/>
                    </a:lnTo>
                    <a:lnTo>
                      <a:pt x="142" y="170"/>
                    </a:lnTo>
                    <a:lnTo>
                      <a:pt x="170" y="227"/>
                    </a:lnTo>
                    <a:lnTo>
                      <a:pt x="142" y="227"/>
                    </a:lnTo>
                    <a:lnTo>
                      <a:pt x="57" y="170"/>
                    </a:lnTo>
                    <a:lnTo>
                      <a:pt x="0" y="255"/>
                    </a:lnTo>
                    <a:lnTo>
                      <a:pt x="85" y="340"/>
                    </a:lnTo>
                    <a:lnTo>
                      <a:pt x="142" y="340"/>
                    </a:lnTo>
                    <a:lnTo>
                      <a:pt x="227" y="397"/>
                    </a:lnTo>
                    <a:lnTo>
                      <a:pt x="312" y="425"/>
                    </a:lnTo>
                    <a:lnTo>
                      <a:pt x="340" y="397"/>
                    </a:lnTo>
                    <a:lnTo>
                      <a:pt x="454" y="397"/>
                    </a:lnTo>
                    <a:lnTo>
                      <a:pt x="454" y="369"/>
                    </a:lnTo>
                    <a:lnTo>
                      <a:pt x="539" y="340"/>
                    </a:lnTo>
                    <a:lnTo>
                      <a:pt x="567" y="312"/>
                    </a:lnTo>
                    <a:lnTo>
                      <a:pt x="624" y="312"/>
                    </a:lnTo>
                    <a:lnTo>
                      <a:pt x="624" y="255"/>
                    </a:lnTo>
                    <a:lnTo>
                      <a:pt x="567" y="227"/>
                    </a:lnTo>
                    <a:lnTo>
                      <a:pt x="595" y="198"/>
                    </a:lnTo>
                    <a:lnTo>
                      <a:pt x="567" y="142"/>
                    </a:lnTo>
                    <a:lnTo>
                      <a:pt x="624" y="113"/>
                    </a:lnTo>
                    <a:lnTo>
                      <a:pt x="595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20" name="Freeform 956"/>
              <p:cNvSpPr>
                <a:spLocks/>
              </p:cNvSpPr>
              <p:nvPr/>
            </p:nvSpPr>
            <p:spPr bwMode="auto">
              <a:xfrm>
                <a:off x="715" y="5094"/>
                <a:ext cx="652" cy="680"/>
              </a:xfrm>
              <a:custGeom>
                <a:avLst/>
                <a:gdLst>
                  <a:gd name="T0" fmla="*/ 567 w 652"/>
                  <a:gd name="T1" fmla="*/ 283 h 680"/>
                  <a:gd name="T2" fmla="*/ 482 w 652"/>
                  <a:gd name="T3" fmla="*/ 255 h 680"/>
                  <a:gd name="T4" fmla="*/ 482 w 652"/>
                  <a:gd name="T5" fmla="*/ 170 h 680"/>
                  <a:gd name="T6" fmla="*/ 425 w 652"/>
                  <a:gd name="T7" fmla="*/ 113 h 680"/>
                  <a:gd name="T8" fmla="*/ 340 w 652"/>
                  <a:gd name="T9" fmla="*/ 113 h 680"/>
                  <a:gd name="T10" fmla="*/ 312 w 652"/>
                  <a:gd name="T11" fmla="*/ 85 h 680"/>
                  <a:gd name="T12" fmla="*/ 312 w 652"/>
                  <a:gd name="T13" fmla="*/ 0 h 680"/>
                  <a:gd name="T14" fmla="*/ 227 w 652"/>
                  <a:gd name="T15" fmla="*/ 28 h 680"/>
                  <a:gd name="T16" fmla="*/ 255 w 652"/>
                  <a:gd name="T17" fmla="*/ 56 h 680"/>
                  <a:gd name="T18" fmla="*/ 142 w 652"/>
                  <a:gd name="T19" fmla="*/ 141 h 680"/>
                  <a:gd name="T20" fmla="*/ 170 w 652"/>
                  <a:gd name="T21" fmla="*/ 226 h 680"/>
                  <a:gd name="T22" fmla="*/ 142 w 652"/>
                  <a:gd name="T23" fmla="*/ 226 h 680"/>
                  <a:gd name="T24" fmla="*/ 142 w 652"/>
                  <a:gd name="T25" fmla="*/ 283 h 680"/>
                  <a:gd name="T26" fmla="*/ 113 w 652"/>
                  <a:gd name="T27" fmla="*/ 283 h 680"/>
                  <a:gd name="T28" fmla="*/ 57 w 652"/>
                  <a:gd name="T29" fmla="*/ 368 h 680"/>
                  <a:gd name="T30" fmla="*/ 113 w 652"/>
                  <a:gd name="T31" fmla="*/ 396 h 680"/>
                  <a:gd name="T32" fmla="*/ 0 w 652"/>
                  <a:gd name="T33" fmla="*/ 396 h 680"/>
                  <a:gd name="T34" fmla="*/ 28 w 652"/>
                  <a:gd name="T35" fmla="*/ 453 h 680"/>
                  <a:gd name="T36" fmla="*/ 85 w 652"/>
                  <a:gd name="T37" fmla="*/ 481 h 680"/>
                  <a:gd name="T38" fmla="*/ 85 w 652"/>
                  <a:gd name="T39" fmla="*/ 510 h 680"/>
                  <a:gd name="T40" fmla="*/ 28 w 652"/>
                  <a:gd name="T41" fmla="*/ 510 h 680"/>
                  <a:gd name="T42" fmla="*/ 28 w 652"/>
                  <a:gd name="T43" fmla="*/ 623 h 680"/>
                  <a:gd name="T44" fmla="*/ 170 w 652"/>
                  <a:gd name="T45" fmla="*/ 538 h 680"/>
                  <a:gd name="T46" fmla="*/ 255 w 652"/>
                  <a:gd name="T47" fmla="*/ 538 h 680"/>
                  <a:gd name="T48" fmla="*/ 284 w 652"/>
                  <a:gd name="T49" fmla="*/ 453 h 680"/>
                  <a:gd name="T50" fmla="*/ 369 w 652"/>
                  <a:gd name="T51" fmla="*/ 425 h 680"/>
                  <a:gd name="T52" fmla="*/ 510 w 652"/>
                  <a:gd name="T53" fmla="*/ 652 h 680"/>
                  <a:gd name="T54" fmla="*/ 567 w 652"/>
                  <a:gd name="T55" fmla="*/ 623 h 680"/>
                  <a:gd name="T56" fmla="*/ 652 w 652"/>
                  <a:gd name="T57" fmla="*/ 680 h 680"/>
                  <a:gd name="T58" fmla="*/ 652 w 652"/>
                  <a:gd name="T59" fmla="*/ 538 h 680"/>
                  <a:gd name="T60" fmla="*/ 595 w 652"/>
                  <a:gd name="T61" fmla="*/ 481 h 680"/>
                  <a:gd name="T62" fmla="*/ 595 w 652"/>
                  <a:gd name="T63" fmla="*/ 453 h 680"/>
                  <a:gd name="T64" fmla="*/ 539 w 652"/>
                  <a:gd name="T65" fmla="*/ 396 h 680"/>
                  <a:gd name="T66" fmla="*/ 595 w 652"/>
                  <a:gd name="T67" fmla="*/ 340 h 680"/>
                  <a:gd name="T68" fmla="*/ 567 w 652"/>
                  <a:gd name="T69" fmla="*/ 311 h 680"/>
                  <a:gd name="T70" fmla="*/ 567 w 652"/>
                  <a:gd name="T71" fmla="*/ 283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652" h="680">
                    <a:moveTo>
                      <a:pt x="567" y="283"/>
                    </a:moveTo>
                    <a:lnTo>
                      <a:pt x="482" y="255"/>
                    </a:lnTo>
                    <a:lnTo>
                      <a:pt x="482" y="170"/>
                    </a:lnTo>
                    <a:lnTo>
                      <a:pt x="425" y="113"/>
                    </a:lnTo>
                    <a:lnTo>
                      <a:pt x="340" y="113"/>
                    </a:lnTo>
                    <a:lnTo>
                      <a:pt x="312" y="85"/>
                    </a:lnTo>
                    <a:lnTo>
                      <a:pt x="312" y="0"/>
                    </a:lnTo>
                    <a:lnTo>
                      <a:pt x="227" y="28"/>
                    </a:lnTo>
                    <a:lnTo>
                      <a:pt x="255" y="56"/>
                    </a:lnTo>
                    <a:lnTo>
                      <a:pt x="142" y="141"/>
                    </a:lnTo>
                    <a:lnTo>
                      <a:pt x="170" y="226"/>
                    </a:lnTo>
                    <a:lnTo>
                      <a:pt x="142" y="226"/>
                    </a:lnTo>
                    <a:lnTo>
                      <a:pt x="142" y="283"/>
                    </a:lnTo>
                    <a:lnTo>
                      <a:pt x="113" y="283"/>
                    </a:lnTo>
                    <a:lnTo>
                      <a:pt x="57" y="368"/>
                    </a:lnTo>
                    <a:lnTo>
                      <a:pt x="113" y="396"/>
                    </a:lnTo>
                    <a:lnTo>
                      <a:pt x="0" y="396"/>
                    </a:lnTo>
                    <a:lnTo>
                      <a:pt x="28" y="453"/>
                    </a:lnTo>
                    <a:lnTo>
                      <a:pt x="85" y="481"/>
                    </a:lnTo>
                    <a:lnTo>
                      <a:pt x="85" y="510"/>
                    </a:lnTo>
                    <a:lnTo>
                      <a:pt x="28" y="510"/>
                    </a:lnTo>
                    <a:lnTo>
                      <a:pt x="28" y="623"/>
                    </a:lnTo>
                    <a:lnTo>
                      <a:pt x="170" y="538"/>
                    </a:lnTo>
                    <a:lnTo>
                      <a:pt x="255" y="538"/>
                    </a:lnTo>
                    <a:lnTo>
                      <a:pt x="284" y="453"/>
                    </a:lnTo>
                    <a:lnTo>
                      <a:pt x="369" y="425"/>
                    </a:lnTo>
                    <a:lnTo>
                      <a:pt x="510" y="652"/>
                    </a:lnTo>
                    <a:lnTo>
                      <a:pt x="567" y="623"/>
                    </a:lnTo>
                    <a:lnTo>
                      <a:pt x="652" y="680"/>
                    </a:lnTo>
                    <a:lnTo>
                      <a:pt x="652" y="538"/>
                    </a:lnTo>
                    <a:lnTo>
                      <a:pt x="595" y="481"/>
                    </a:lnTo>
                    <a:lnTo>
                      <a:pt x="595" y="453"/>
                    </a:lnTo>
                    <a:lnTo>
                      <a:pt x="539" y="396"/>
                    </a:lnTo>
                    <a:lnTo>
                      <a:pt x="595" y="340"/>
                    </a:lnTo>
                    <a:lnTo>
                      <a:pt x="567" y="311"/>
                    </a:lnTo>
                    <a:lnTo>
                      <a:pt x="567" y="28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21" name="Freeform 957"/>
              <p:cNvSpPr>
                <a:spLocks/>
              </p:cNvSpPr>
              <p:nvPr/>
            </p:nvSpPr>
            <p:spPr bwMode="auto">
              <a:xfrm>
                <a:off x="1254" y="4838"/>
                <a:ext cx="1077" cy="1078"/>
              </a:xfrm>
              <a:custGeom>
                <a:avLst/>
                <a:gdLst>
                  <a:gd name="T0" fmla="*/ 113 w 1077"/>
                  <a:gd name="T1" fmla="*/ 936 h 1078"/>
                  <a:gd name="T2" fmla="*/ 113 w 1077"/>
                  <a:gd name="T3" fmla="*/ 794 h 1078"/>
                  <a:gd name="T4" fmla="*/ 56 w 1077"/>
                  <a:gd name="T5" fmla="*/ 737 h 1078"/>
                  <a:gd name="T6" fmla="*/ 56 w 1077"/>
                  <a:gd name="T7" fmla="*/ 709 h 1078"/>
                  <a:gd name="T8" fmla="*/ 0 w 1077"/>
                  <a:gd name="T9" fmla="*/ 652 h 1078"/>
                  <a:gd name="T10" fmla="*/ 56 w 1077"/>
                  <a:gd name="T11" fmla="*/ 596 h 1078"/>
                  <a:gd name="T12" fmla="*/ 28 w 1077"/>
                  <a:gd name="T13" fmla="*/ 567 h 1078"/>
                  <a:gd name="T14" fmla="*/ 28 w 1077"/>
                  <a:gd name="T15" fmla="*/ 539 h 1078"/>
                  <a:gd name="T16" fmla="*/ 113 w 1077"/>
                  <a:gd name="T17" fmla="*/ 482 h 1078"/>
                  <a:gd name="T18" fmla="*/ 85 w 1077"/>
                  <a:gd name="T19" fmla="*/ 426 h 1078"/>
                  <a:gd name="T20" fmla="*/ 113 w 1077"/>
                  <a:gd name="T21" fmla="*/ 312 h 1078"/>
                  <a:gd name="T22" fmla="*/ 170 w 1077"/>
                  <a:gd name="T23" fmla="*/ 312 h 1078"/>
                  <a:gd name="T24" fmla="*/ 255 w 1077"/>
                  <a:gd name="T25" fmla="*/ 369 h 1078"/>
                  <a:gd name="T26" fmla="*/ 340 w 1077"/>
                  <a:gd name="T27" fmla="*/ 397 h 1078"/>
                  <a:gd name="T28" fmla="*/ 368 w 1077"/>
                  <a:gd name="T29" fmla="*/ 369 h 1078"/>
                  <a:gd name="T30" fmla="*/ 482 w 1077"/>
                  <a:gd name="T31" fmla="*/ 369 h 1078"/>
                  <a:gd name="T32" fmla="*/ 482 w 1077"/>
                  <a:gd name="T33" fmla="*/ 341 h 1078"/>
                  <a:gd name="T34" fmla="*/ 567 w 1077"/>
                  <a:gd name="T35" fmla="*/ 312 h 1078"/>
                  <a:gd name="T36" fmla="*/ 595 w 1077"/>
                  <a:gd name="T37" fmla="*/ 284 h 1078"/>
                  <a:gd name="T38" fmla="*/ 652 w 1077"/>
                  <a:gd name="T39" fmla="*/ 284 h 1078"/>
                  <a:gd name="T40" fmla="*/ 652 w 1077"/>
                  <a:gd name="T41" fmla="*/ 227 h 1078"/>
                  <a:gd name="T42" fmla="*/ 595 w 1077"/>
                  <a:gd name="T43" fmla="*/ 199 h 1078"/>
                  <a:gd name="T44" fmla="*/ 623 w 1077"/>
                  <a:gd name="T45" fmla="*/ 170 h 1078"/>
                  <a:gd name="T46" fmla="*/ 595 w 1077"/>
                  <a:gd name="T47" fmla="*/ 114 h 1078"/>
                  <a:gd name="T48" fmla="*/ 652 w 1077"/>
                  <a:gd name="T49" fmla="*/ 85 h 1078"/>
                  <a:gd name="T50" fmla="*/ 623 w 1077"/>
                  <a:gd name="T51" fmla="*/ 29 h 1078"/>
                  <a:gd name="T52" fmla="*/ 680 w 1077"/>
                  <a:gd name="T53" fmla="*/ 0 h 1078"/>
                  <a:gd name="T54" fmla="*/ 737 w 1077"/>
                  <a:gd name="T55" fmla="*/ 114 h 1078"/>
                  <a:gd name="T56" fmla="*/ 822 w 1077"/>
                  <a:gd name="T57" fmla="*/ 142 h 1078"/>
                  <a:gd name="T58" fmla="*/ 850 w 1077"/>
                  <a:gd name="T59" fmla="*/ 114 h 1078"/>
                  <a:gd name="T60" fmla="*/ 935 w 1077"/>
                  <a:gd name="T61" fmla="*/ 114 h 1078"/>
                  <a:gd name="T62" fmla="*/ 964 w 1077"/>
                  <a:gd name="T63" fmla="*/ 142 h 1078"/>
                  <a:gd name="T64" fmla="*/ 1020 w 1077"/>
                  <a:gd name="T65" fmla="*/ 142 h 1078"/>
                  <a:gd name="T66" fmla="*/ 1020 w 1077"/>
                  <a:gd name="T67" fmla="*/ 284 h 1078"/>
                  <a:gd name="T68" fmla="*/ 992 w 1077"/>
                  <a:gd name="T69" fmla="*/ 341 h 1078"/>
                  <a:gd name="T70" fmla="*/ 794 w 1077"/>
                  <a:gd name="T71" fmla="*/ 369 h 1078"/>
                  <a:gd name="T72" fmla="*/ 822 w 1077"/>
                  <a:gd name="T73" fmla="*/ 511 h 1078"/>
                  <a:gd name="T74" fmla="*/ 765 w 1077"/>
                  <a:gd name="T75" fmla="*/ 567 h 1078"/>
                  <a:gd name="T76" fmla="*/ 822 w 1077"/>
                  <a:gd name="T77" fmla="*/ 681 h 1078"/>
                  <a:gd name="T78" fmla="*/ 964 w 1077"/>
                  <a:gd name="T79" fmla="*/ 737 h 1078"/>
                  <a:gd name="T80" fmla="*/ 1049 w 1077"/>
                  <a:gd name="T81" fmla="*/ 879 h 1078"/>
                  <a:gd name="T82" fmla="*/ 1077 w 1077"/>
                  <a:gd name="T83" fmla="*/ 1078 h 1078"/>
                  <a:gd name="T84" fmla="*/ 964 w 1077"/>
                  <a:gd name="T85" fmla="*/ 1021 h 1078"/>
                  <a:gd name="T86" fmla="*/ 822 w 1077"/>
                  <a:gd name="T87" fmla="*/ 1021 h 1078"/>
                  <a:gd name="T88" fmla="*/ 850 w 1077"/>
                  <a:gd name="T89" fmla="*/ 936 h 1078"/>
                  <a:gd name="T90" fmla="*/ 765 w 1077"/>
                  <a:gd name="T91" fmla="*/ 851 h 1078"/>
                  <a:gd name="T92" fmla="*/ 737 w 1077"/>
                  <a:gd name="T93" fmla="*/ 794 h 1078"/>
                  <a:gd name="T94" fmla="*/ 510 w 1077"/>
                  <a:gd name="T95" fmla="*/ 709 h 1078"/>
                  <a:gd name="T96" fmla="*/ 453 w 1077"/>
                  <a:gd name="T97" fmla="*/ 879 h 1078"/>
                  <a:gd name="T98" fmla="*/ 397 w 1077"/>
                  <a:gd name="T99" fmla="*/ 737 h 1078"/>
                  <a:gd name="T100" fmla="*/ 255 w 1077"/>
                  <a:gd name="T101" fmla="*/ 908 h 1078"/>
                  <a:gd name="T102" fmla="*/ 170 w 1077"/>
                  <a:gd name="T103" fmla="*/ 936 h 1078"/>
                  <a:gd name="T104" fmla="*/ 113 w 1077"/>
                  <a:gd name="T105" fmla="*/ 936 h 10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077" h="1078">
                    <a:moveTo>
                      <a:pt x="113" y="936"/>
                    </a:moveTo>
                    <a:lnTo>
                      <a:pt x="113" y="794"/>
                    </a:lnTo>
                    <a:lnTo>
                      <a:pt x="56" y="737"/>
                    </a:lnTo>
                    <a:lnTo>
                      <a:pt x="56" y="709"/>
                    </a:lnTo>
                    <a:lnTo>
                      <a:pt x="0" y="652"/>
                    </a:lnTo>
                    <a:lnTo>
                      <a:pt x="56" y="596"/>
                    </a:lnTo>
                    <a:lnTo>
                      <a:pt x="28" y="567"/>
                    </a:lnTo>
                    <a:lnTo>
                      <a:pt x="28" y="539"/>
                    </a:lnTo>
                    <a:lnTo>
                      <a:pt x="113" y="482"/>
                    </a:lnTo>
                    <a:lnTo>
                      <a:pt x="85" y="426"/>
                    </a:lnTo>
                    <a:lnTo>
                      <a:pt x="113" y="312"/>
                    </a:lnTo>
                    <a:lnTo>
                      <a:pt x="170" y="312"/>
                    </a:lnTo>
                    <a:lnTo>
                      <a:pt x="255" y="369"/>
                    </a:lnTo>
                    <a:lnTo>
                      <a:pt x="340" y="397"/>
                    </a:lnTo>
                    <a:lnTo>
                      <a:pt x="368" y="369"/>
                    </a:lnTo>
                    <a:lnTo>
                      <a:pt x="482" y="369"/>
                    </a:lnTo>
                    <a:lnTo>
                      <a:pt x="482" y="341"/>
                    </a:lnTo>
                    <a:lnTo>
                      <a:pt x="567" y="312"/>
                    </a:lnTo>
                    <a:lnTo>
                      <a:pt x="595" y="284"/>
                    </a:lnTo>
                    <a:lnTo>
                      <a:pt x="652" y="284"/>
                    </a:lnTo>
                    <a:lnTo>
                      <a:pt x="652" y="227"/>
                    </a:lnTo>
                    <a:lnTo>
                      <a:pt x="595" y="199"/>
                    </a:lnTo>
                    <a:lnTo>
                      <a:pt x="623" y="170"/>
                    </a:lnTo>
                    <a:lnTo>
                      <a:pt x="595" y="114"/>
                    </a:lnTo>
                    <a:lnTo>
                      <a:pt x="652" y="85"/>
                    </a:lnTo>
                    <a:lnTo>
                      <a:pt x="623" y="29"/>
                    </a:lnTo>
                    <a:lnTo>
                      <a:pt x="680" y="0"/>
                    </a:lnTo>
                    <a:lnTo>
                      <a:pt x="737" y="114"/>
                    </a:lnTo>
                    <a:lnTo>
                      <a:pt x="822" y="142"/>
                    </a:lnTo>
                    <a:lnTo>
                      <a:pt x="850" y="114"/>
                    </a:lnTo>
                    <a:lnTo>
                      <a:pt x="935" y="114"/>
                    </a:lnTo>
                    <a:lnTo>
                      <a:pt x="964" y="142"/>
                    </a:lnTo>
                    <a:lnTo>
                      <a:pt x="1020" y="142"/>
                    </a:lnTo>
                    <a:lnTo>
                      <a:pt x="1020" y="284"/>
                    </a:lnTo>
                    <a:lnTo>
                      <a:pt x="992" y="341"/>
                    </a:lnTo>
                    <a:lnTo>
                      <a:pt x="794" y="369"/>
                    </a:lnTo>
                    <a:lnTo>
                      <a:pt x="822" y="511"/>
                    </a:lnTo>
                    <a:lnTo>
                      <a:pt x="765" y="567"/>
                    </a:lnTo>
                    <a:lnTo>
                      <a:pt x="822" y="681"/>
                    </a:lnTo>
                    <a:lnTo>
                      <a:pt x="964" y="737"/>
                    </a:lnTo>
                    <a:lnTo>
                      <a:pt x="1049" y="879"/>
                    </a:lnTo>
                    <a:lnTo>
                      <a:pt x="1077" y="1078"/>
                    </a:lnTo>
                    <a:lnTo>
                      <a:pt x="964" y="1021"/>
                    </a:lnTo>
                    <a:lnTo>
                      <a:pt x="822" y="1021"/>
                    </a:lnTo>
                    <a:lnTo>
                      <a:pt x="850" y="936"/>
                    </a:lnTo>
                    <a:lnTo>
                      <a:pt x="765" y="851"/>
                    </a:lnTo>
                    <a:lnTo>
                      <a:pt x="737" y="794"/>
                    </a:lnTo>
                    <a:lnTo>
                      <a:pt x="510" y="709"/>
                    </a:lnTo>
                    <a:lnTo>
                      <a:pt x="453" y="879"/>
                    </a:lnTo>
                    <a:lnTo>
                      <a:pt x="397" y="737"/>
                    </a:lnTo>
                    <a:lnTo>
                      <a:pt x="255" y="908"/>
                    </a:lnTo>
                    <a:lnTo>
                      <a:pt x="170" y="936"/>
                    </a:lnTo>
                    <a:lnTo>
                      <a:pt x="113" y="93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38" name="グループ化 37"/>
            <p:cNvGrpSpPr/>
            <p:nvPr/>
          </p:nvGrpSpPr>
          <p:grpSpPr>
            <a:xfrm>
              <a:off x="1292665" y="866874"/>
              <a:ext cx="10728395" cy="7989482"/>
              <a:chOff x="1292665" y="866874"/>
              <a:chExt cx="10728395" cy="7989482"/>
            </a:xfrm>
          </p:grpSpPr>
          <p:sp>
            <p:nvSpPr>
              <p:cNvPr id="39" name="正方形/長方形 38"/>
              <p:cNvSpPr/>
              <p:nvPr/>
            </p:nvSpPr>
            <p:spPr>
              <a:xfrm>
                <a:off x="6558306" y="260211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高知市</a:t>
                </a:r>
              </a:p>
            </p:txBody>
          </p:sp>
          <p:sp>
            <p:nvSpPr>
              <p:cNvPr id="40" name="正方形/長方形 39"/>
              <p:cNvSpPr/>
              <p:nvPr/>
            </p:nvSpPr>
            <p:spPr>
              <a:xfrm>
                <a:off x="7296047" y="247799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南国市</a:t>
                </a:r>
              </a:p>
            </p:txBody>
          </p:sp>
          <p:sp>
            <p:nvSpPr>
              <p:cNvPr id="41" name="正方形/長方形 40"/>
              <p:cNvSpPr/>
              <p:nvPr/>
            </p:nvSpPr>
            <p:spPr>
              <a:xfrm>
                <a:off x="11278549" y="313203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東洋町</a:t>
                </a:r>
              </a:p>
            </p:txBody>
          </p:sp>
          <p:sp>
            <p:nvSpPr>
              <p:cNvPr id="42" name="正方形/長方形 41"/>
              <p:cNvSpPr/>
              <p:nvPr/>
            </p:nvSpPr>
            <p:spPr>
              <a:xfrm>
                <a:off x="8449115" y="304889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芸西村</a:t>
                </a:r>
              </a:p>
            </p:txBody>
          </p:sp>
          <p:sp>
            <p:nvSpPr>
              <p:cNvPr id="43" name="正方形/長方形 42"/>
              <p:cNvSpPr/>
              <p:nvPr/>
            </p:nvSpPr>
            <p:spPr>
              <a:xfrm>
                <a:off x="5815795" y="86687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大川村</a:t>
                </a:r>
              </a:p>
            </p:txBody>
          </p:sp>
          <p:sp>
            <p:nvSpPr>
              <p:cNvPr id="44" name="正方形/長方形 43"/>
              <p:cNvSpPr/>
              <p:nvPr/>
            </p:nvSpPr>
            <p:spPr>
              <a:xfrm>
                <a:off x="4532753" y="296406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越知町</a:t>
                </a:r>
              </a:p>
            </p:txBody>
          </p:sp>
          <p:sp>
            <p:nvSpPr>
              <p:cNvPr id="45" name="正方形/長方形 44"/>
              <p:cNvSpPr/>
              <p:nvPr/>
            </p:nvSpPr>
            <p:spPr>
              <a:xfrm>
                <a:off x="2682716" y="408690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檮原町</a:t>
                </a:r>
              </a:p>
            </p:txBody>
          </p:sp>
          <p:sp>
            <p:nvSpPr>
              <p:cNvPr id="46" name="正方形/長方形 45"/>
              <p:cNvSpPr/>
              <p:nvPr/>
            </p:nvSpPr>
            <p:spPr>
              <a:xfrm>
                <a:off x="1292665" y="854857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大月町</a:t>
                </a:r>
              </a:p>
            </p:txBody>
          </p:sp>
          <p:sp>
            <p:nvSpPr>
              <p:cNvPr id="47" name="正方形/長方形 46"/>
              <p:cNvSpPr/>
              <p:nvPr/>
            </p:nvSpPr>
            <p:spPr>
              <a:xfrm>
                <a:off x="2283265" y="784076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三原村</a:t>
                </a:r>
              </a:p>
            </p:txBody>
          </p:sp>
          <p:sp>
            <p:nvSpPr>
              <p:cNvPr id="48" name="正方形/長方形 47"/>
              <p:cNvSpPr/>
              <p:nvPr/>
            </p:nvSpPr>
            <p:spPr>
              <a:xfrm>
                <a:off x="3416969" y="651440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黒潮町</a:t>
                </a:r>
              </a:p>
            </p:txBody>
          </p:sp>
          <p:sp>
            <p:nvSpPr>
              <p:cNvPr id="49" name="正方形/長方形 48"/>
              <p:cNvSpPr/>
              <p:nvPr/>
            </p:nvSpPr>
            <p:spPr>
              <a:xfrm>
                <a:off x="3048001" y="5386388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四万十町</a:t>
                </a:r>
              </a:p>
            </p:txBody>
          </p:sp>
          <p:sp>
            <p:nvSpPr>
              <p:cNvPr id="50" name="正方形/長方形 49"/>
              <p:cNvSpPr/>
              <p:nvPr/>
            </p:nvSpPr>
            <p:spPr>
              <a:xfrm>
                <a:off x="4935977" y="332569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佐川町</a:t>
                </a:r>
              </a:p>
            </p:txBody>
          </p:sp>
          <p:sp>
            <p:nvSpPr>
              <p:cNvPr id="51" name="正方形/長方形 50"/>
              <p:cNvSpPr/>
              <p:nvPr/>
            </p:nvSpPr>
            <p:spPr>
              <a:xfrm>
                <a:off x="5171353" y="181205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いの町</a:t>
                </a:r>
              </a:p>
            </p:txBody>
          </p:sp>
          <p:sp>
            <p:nvSpPr>
              <p:cNvPr id="52" name="正方形/長方形 51"/>
              <p:cNvSpPr/>
              <p:nvPr/>
            </p:nvSpPr>
            <p:spPr>
              <a:xfrm>
                <a:off x="10441207" y="316081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北川村</a:t>
                </a:r>
              </a:p>
            </p:txBody>
          </p:sp>
          <p:sp>
            <p:nvSpPr>
              <p:cNvPr id="53" name="正方形/長方形 52"/>
              <p:cNvSpPr/>
              <p:nvPr/>
            </p:nvSpPr>
            <p:spPr>
              <a:xfrm>
                <a:off x="7938514" y="275351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香南市</a:t>
                </a:r>
              </a:p>
            </p:txBody>
          </p:sp>
          <p:sp>
            <p:nvSpPr>
              <p:cNvPr id="54" name="正方形/長方形 53"/>
              <p:cNvSpPr/>
              <p:nvPr/>
            </p:nvSpPr>
            <p:spPr>
              <a:xfrm>
                <a:off x="2111773" y="6399311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四万十市</a:t>
                </a:r>
              </a:p>
            </p:txBody>
          </p:sp>
          <p:sp>
            <p:nvSpPr>
              <p:cNvPr id="55" name="正方形/長方形 54"/>
              <p:cNvSpPr/>
              <p:nvPr/>
            </p:nvSpPr>
            <p:spPr>
              <a:xfrm>
                <a:off x="5846854" y="342661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土佐市</a:t>
                </a:r>
              </a:p>
            </p:txBody>
          </p:sp>
          <p:sp>
            <p:nvSpPr>
              <p:cNvPr id="56" name="正方形/長方形 55"/>
              <p:cNvSpPr/>
              <p:nvPr/>
            </p:nvSpPr>
            <p:spPr>
              <a:xfrm>
                <a:off x="10600687" y="424835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室戸市</a:t>
                </a:r>
              </a:p>
            </p:txBody>
          </p:sp>
          <p:sp>
            <p:nvSpPr>
              <p:cNvPr id="57" name="正方形/長方形 56"/>
              <p:cNvSpPr/>
              <p:nvPr/>
            </p:nvSpPr>
            <p:spPr>
              <a:xfrm>
                <a:off x="9247407" y="263188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安芸市</a:t>
                </a:r>
              </a:p>
            </p:txBody>
          </p:sp>
          <p:sp>
            <p:nvSpPr>
              <p:cNvPr id="58" name="正方形/長方形 57"/>
              <p:cNvSpPr/>
              <p:nvPr/>
            </p:nvSpPr>
            <p:spPr>
              <a:xfrm>
                <a:off x="5109588" y="395466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須崎市</a:t>
                </a:r>
              </a:p>
            </p:txBody>
          </p:sp>
          <p:sp>
            <p:nvSpPr>
              <p:cNvPr id="59" name="正方形/長方形 58"/>
              <p:cNvSpPr/>
              <p:nvPr/>
            </p:nvSpPr>
            <p:spPr>
              <a:xfrm>
                <a:off x="1528982" y="737254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宿毛市</a:t>
                </a:r>
              </a:p>
            </p:txBody>
          </p:sp>
          <p:sp>
            <p:nvSpPr>
              <p:cNvPr id="60" name="正方形/長方形 59"/>
              <p:cNvSpPr/>
              <p:nvPr/>
            </p:nvSpPr>
            <p:spPr>
              <a:xfrm>
                <a:off x="2227280" y="8405118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土佐清水市</a:t>
                </a:r>
              </a:p>
            </p:txBody>
          </p:sp>
          <p:sp>
            <p:nvSpPr>
              <p:cNvPr id="61" name="正方形/長方形 60"/>
              <p:cNvSpPr/>
              <p:nvPr/>
            </p:nvSpPr>
            <p:spPr>
              <a:xfrm>
                <a:off x="6187050" y="149711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土佐町</a:t>
                </a:r>
              </a:p>
            </p:txBody>
          </p:sp>
          <p:sp>
            <p:nvSpPr>
              <p:cNvPr id="62" name="正方形/長方形 61"/>
              <p:cNvSpPr/>
              <p:nvPr/>
            </p:nvSpPr>
            <p:spPr>
              <a:xfrm>
                <a:off x="5422326" y="297815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日高村</a:t>
                </a:r>
              </a:p>
            </p:txBody>
          </p:sp>
          <p:sp>
            <p:nvSpPr>
              <p:cNvPr id="63" name="正方形/長方形 62"/>
              <p:cNvSpPr/>
              <p:nvPr/>
            </p:nvSpPr>
            <p:spPr>
              <a:xfrm>
                <a:off x="3722249" y="386571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津野町</a:t>
                </a:r>
              </a:p>
            </p:txBody>
          </p:sp>
          <p:sp>
            <p:nvSpPr>
              <p:cNvPr id="64" name="正方形/長方形 63"/>
              <p:cNvSpPr/>
              <p:nvPr/>
            </p:nvSpPr>
            <p:spPr>
              <a:xfrm>
                <a:off x="4159480" y="4530725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中土佐町</a:t>
                </a:r>
              </a:p>
            </p:txBody>
          </p:sp>
          <p:sp>
            <p:nvSpPr>
              <p:cNvPr id="65" name="正方形/長方形 64"/>
              <p:cNvSpPr/>
              <p:nvPr/>
            </p:nvSpPr>
            <p:spPr>
              <a:xfrm>
                <a:off x="3790951" y="2642492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仁淀川町</a:t>
                </a:r>
              </a:p>
            </p:txBody>
          </p:sp>
          <p:sp>
            <p:nvSpPr>
              <p:cNvPr id="66" name="正方形/長方形 65"/>
              <p:cNvSpPr/>
              <p:nvPr/>
            </p:nvSpPr>
            <p:spPr>
              <a:xfrm>
                <a:off x="7877176" y="103294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大豊町</a:t>
                </a:r>
              </a:p>
            </p:txBody>
          </p:sp>
          <p:sp>
            <p:nvSpPr>
              <p:cNvPr id="67" name="正方形/長方形 66"/>
              <p:cNvSpPr/>
              <p:nvPr/>
            </p:nvSpPr>
            <p:spPr>
              <a:xfrm>
                <a:off x="6974108" y="93523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本山町</a:t>
                </a:r>
              </a:p>
            </p:txBody>
          </p:sp>
          <p:sp>
            <p:nvSpPr>
              <p:cNvPr id="68" name="正方形/長方形 67"/>
              <p:cNvSpPr/>
              <p:nvPr/>
            </p:nvSpPr>
            <p:spPr>
              <a:xfrm>
                <a:off x="10180638" y="227889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馬路村</a:t>
                </a:r>
              </a:p>
            </p:txBody>
          </p:sp>
          <p:sp>
            <p:nvSpPr>
              <p:cNvPr id="69" name="正方形/長方形 68"/>
              <p:cNvSpPr/>
              <p:nvPr/>
            </p:nvSpPr>
            <p:spPr>
              <a:xfrm>
                <a:off x="9537021" y="333613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安田町</a:t>
                </a:r>
              </a:p>
            </p:txBody>
          </p:sp>
          <p:sp>
            <p:nvSpPr>
              <p:cNvPr id="70" name="正方形/長方形 69"/>
              <p:cNvSpPr/>
              <p:nvPr/>
            </p:nvSpPr>
            <p:spPr>
              <a:xfrm>
                <a:off x="9397293" y="377368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田野町</a:t>
                </a:r>
              </a:p>
            </p:txBody>
          </p:sp>
          <p:sp>
            <p:nvSpPr>
              <p:cNvPr id="71" name="正方形/長方形 70"/>
              <p:cNvSpPr/>
              <p:nvPr/>
            </p:nvSpPr>
            <p:spPr>
              <a:xfrm>
                <a:off x="8585863" y="175827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香美市</a:t>
                </a:r>
              </a:p>
            </p:txBody>
          </p:sp>
          <p:sp>
            <p:nvSpPr>
              <p:cNvPr id="72" name="正方形/長方形 71"/>
              <p:cNvSpPr/>
              <p:nvPr/>
            </p:nvSpPr>
            <p:spPr>
              <a:xfrm>
                <a:off x="9537021" y="4078288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奈半利町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92792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550863" y="434975"/>
            <a:ext cx="11470197" cy="9045575"/>
            <a:chOff x="550863" y="434975"/>
            <a:chExt cx="11470197" cy="9045575"/>
          </a:xfrm>
        </p:grpSpPr>
        <p:grpSp>
          <p:nvGrpSpPr>
            <p:cNvPr id="12222" name="Group 958"/>
            <p:cNvGrpSpPr>
              <a:grpSpLocks/>
            </p:cNvGrpSpPr>
            <p:nvPr/>
          </p:nvGrpSpPr>
          <p:grpSpPr bwMode="auto">
            <a:xfrm>
              <a:off x="550863" y="434975"/>
              <a:ext cx="11385550" cy="9045575"/>
              <a:chOff x="347" y="274"/>
              <a:chExt cx="7172" cy="5698"/>
            </a:xfrm>
          </p:grpSpPr>
          <p:sp>
            <p:nvSpPr>
              <p:cNvPr id="12183" name="Freeform 919"/>
              <p:cNvSpPr>
                <a:spLocks/>
              </p:cNvSpPr>
              <p:nvPr/>
            </p:nvSpPr>
            <p:spPr bwMode="auto">
              <a:xfrm>
                <a:off x="657" y="3278"/>
                <a:ext cx="1786" cy="1700"/>
              </a:xfrm>
              <a:custGeom>
                <a:avLst/>
                <a:gdLst>
                  <a:gd name="T0" fmla="*/ 29 w 1786"/>
                  <a:gd name="T1" fmla="*/ 369 h 1701"/>
                  <a:gd name="T2" fmla="*/ 85 w 1786"/>
                  <a:gd name="T3" fmla="*/ 567 h 1701"/>
                  <a:gd name="T4" fmla="*/ 114 w 1786"/>
                  <a:gd name="T5" fmla="*/ 652 h 1701"/>
                  <a:gd name="T6" fmla="*/ 227 w 1786"/>
                  <a:gd name="T7" fmla="*/ 766 h 1701"/>
                  <a:gd name="T8" fmla="*/ 426 w 1786"/>
                  <a:gd name="T9" fmla="*/ 851 h 1701"/>
                  <a:gd name="T10" fmla="*/ 539 w 1786"/>
                  <a:gd name="T11" fmla="*/ 936 h 1701"/>
                  <a:gd name="T12" fmla="*/ 539 w 1786"/>
                  <a:gd name="T13" fmla="*/ 1021 h 1701"/>
                  <a:gd name="T14" fmla="*/ 681 w 1786"/>
                  <a:gd name="T15" fmla="*/ 1077 h 1701"/>
                  <a:gd name="T16" fmla="*/ 766 w 1786"/>
                  <a:gd name="T17" fmla="*/ 1077 h 1701"/>
                  <a:gd name="T18" fmla="*/ 908 w 1786"/>
                  <a:gd name="T19" fmla="*/ 1191 h 1701"/>
                  <a:gd name="T20" fmla="*/ 851 w 1786"/>
                  <a:gd name="T21" fmla="*/ 1304 h 1701"/>
                  <a:gd name="T22" fmla="*/ 879 w 1786"/>
                  <a:gd name="T23" fmla="*/ 1559 h 1701"/>
                  <a:gd name="T24" fmla="*/ 1021 w 1786"/>
                  <a:gd name="T25" fmla="*/ 1531 h 1701"/>
                  <a:gd name="T26" fmla="*/ 1134 w 1786"/>
                  <a:gd name="T27" fmla="*/ 1531 h 1701"/>
                  <a:gd name="T28" fmla="*/ 1276 w 1786"/>
                  <a:gd name="T29" fmla="*/ 1559 h 1701"/>
                  <a:gd name="T30" fmla="*/ 1418 w 1786"/>
                  <a:gd name="T31" fmla="*/ 1701 h 1701"/>
                  <a:gd name="T32" fmla="*/ 1531 w 1786"/>
                  <a:gd name="T33" fmla="*/ 1673 h 1701"/>
                  <a:gd name="T34" fmla="*/ 1616 w 1786"/>
                  <a:gd name="T35" fmla="*/ 1701 h 1701"/>
                  <a:gd name="T36" fmla="*/ 1560 w 1786"/>
                  <a:gd name="T37" fmla="*/ 1588 h 1701"/>
                  <a:gd name="T38" fmla="*/ 1531 w 1786"/>
                  <a:gd name="T39" fmla="*/ 1389 h 1701"/>
                  <a:gd name="T40" fmla="*/ 1475 w 1786"/>
                  <a:gd name="T41" fmla="*/ 1276 h 1701"/>
                  <a:gd name="T42" fmla="*/ 1390 w 1786"/>
                  <a:gd name="T43" fmla="*/ 1162 h 1701"/>
                  <a:gd name="T44" fmla="*/ 1418 w 1786"/>
                  <a:gd name="T45" fmla="*/ 1049 h 1701"/>
                  <a:gd name="T46" fmla="*/ 1503 w 1786"/>
                  <a:gd name="T47" fmla="*/ 851 h 1701"/>
                  <a:gd name="T48" fmla="*/ 1645 w 1786"/>
                  <a:gd name="T49" fmla="*/ 737 h 1701"/>
                  <a:gd name="T50" fmla="*/ 1786 w 1786"/>
                  <a:gd name="T51" fmla="*/ 709 h 1701"/>
                  <a:gd name="T52" fmla="*/ 1758 w 1786"/>
                  <a:gd name="T53" fmla="*/ 595 h 1701"/>
                  <a:gd name="T54" fmla="*/ 1588 w 1786"/>
                  <a:gd name="T55" fmla="*/ 567 h 1701"/>
                  <a:gd name="T56" fmla="*/ 1475 w 1786"/>
                  <a:gd name="T57" fmla="*/ 482 h 1701"/>
                  <a:gd name="T58" fmla="*/ 1333 w 1786"/>
                  <a:gd name="T59" fmla="*/ 567 h 1701"/>
                  <a:gd name="T60" fmla="*/ 1163 w 1786"/>
                  <a:gd name="T61" fmla="*/ 567 h 1701"/>
                  <a:gd name="T62" fmla="*/ 1078 w 1786"/>
                  <a:gd name="T63" fmla="*/ 397 h 1701"/>
                  <a:gd name="T64" fmla="*/ 851 w 1786"/>
                  <a:gd name="T65" fmla="*/ 340 h 1701"/>
                  <a:gd name="T66" fmla="*/ 823 w 1786"/>
                  <a:gd name="T67" fmla="*/ 255 h 1701"/>
                  <a:gd name="T68" fmla="*/ 823 w 1786"/>
                  <a:gd name="T69" fmla="*/ 142 h 1701"/>
                  <a:gd name="T70" fmla="*/ 652 w 1786"/>
                  <a:gd name="T71" fmla="*/ 142 h 1701"/>
                  <a:gd name="T72" fmla="*/ 624 w 1786"/>
                  <a:gd name="T73" fmla="*/ 284 h 1701"/>
                  <a:gd name="T74" fmla="*/ 482 w 1786"/>
                  <a:gd name="T75" fmla="*/ 454 h 1701"/>
                  <a:gd name="T76" fmla="*/ 284 w 1786"/>
                  <a:gd name="T77" fmla="*/ 624 h 1701"/>
                  <a:gd name="T78" fmla="*/ 170 w 1786"/>
                  <a:gd name="T79" fmla="*/ 454 h 1701"/>
                  <a:gd name="T80" fmla="*/ 114 w 1786"/>
                  <a:gd name="T81" fmla="*/ 369 h 1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786" h="1701">
                    <a:moveTo>
                      <a:pt x="57" y="369"/>
                    </a:moveTo>
                    <a:lnTo>
                      <a:pt x="29" y="369"/>
                    </a:lnTo>
                    <a:lnTo>
                      <a:pt x="0" y="482"/>
                    </a:lnTo>
                    <a:lnTo>
                      <a:pt x="85" y="567"/>
                    </a:lnTo>
                    <a:lnTo>
                      <a:pt x="57" y="624"/>
                    </a:lnTo>
                    <a:lnTo>
                      <a:pt x="114" y="652"/>
                    </a:lnTo>
                    <a:lnTo>
                      <a:pt x="170" y="737"/>
                    </a:lnTo>
                    <a:lnTo>
                      <a:pt x="227" y="766"/>
                    </a:lnTo>
                    <a:lnTo>
                      <a:pt x="341" y="851"/>
                    </a:lnTo>
                    <a:lnTo>
                      <a:pt x="426" y="851"/>
                    </a:lnTo>
                    <a:lnTo>
                      <a:pt x="454" y="936"/>
                    </a:lnTo>
                    <a:lnTo>
                      <a:pt x="539" y="936"/>
                    </a:lnTo>
                    <a:lnTo>
                      <a:pt x="567" y="964"/>
                    </a:lnTo>
                    <a:lnTo>
                      <a:pt x="539" y="1021"/>
                    </a:lnTo>
                    <a:lnTo>
                      <a:pt x="596" y="1077"/>
                    </a:lnTo>
                    <a:lnTo>
                      <a:pt x="681" y="1077"/>
                    </a:lnTo>
                    <a:lnTo>
                      <a:pt x="709" y="1106"/>
                    </a:lnTo>
                    <a:lnTo>
                      <a:pt x="766" y="1077"/>
                    </a:lnTo>
                    <a:lnTo>
                      <a:pt x="794" y="1134"/>
                    </a:lnTo>
                    <a:lnTo>
                      <a:pt x="908" y="1191"/>
                    </a:lnTo>
                    <a:lnTo>
                      <a:pt x="823" y="1276"/>
                    </a:lnTo>
                    <a:lnTo>
                      <a:pt x="851" y="1304"/>
                    </a:lnTo>
                    <a:lnTo>
                      <a:pt x="851" y="1474"/>
                    </a:lnTo>
                    <a:lnTo>
                      <a:pt x="879" y="1559"/>
                    </a:lnTo>
                    <a:lnTo>
                      <a:pt x="964" y="1559"/>
                    </a:lnTo>
                    <a:lnTo>
                      <a:pt x="1021" y="1531"/>
                    </a:lnTo>
                    <a:lnTo>
                      <a:pt x="1078" y="1559"/>
                    </a:lnTo>
                    <a:lnTo>
                      <a:pt x="1134" y="1531"/>
                    </a:lnTo>
                    <a:lnTo>
                      <a:pt x="1219" y="1588"/>
                    </a:lnTo>
                    <a:lnTo>
                      <a:pt x="1276" y="1559"/>
                    </a:lnTo>
                    <a:lnTo>
                      <a:pt x="1333" y="1673"/>
                    </a:lnTo>
                    <a:lnTo>
                      <a:pt x="1418" y="1701"/>
                    </a:lnTo>
                    <a:lnTo>
                      <a:pt x="1446" y="1673"/>
                    </a:lnTo>
                    <a:lnTo>
                      <a:pt x="1531" y="1673"/>
                    </a:lnTo>
                    <a:lnTo>
                      <a:pt x="1560" y="1701"/>
                    </a:lnTo>
                    <a:lnTo>
                      <a:pt x="1616" y="1701"/>
                    </a:lnTo>
                    <a:lnTo>
                      <a:pt x="1616" y="1644"/>
                    </a:lnTo>
                    <a:lnTo>
                      <a:pt x="1560" y="1588"/>
                    </a:lnTo>
                    <a:lnTo>
                      <a:pt x="1616" y="1361"/>
                    </a:lnTo>
                    <a:lnTo>
                      <a:pt x="1531" y="1389"/>
                    </a:lnTo>
                    <a:lnTo>
                      <a:pt x="1475" y="1361"/>
                    </a:lnTo>
                    <a:lnTo>
                      <a:pt x="1475" y="1276"/>
                    </a:lnTo>
                    <a:lnTo>
                      <a:pt x="1418" y="1276"/>
                    </a:lnTo>
                    <a:lnTo>
                      <a:pt x="1390" y="1162"/>
                    </a:lnTo>
                    <a:lnTo>
                      <a:pt x="1418" y="1134"/>
                    </a:lnTo>
                    <a:lnTo>
                      <a:pt x="1418" y="1049"/>
                    </a:lnTo>
                    <a:lnTo>
                      <a:pt x="1475" y="851"/>
                    </a:lnTo>
                    <a:lnTo>
                      <a:pt x="1503" y="851"/>
                    </a:lnTo>
                    <a:lnTo>
                      <a:pt x="1531" y="822"/>
                    </a:lnTo>
                    <a:lnTo>
                      <a:pt x="1645" y="737"/>
                    </a:lnTo>
                    <a:lnTo>
                      <a:pt x="1758" y="737"/>
                    </a:lnTo>
                    <a:lnTo>
                      <a:pt x="1786" y="709"/>
                    </a:lnTo>
                    <a:lnTo>
                      <a:pt x="1786" y="624"/>
                    </a:lnTo>
                    <a:lnTo>
                      <a:pt x="1758" y="595"/>
                    </a:lnTo>
                    <a:lnTo>
                      <a:pt x="1673" y="539"/>
                    </a:lnTo>
                    <a:lnTo>
                      <a:pt x="1588" y="567"/>
                    </a:lnTo>
                    <a:lnTo>
                      <a:pt x="1588" y="510"/>
                    </a:lnTo>
                    <a:lnTo>
                      <a:pt x="1475" y="482"/>
                    </a:lnTo>
                    <a:lnTo>
                      <a:pt x="1446" y="539"/>
                    </a:lnTo>
                    <a:lnTo>
                      <a:pt x="1333" y="567"/>
                    </a:lnTo>
                    <a:lnTo>
                      <a:pt x="1304" y="595"/>
                    </a:lnTo>
                    <a:lnTo>
                      <a:pt x="1163" y="567"/>
                    </a:lnTo>
                    <a:lnTo>
                      <a:pt x="1078" y="510"/>
                    </a:lnTo>
                    <a:lnTo>
                      <a:pt x="1078" y="397"/>
                    </a:lnTo>
                    <a:lnTo>
                      <a:pt x="1021" y="425"/>
                    </a:lnTo>
                    <a:lnTo>
                      <a:pt x="851" y="340"/>
                    </a:lnTo>
                    <a:lnTo>
                      <a:pt x="851" y="312"/>
                    </a:lnTo>
                    <a:lnTo>
                      <a:pt x="823" y="255"/>
                    </a:lnTo>
                    <a:lnTo>
                      <a:pt x="879" y="142"/>
                    </a:lnTo>
                    <a:lnTo>
                      <a:pt x="823" y="142"/>
                    </a:lnTo>
                    <a:lnTo>
                      <a:pt x="709" y="0"/>
                    </a:lnTo>
                    <a:lnTo>
                      <a:pt x="652" y="142"/>
                    </a:lnTo>
                    <a:lnTo>
                      <a:pt x="681" y="255"/>
                    </a:lnTo>
                    <a:lnTo>
                      <a:pt x="624" y="284"/>
                    </a:lnTo>
                    <a:lnTo>
                      <a:pt x="539" y="284"/>
                    </a:lnTo>
                    <a:lnTo>
                      <a:pt x="482" y="454"/>
                    </a:lnTo>
                    <a:lnTo>
                      <a:pt x="341" y="624"/>
                    </a:lnTo>
                    <a:lnTo>
                      <a:pt x="284" y="624"/>
                    </a:lnTo>
                    <a:lnTo>
                      <a:pt x="256" y="539"/>
                    </a:lnTo>
                    <a:lnTo>
                      <a:pt x="170" y="454"/>
                    </a:lnTo>
                    <a:lnTo>
                      <a:pt x="114" y="425"/>
                    </a:lnTo>
                    <a:lnTo>
                      <a:pt x="114" y="369"/>
                    </a:lnTo>
                    <a:lnTo>
                      <a:pt x="57" y="36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84" name="Freeform 920"/>
              <p:cNvSpPr>
                <a:spLocks/>
              </p:cNvSpPr>
              <p:nvPr/>
            </p:nvSpPr>
            <p:spPr bwMode="auto">
              <a:xfrm>
                <a:off x="1367" y="2826"/>
                <a:ext cx="1928" cy="1162"/>
              </a:xfrm>
              <a:custGeom>
                <a:avLst/>
                <a:gdLst>
                  <a:gd name="T0" fmla="*/ 1077 w 1928"/>
                  <a:gd name="T1" fmla="*/ 1077 h 1162"/>
                  <a:gd name="T2" fmla="*/ 879 w 1928"/>
                  <a:gd name="T3" fmla="*/ 1020 h 1162"/>
                  <a:gd name="T4" fmla="*/ 766 w 1928"/>
                  <a:gd name="T5" fmla="*/ 935 h 1162"/>
                  <a:gd name="T6" fmla="*/ 624 w 1928"/>
                  <a:gd name="T7" fmla="*/ 1020 h 1162"/>
                  <a:gd name="T8" fmla="*/ 454 w 1928"/>
                  <a:gd name="T9" fmla="*/ 1020 h 1162"/>
                  <a:gd name="T10" fmla="*/ 369 w 1928"/>
                  <a:gd name="T11" fmla="*/ 850 h 1162"/>
                  <a:gd name="T12" fmla="*/ 142 w 1928"/>
                  <a:gd name="T13" fmla="*/ 793 h 1162"/>
                  <a:gd name="T14" fmla="*/ 114 w 1928"/>
                  <a:gd name="T15" fmla="*/ 708 h 1162"/>
                  <a:gd name="T16" fmla="*/ 114 w 1928"/>
                  <a:gd name="T17" fmla="*/ 595 h 1162"/>
                  <a:gd name="T18" fmla="*/ 0 w 1928"/>
                  <a:gd name="T19" fmla="*/ 396 h 1162"/>
                  <a:gd name="T20" fmla="*/ 255 w 1928"/>
                  <a:gd name="T21" fmla="*/ 311 h 1162"/>
                  <a:gd name="T22" fmla="*/ 482 w 1928"/>
                  <a:gd name="T23" fmla="*/ 141 h 1162"/>
                  <a:gd name="T24" fmla="*/ 595 w 1928"/>
                  <a:gd name="T25" fmla="*/ 198 h 1162"/>
                  <a:gd name="T26" fmla="*/ 709 w 1928"/>
                  <a:gd name="T27" fmla="*/ 255 h 1162"/>
                  <a:gd name="T28" fmla="*/ 794 w 1928"/>
                  <a:gd name="T29" fmla="*/ 368 h 1162"/>
                  <a:gd name="T30" fmla="*/ 851 w 1928"/>
                  <a:gd name="T31" fmla="*/ 283 h 1162"/>
                  <a:gd name="T32" fmla="*/ 907 w 1928"/>
                  <a:gd name="T33" fmla="*/ 226 h 1162"/>
                  <a:gd name="T34" fmla="*/ 1021 w 1928"/>
                  <a:gd name="T35" fmla="*/ 170 h 1162"/>
                  <a:gd name="T36" fmla="*/ 1077 w 1928"/>
                  <a:gd name="T37" fmla="*/ 0 h 1162"/>
                  <a:gd name="T38" fmla="*/ 1191 w 1928"/>
                  <a:gd name="T39" fmla="*/ 56 h 1162"/>
                  <a:gd name="T40" fmla="*/ 1106 w 1928"/>
                  <a:gd name="T41" fmla="*/ 113 h 1162"/>
                  <a:gd name="T42" fmla="*/ 1191 w 1928"/>
                  <a:gd name="T43" fmla="*/ 141 h 1162"/>
                  <a:gd name="T44" fmla="*/ 1333 w 1928"/>
                  <a:gd name="T45" fmla="*/ 198 h 1162"/>
                  <a:gd name="T46" fmla="*/ 1588 w 1928"/>
                  <a:gd name="T47" fmla="*/ 170 h 1162"/>
                  <a:gd name="T48" fmla="*/ 1588 w 1928"/>
                  <a:gd name="T49" fmla="*/ 255 h 1162"/>
                  <a:gd name="T50" fmla="*/ 1644 w 1928"/>
                  <a:gd name="T51" fmla="*/ 368 h 1162"/>
                  <a:gd name="T52" fmla="*/ 1644 w 1928"/>
                  <a:gd name="T53" fmla="*/ 481 h 1162"/>
                  <a:gd name="T54" fmla="*/ 1758 w 1928"/>
                  <a:gd name="T55" fmla="*/ 567 h 1162"/>
                  <a:gd name="T56" fmla="*/ 1928 w 1928"/>
                  <a:gd name="T57" fmla="*/ 623 h 1162"/>
                  <a:gd name="T58" fmla="*/ 1871 w 1928"/>
                  <a:gd name="T59" fmla="*/ 793 h 1162"/>
                  <a:gd name="T60" fmla="*/ 1729 w 1928"/>
                  <a:gd name="T61" fmla="*/ 850 h 1162"/>
                  <a:gd name="T62" fmla="*/ 1815 w 1928"/>
                  <a:gd name="T63" fmla="*/ 1020 h 1162"/>
                  <a:gd name="T64" fmla="*/ 1701 w 1928"/>
                  <a:gd name="T65" fmla="*/ 935 h 1162"/>
                  <a:gd name="T66" fmla="*/ 1559 w 1928"/>
                  <a:gd name="T67" fmla="*/ 1077 h 1162"/>
                  <a:gd name="T68" fmla="*/ 1474 w 1928"/>
                  <a:gd name="T69" fmla="*/ 1020 h 1162"/>
                  <a:gd name="T70" fmla="*/ 1588 w 1928"/>
                  <a:gd name="T71" fmla="*/ 822 h 1162"/>
                  <a:gd name="T72" fmla="*/ 1446 w 1928"/>
                  <a:gd name="T73" fmla="*/ 935 h 1162"/>
                  <a:gd name="T74" fmla="*/ 1333 w 1928"/>
                  <a:gd name="T75" fmla="*/ 963 h 1162"/>
                  <a:gd name="T76" fmla="*/ 1219 w 1928"/>
                  <a:gd name="T77" fmla="*/ 963 h 1162"/>
                  <a:gd name="T78" fmla="*/ 1276 w 1928"/>
                  <a:gd name="T79" fmla="*/ 1048 h 1162"/>
                  <a:gd name="T80" fmla="*/ 1162 w 1928"/>
                  <a:gd name="T81" fmla="*/ 1105 h 1162"/>
                  <a:gd name="T82" fmla="*/ 1077 w 1928"/>
                  <a:gd name="T83" fmla="*/ 1162 h 1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928" h="1162">
                    <a:moveTo>
                      <a:pt x="1077" y="1162"/>
                    </a:moveTo>
                    <a:lnTo>
                      <a:pt x="1077" y="1077"/>
                    </a:lnTo>
                    <a:lnTo>
                      <a:pt x="964" y="992"/>
                    </a:lnTo>
                    <a:lnTo>
                      <a:pt x="879" y="1020"/>
                    </a:lnTo>
                    <a:lnTo>
                      <a:pt x="879" y="963"/>
                    </a:lnTo>
                    <a:lnTo>
                      <a:pt x="766" y="935"/>
                    </a:lnTo>
                    <a:lnTo>
                      <a:pt x="737" y="992"/>
                    </a:lnTo>
                    <a:lnTo>
                      <a:pt x="624" y="1020"/>
                    </a:lnTo>
                    <a:lnTo>
                      <a:pt x="595" y="1048"/>
                    </a:lnTo>
                    <a:lnTo>
                      <a:pt x="454" y="1020"/>
                    </a:lnTo>
                    <a:lnTo>
                      <a:pt x="369" y="963"/>
                    </a:lnTo>
                    <a:lnTo>
                      <a:pt x="369" y="850"/>
                    </a:lnTo>
                    <a:lnTo>
                      <a:pt x="312" y="878"/>
                    </a:lnTo>
                    <a:lnTo>
                      <a:pt x="142" y="793"/>
                    </a:lnTo>
                    <a:lnTo>
                      <a:pt x="142" y="765"/>
                    </a:lnTo>
                    <a:lnTo>
                      <a:pt x="114" y="708"/>
                    </a:lnTo>
                    <a:lnTo>
                      <a:pt x="170" y="595"/>
                    </a:lnTo>
                    <a:lnTo>
                      <a:pt x="114" y="595"/>
                    </a:lnTo>
                    <a:lnTo>
                      <a:pt x="0" y="453"/>
                    </a:lnTo>
                    <a:lnTo>
                      <a:pt x="0" y="396"/>
                    </a:lnTo>
                    <a:lnTo>
                      <a:pt x="142" y="340"/>
                    </a:lnTo>
                    <a:lnTo>
                      <a:pt x="255" y="311"/>
                    </a:lnTo>
                    <a:lnTo>
                      <a:pt x="454" y="198"/>
                    </a:lnTo>
                    <a:lnTo>
                      <a:pt x="482" y="141"/>
                    </a:lnTo>
                    <a:lnTo>
                      <a:pt x="567" y="141"/>
                    </a:lnTo>
                    <a:lnTo>
                      <a:pt x="595" y="198"/>
                    </a:lnTo>
                    <a:lnTo>
                      <a:pt x="681" y="198"/>
                    </a:lnTo>
                    <a:lnTo>
                      <a:pt x="709" y="255"/>
                    </a:lnTo>
                    <a:lnTo>
                      <a:pt x="681" y="283"/>
                    </a:lnTo>
                    <a:lnTo>
                      <a:pt x="794" y="368"/>
                    </a:lnTo>
                    <a:lnTo>
                      <a:pt x="794" y="311"/>
                    </a:lnTo>
                    <a:lnTo>
                      <a:pt x="851" y="283"/>
                    </a:lnTo>
                    <a:lnTo>
                      <a:pt x="851" y="226"/>
                    </a:lnTo>
                    <a:lnTo>
                      <a:pt x="907" y="226"/>
                    </a:lnTo>
                    <a:lnTo>
                      <a:pt x="992" y="255"/>
                    </a:lnTo>
                    <a:lnTo>
                      <a:pt x="1021" y="170"/>
                    </a:lnTo>
                    <a:lnTo>
                      <a:pt x="992" y="56"/>
                    </a:lnTo>
                    <a:lnTo>
                      <a:pt x="1077" y="0"/>
                    </a:lnTo>
                    <a:lnTo>
                      <a:pt x="1134" y="0"/>
                    </a:lnTo>
                    <a:lnTo>
                      <a:pt x="1191" y="56"/>
                    </a:lnTo>
                    <a:lnTo>
                      <a:pt x="1106" y="56"/>
                    </a:lnTo>
                    <a:lnTo>
                      <a:pt x="1106" y="113"/>
                    </a:lnTo>
                    <a:lnTo>
                      <a:pt x="1191" y="85"/>
                    </a:lnTo>
                    <a:lnTo>
                      <a:pt x="1191" y="141"/>
                    </a:lnTo>
                    <a:lnTo>
                      <a:pt x="1276" y="226"/>
                    </a:lnTo>
                    <a:lnTo>
                      <a:pt x="1333" y="198"/>
                    </a:lnTo>
                    <a:lnTo>
                      <a:pt x="1418" y="283"/>
                    </a:lnTo>
                    <a:lnTo>
                      <a:pt x="1588" y="170"/>
                    </a:lnTo>
                    <a:lnTo>
                      <a:pt x="1644" y="198"/>
                    </a:lnTo>
                    <a:lnTo>
                      <a:pt x="1588" y="255"/>
                    </a:lnTo>
                    <a:lnTo>
                      <a:pt x="1673" y="311"/>
                    </a:lnTo>
                    <a:lnTo>
                      <a:pt x="1644" y="368"/>
                    </a:lnTo>
                    <a:lnTo>
                      <a:pt x="1673" y="425"/>
                    </a:lnTo>
                    <a:lnTo>
                      <a:pt x="1644" y="481"/>
                    </a:lnTo>
                    <a:lnTo>
                      <a:pt x="1786" y="538"/>
                    </a:lnTo>
                    <a:lnTo>
                      <a:pt x="1758" y="567"/>
                    </a:lnTo>
                    <a:lnTo>
                      <a:pt x="1900" y="567"/>
                    </a:lnTo>
                    <a:lnTo>
                      <a:pt x="1928" y="623"/>
                    </a:lnTo>
                    <a:lnTo>
                      <a:pt x="1871" y="652"/>
                    </a:lnTo>
                    <a:lnTo>
                      <a:pt x="1871" y="793"/>
                    </a:lnTo>
                    <a:lnTo>
                      <a:pt x="1786" y="793"/>
                    </a:lnTo>
                    <a:lnTo>
                      <a:pt x="1729" y="850"/>
                    </a:lnTo>
                    <a:lnTo>
                      <a:pt x="1786" y="907"/>
                    </a:lnTo>
                    <a:lnTo>
                      <a:pt x="1815" y="1020"/>
                    </a:lnTo>
                    <a:lnTo>
                      <a:pt x="1701" y="1020"/>
                    </a:lnTo>
                    <a:lnTo>
                      <a:pt x="1701" y="935"/>
                    </a:lnTo>
                    <a:lnTo>
                      <a:pt x="1644" y="935"/>
                    </a:lnTo>
                    <a:lnTo>
                      <a:pt x="1559" y="1077"/>
                    </a:lnTo>
                    <a:lnTo>
                      <a:pt x="1503" y="1048"/>
                    </a:lnTo>
                    <a:lnTo>
                      <a:pt x="1474" y="1020"/>
                    </a:lnTo>
                    <a:lnTo>
                      <a:pt x="1588" y="850"/>
                    </a:lnTo>
                    <a:lnTo>
                      <a:pt x="1588" y="822"/>
                    </a:lnTo>
                    <a:lnTo>
                      <a:pt x="1503" y="822"/>
                    </a:lnTo>
                    <a:lnTo>
                      <a:pt x="1446" y="935"/>
                    </a:lnTo>
                    <a:lnTo>
                      <a:pt x="1389" y="935"/>
                    </a:lnTo>
                    <a:lnTo>
                      <a:pt x="1333" y="963"/>
                    </a:lnTo>
                    <a:lnTo>
                      <a:pt x="1248" y="935"/>
                    </a:lnTo>
                    <a:lnTo>
                      <a:pt x="1219" y="963"/>
                    </a:lnTo>
                    <a:lnTo>
                      <a:pt x="1276" y="992"/>
                    </a:lnTo>
                    <a:lnTo>
                      <a:pt x="1276" y="1048"/>
                    </a:lnTo>
                    <a:lnTo>
                      <a:pt x="1162" y="1020"/>
                    </a:lnTo>
                    <a:lnTo>
                      <a:pt x="1162" y="1105"/>
                    </a:lnTo>
                    <a:lnTo>
                      <a:pt x="1106" y="1162"/>
                    </a:lnTo>
                    <a:lnTo>
                      <a:pt x="1077" y="116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87" name="Freeform 923"/>
              <p:cNvSpPr>
                <a:spLocks/>
              </p:cNvSpPr>
              <p:nvPr/>
            </p:nvSpPr>
            <p:spPr bwMode="auto">
              <a:xfrm>
                <a:off x="2048" y="3648"/>
                <a:ext cx="907" cy="1020"/>
              </a:xfrm>
              <a:custGeom>
                <a:avLst/>
                <a:gdLst>
                  <a:gd name="T0" fmla="*/ 226 w 907"/>
                  <a:gd name="T1" fmla="*/ 992 h 1020"/>
                  <a:gd name="T2" fmla="*/ 141 w 907"/>
                  <a:gd name="T3" fmla="*/ 1020 h 1020"/>
                  <a:gd name="T4" fmla="*/ 85 w 907"/>
                  <a:gd name="T5" fmla="*/ 992 h 1020"/>
                  <a:gd name="T6" fmla="*/ 85 w 907"/>
                  <a:gd name="T7" fmla="*/ 907 h 1020"/>
                  <a:gd name="T8" fmla="*/ 28 w 907"/>
                  <a:gd name="T9" fmla="*/ 907 h 1020"/>
                  <a:gd name="T10" fmla="*/ 0 w 907"/>
                  <a:gd name="T11" fmla="*/ 793 h 1020"/>
                  <a:gd name="T12" fmla="*/ 28 w 907"/>
                  <a:gd name="T13" fmla="*/ 765 h 1020"/>
                  <a:gd name="T14" fmla="*/ 28 w 907"/>
                  <a:gd name="T15" fmla="*/ 680 h 1020"/>
                  <a:gd name="T16" fmla="*/ 85 w 907"/>
                  <a:gd name="T17" fmla="*/ 482 h 1020"/>
                  <a:gd name="T18" fmla="*/ 113 w 907"/>
                  <a:gd name="T19" fmla="*/ 482 h 1020"/>
                  <a:gd name="T20" fmla="*/ 136 w 907"/>
                  <a:gd name="T21" fmla="*/ 448 h 1020"/>
                  <a:gd name="T22" fmla="*/ 250 w 907"/>
                  <a:gd name="T23" fmla="*/ 366 h 1020"/>
                  <a:gd name="T24" fmla="*/ 368 w 907"/>
                  <a:gd name="T25" fmla="*/ 368 h 1020"/>
                  <a:gd name="T26" fmla="*/ 396 w 907"/>
                  <a:gd name="T27" fmla="*/ 340 h 1020"/>
                  <a:gd name="T28" fmla="*/ 425 w 907"/>
                  <a:gd name="T29" fmla="*/ 340 h 1020"/>
                  <a:gd name="T30" fmla="*/ 481 w 907"/>
                  <a:gd name="T31" fmla="*/ 283 h 1020"/>
                  <a:gd name="T32" fmla="*/ 481 w 907"/>
                  <a:gd name="T33" fmla="*/ 198 h 1020"/>
                  <a:gd name="T34" fmla="*/ 595 w 907"/>
                  <a:gd name="T35" fmla="*/ 226 h 1020"/>
                  <a:gd name="T36" fmla="*/ 595 w 907"/>
                  <a:gd name="T37" fmla="*/ 170 h 1020"/>
                  <a:gd name="T38" fmla="*/ 538 w 907"/>
                  <a:gd name="T39" fmla="*/ 141 h 1020"/>
                  <a:gd name="T40" fmla="*/ 567 w 907"/>
                  <a:gd name="T41" fmla="*/ 113 h 1020"/>
                  <a:gd name="T42" fmla="*/ 652 w 907"/>
                  <a:gd name="T43" fmla="*/ 141 h 1020"/>
                  <a:gd name="T44" fmla="*/ 708 w 907"/>
                  <a:gd name="T45" fmla="*/ 113 h 1020"/>
                  <a:gd name="T46" fmla="*/ 765 w 907"/>
                  <a:gd name="T47" fmla="*/ 113 h 1020"/>
                  <a:gd name="T48" fmla="*/ 822 w 907"/>
                  <a:gd name="T49" fmla="*/ 0 h 1020"/>
                  <a:gd name="T50" fmla="*/ 907 w 907"/>
                  <a:gd name="T51" fmla="*/ 0 h 1020"/>
                  <a:gd name="T52" fmla="*/ 907 w 907"/>
                  <a:gd name="T53" fmla="*/ 28 h 1020"/>
                  <a:gd name="T54" fmla="*/ 793 w 907"/>
                  <a:gd name="T55" fmla="*/ 198 h 1020"/>
                  <a:gd name="T56" fmla="*/ 822 w 907"/>
                  <a:gd name="T57" fmla="*/ 226 h 1020"/>
                  <a:gd name="T58" fmla="*/ 878 w 907"/>
                  <a:gd name="T59" fmla="*/ 255 h 1020"/>
                  <a:gd name="T60" fmla="*/ 737 w 907"/>
                  <a:gd name="T61" fmla="*/ 453 h 1020"/>
                  <a:gd name="T62" fmla="*/ 652 w 907"/>
                  <a:gd name="T63" fmla="*/ 510 h 1020"/>
                  <a:gd name="T64" fmla="*/ 567 w 907"/>
                  <a:gd name="T65" fmla="*/ 652 h 1020"/>
                  <a:gd name="T66" fmla="*/ 595 w 907"/>
                  <a:gd name="T67" fmla="*/ 793 h 1020"/>
                  <a:gd name="T68" fmla="*/ 567 w 907"/>
                  <a:gd name="T69" fmla="*/ 822 h 1020"/>
                  <a:gd name="T70" fmla="*/ 396 w 907"/>
                  <a:gd name="T71" fmla="*/ 708 h 1020"/>
                  <a:gd name="T72" fmla="*/ 311 w 907"/>
                  <a:gd name="T73" fmla="*/ 765 h 1020"/>
                  <a:gd name="T74" fmla="*/ 226 w 907"/>
                  <a:gd name="T75" fmla="*/ 992 h 1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07" h="1020">
                    <a:moveTo>
                      <a:pt x="226" y="992"/>
                    </a:moveTo>
                    <a:lnTo>
                      <a:pt x="141" y="1020"/>
                    </a:lnTo>
                    <a:lnTo>
                      <a:pt x="85" y="992"/>
                    </a:lnTo>
                    <a:lnTo>
                      <a:pt x="85" y="907"/>
                    </a:lnTo>
                    <a:lnTo>
                      <a:pt x="28" y="907"/>
                    </a:lnTo>
                    <a:lnTo>
                      <a:pt x="0" y="793"/>
                    </a:lnTo>
                    <a:lnTo>
                      <a:pt x="28" y="765"/>
                    </a:lnTo>
                    <a:lnTo>
                      <a:pt x="28" y="680"/>
                    </a:lnTo>
                    <a:lnTo>
                      <a:pt x="85" y="482"/>
                    </a:lnTo>
                    <a:lnTo>
                      <a:pt x="113" y="482"/>
                    </a:lnTo>
                    <a:lnTo>
                      <a:pt x="136" y="448"/>
                    </a:lnTo>
                    <a:lnTo>
                      <a:pt x="250" y="366"/>
                    </a:lnTo>
                    <a:lnTo>
                      <a:pt x="368" y="368"/>
                    </a:lnTo>
                    <a:lnTo>
                      <a:pt x="396" y="340"/>
                    </a:lnTo>
                    <a:lnTo>
                      <a:pt x="425" y="340"/>
                    </a:lnTo>
                    <a:lnTo>
                      <a:pt x="481" y="283"/>
                    </a:lnTo>
                    <a:lnTo>
                      <a:pt x="481" y="198"/>
                    </a:lnTo>
                    <a:lnTo>
                      <a:pt x="595" y="226"/>
                    </a:lnTo>
                    <a:lnTo>
                      <a:pt x="595" y="170"/>
                    </a:lnTo>
                    <a:lnTo>
                      <a:pt x="538" y="141"/>
                    </a:lnTo>
                    <a:lnTo>
                      <a:pt x="567" y="113"/>
                    </a:lnTo>
                    <a:lnTo>
                      <a:pt x="652" y="141"/>
                    </a:lnTo>
                    <a:lnTo>
                      <a:pt x="708" y="113"/>
                    </a:lnTo>
                    <a:lnTo>
                      <a:pt x="765" y="113"/>
                    </a:lnTo>
                    <a:lnTo>
                      <a:pt x="822" y="0"/>
                    </a:lnTo>
                    <a:lnTo>
                      <a:pt x="907" y="0"/>
                    </a:lnTo>
                    <a:lnTo>
                      <a:pt x="907" y="28"/>
                    </a:lnTo>
                    <a:lnTo>
                      <a:pt x="793" y="198"/>
                    </a:lnTo>
                    <a:lnTo>
                      <a:pt x="822" y="226"/>
                    </a:lnTo>
                    <a:lnTo>
                      <a:pt x="878" y="255"/>
                    </a:lnTo>
                    <a:lnTo>
                      <a:pt x="737" y="453"/>
                    </a:lnTo>
                    <a:lnTo>
                      <a:pt x="652" y="510"/>
                    </a:lnTo>
                    <a:lnTo>
                      <a:pt x="567" y="652"/>
                    </a:lnTo>
                    <a:lnTo>
                      <a:pt x="595" y="793"/>
                    </a:lnTo>
                    <a:lnTo>
                      <a:pt x="567" y="822"/>
                    </a:lnTo>
                    <a:lnTo>
                      <a:pt x="396" y="708"/>
                    </a:lnTo>
                    <a:lnTo>
                      <a:pt x="311" y="765"/>
                    </a:lnTo>
                    <a:lnTo>
                      <a:pt x="226" y="99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88" name="Freeform 924"/>
              <p:cNvSpPr>
                <a:spLocks/>
              </p:cNvSpPr>
              <p:nvPr/>
            </p:nvSpPr>
            <p:spPr bwMode="auto">
              <a:xfrm>
                <a:off x="2444" y="2514"/>
                <a:ext cx="879" cy="879"/>
              </a:xfrm>
              <a:custGeom>
                <a:avLst/>
                <a:gdLst>
                  <a:gd name="T0" fmla="*/ 823 w 879"/>
                  <a:gd name="T1" fmla="*/ 879 h 879"/>
                  <a:gd name="T2" fmla="*/ 879 w 879"/>
                  <a:gd name="T3" fmla="*/ 793 h 879"/>
                  <a:gd name="T4" fmla="*/ 851 w 879"/>
                  <a:gd name="T5" fmla="*/ 652 h 879"/>
                  <a:gd name="T6" fmla="*/ 766 w 879"/>
                  <a:gd name="T7" fmla="*/ 737 h 879"/>
                  <a:gd name="T8" fmla="*/ 766 w 879"/>
                  <a:gd name="T9" fmla="*/ 595 h 879"/>
                  <a:gd name="T10" fmla="*/ 879 w 879"/>
                  <a:gd name="T11" fmla="*/ 567 h 879"/>
                  <a:gd name="T12" fmla="*/ 738 w 879"/>
                  <a:gd name="T13" fmla="*/ 453 h 879"/>
                  <a:gd name="T14" fmla="*/ 851 w 879"/>
                  <a:gd name="T15" fmla="*/ 397 h 879"/>
                  <a:gd name="T16" fmla="*/ 738 w 879"/>
                  <a:gd name="T17" fmla="*/ 198 h 879"/>
                  <a:gd name="T18" fmla="*/ 681 w 879"/>
                  <a:gd name="T19" fmla="*/ 227 h 879"/>
                  <a:gd name="T20" fmla="*/ 624 w 879"/>
                  <a:gd name="T21" fmla="*/ 198 h 879"/>
                  <a:gd name="T22" fmla="*/ 511 w 879"/>
                  <a:gd name="T23" fmla="*/ 198 h 879"/>
                  <a:gd name="T24" fmla="*/ 511 w 879"/>
                  <a:gd name="T25" fmla="*/ 113 h 879"/>
                  <a:gd name="T26" fmla="*/ 454 w 879"/>
                  <a:gd name="T27" fmla="*/ 56 h 879"/>
                  <a:gd name="T28" fmla="*/ 482 w 879"/>
                  <a:gd name="T29" fmla="*/ 0 h 879"/>
                  <a:gd name="T30" fmla="*/ 397 w 879"/>
                  <a:gd name="T31" fmla="*/ 0 h 879"/>
                  <a:gd name="T32" fmla="*/ 369 w 879"/>
                  <a:gd name="T33" fmla="*/ 28 h 879"/>
                  <a:gd name="T34" fmla="*/ 284 w 879"/>
                  <a:gd name="T35" fmla="*/ 0 h 879"/>
                  <a:gd name="T36" fmla="*/ 199 w 879"/>
                  <a:gd name="T37" fmla="*/ 56 h 879"/>
                  <a:gd name="T38" fmla="*/ 256 w 879"/>
                  <a:gd name="T39" fmla="*/ 113 h 879"/>
                  <a:gd name="T40" fmla="*/ 199 w 879"/>
                  <a:gd name="T41" fmla="*/ 255 h 879"/>
                  <a:gd name="T42" fmla="*/ 85 w 879"/>
                  <a:gd name="T43" fmla="*/ 170 h 879"/>
                  <a:gd name="T44" fmla="*/ 29 w 879"/>
                  <a:gd name="T45" fmla="*/ 198 h 879"/>
                  <a:gd name="T46" fmla="*/ 0 w 879"/>
                  <a:gd name="T47" fmla="*/ 312 h 879"/>
                  <a:gd name="T48" fmla="*/ 57 w 879"/>
                  <a:gd name="T49" fmla="*/ 312 h 879"/>
                  <a:gd name="T50" fmla="*/ 114 w 879"/>
                  <a:gd name="T51" fmla="*/ 368 h 879"/>
                  <a:gd name="T52" fmla="*/ 29 w 879"/>
                  <a:gd name="T53" fmla="*/ 368 h 879"/>
                  <a:gd name="T54" fmla="*/ 29 w 879"/>
                  <a:gd name="T55" fmla="*/ 425 h 879"/>
                  <a:gd name="T56" fmla="*/ 114 w 879"/>
                  <a:gd name="T57" fmla="*/ 397 h 879"/>
                  <a:gd name="T58" fmla="*/ 114 w 879"/>
                  <a:gd name="T59" fmla="*/ 453 h 879"/>
                  <a:gd name="T60" fmla="*/ 199 w 879"/>
                  <a:gd name="T61" fmla="*/ 538 h 879"/>
                  <a:gd name="T62" fmla="*/ 256 w 879"/>
                  <a:gd name="T63" fmla="*/ 510 h 879"/>
                  <a:gd name="T64" fmla="*/ 341 w 879"/>
                  <a:gd name="T65" fmla="*/ 595 h 879"/>
                  <a:gd name="T66" fmla="*/ 511 w 879"/>
                  <a:gd name="T67" fmla="*/ 482 h 879"/>
                  <a:gd name="T68" fmla="*/ 567 w 879"/>
                  <a:gd name="T69" fmla="*/ 510 h 879"/>
                  <a:gd name="T70" fmla="*/ 511 w 879"/>
                  <a:gd name="T71" fmla="*/ 567 h 879"/>
                  <a:gd name="T72" fmla="*/ 596 w 879"/>
                  <a:gd name="T73" fmla="*/ 623 h 879"/>
                  <a:gd name="T74" fmla="*/ 567 w 879"/>
                  <a:gd name="T75" fmla="*/ 680 h 879"/>
                  <a:gd name="T76" fmla="*/ 596 w 879"/>
                  <a:gd name="T77" fmla="*/ 737 h 879"/>
                  <a:gd name="T78" fmla="*/ 567 w 879"/>
                  <a:gd name="T79" fmla="*/ 793 h 879"/>
                  <a:gd name="T80" fmla="*/ 709 w 879"/>
                  <a:gd name="T81" fmla="*/ 850 h 879"/>
                  <a:gd name="T82" fmla="*/ 681 w 879"/>
                  <a:gd name="T83" fmla="*/ 879 h 879"/>
                  <a:gd name="T84" fmla="*/ 823 w 879"/>
                  <a:gd name="T85" fmla="*/ 879 h 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879" h="879">
                    <a:moveTo>
                      <a:pt x="823" y="879"/>
                    </a:moveTo>
                    <a:lnTo>
                      <a:pt x="879" y="793"/>
                    </a:lnTo>
                    <a:lnTo>
                      <a:pt x="851" y="652"/>
                    </a:lnTo>
                    <a:lnTo>
                      <a:pt x="766" y="737"/>
                    </a:lnTo>
                    <a:lnTo>
                      <a:pt x="766" y="595"/>
                    </a:lnTo>
                    <a:lnTo>
                      <a:pt x="879" y="567"/>
                    </a:lnTo>
                    <a:lnTo>
                      <a:pt x="738" y="453"/>
                    </a:lnTo>
                    <a:lnTo>
                      <a:pt x="851" y="397"/>
                    </a:lnTo>
                    <a:lnTo>
                      <a:pt x="738" y="198"/>
                    </a:lnTo>
                    <a:lnTo>
                      <a:pt x="681" y="227"/>
                    </a:lnTo>
                    <a:lnTo>
                      <a:pt x="624" y="198"/>
                    </a:lnTo>
                    <a:lnTo>
                      <a:pt x="511" y="198"/>
                    </a:lnTo>
                    <a:lnTo>
                      <a:pt x="511" y="113"/>
                    </a:lnTo>
                    <a:lnTo>
                      <a:pt x="454" y="56"/>
                    </a:lnTo>
                    <a:lnTo>
                      <a:pt x="482" y="0"/>
                    </a:lnTo>
                    <a:lnTo>
                      <a:pt x="397" y="0"/>
                    </a:lnTo>
                    <a:lnTo>
                      <a:pt x="369" y="28"/>
                    </a:lnTo>
                    <a:lnTo>
                      <a:pt x="284" y="0"/>
                    </a:lnTo>
                    <a:lnTo>
                      <a:pt x="199" y="56"/>
                    </a:lnTo>
                    <a:lnTo>
                      <a:pt x="256" y="113"/>
                    </a:lnTo>
                    <a:lnTo>
                      <a:pt x="199" y="255"/>
                    </a:lnTo>
                    <a:lnTo>
                      <a:pt x="85" y="170"/>
                    </a:lnTo>
                    <a:lnTo>
                      <a:pt x="29" y="198"/>
                    </a:lnTo>
                    <a:lnTo>
                      <a:pt x="0" y="312"/>
                    </a:lnTo>
                    <a:lnTo>
                      <a:pt x="57" y="312"/>
                    </a:lnTo>
                    <a:lnTo>
                      <a:pt x="114" y="368"/>
                    </a:lnTo>
                    <a:lnTo>
                      <a:pt x="29" y="368"/>
                    </a:lnTo>
                    <a:lnTo>
                      <a:pt x="29" y="425"/>
                    </a:lnTo>
                    <a:lnTo>
                      <a:pt x="114" y="397"/>
                    </a:lnTo>
                    <a:lnTo>
                      <a:pt x="114" y="453"/>
                    </a:lnTo>
                    <a:lnTo>
                      <a:pt x="199" y="538"/>
                    </a:lnTo>
                    <a:lnTo>
                      <a:pt x="256" y="510"/>
                    </a:lnTo>
                    <a:lnTo>
                      <a:pt x="341" y="595"/>
                    </a:lnTo>
                    <a:lnTo>
                      <a:pt x="511" y="482"/>
                    </a:lnTo>
                    <a:lnTo>
                      <a:pt x="567" y="510"/>
                    </a:lnTo>
                    <a:lnTo>
                      <a:pt x="511" y="567"/>
                    </a:lnTo>
                    <a:lnTo>
                      <a:pt x="596" y="623"/>
                    </a:lnTo>
                    <a:lnTo>
                      <a:pt x="567" y="680"/>
                    </a:lnTo>
                    <a:lnTo>
                      <a:pt x="596" y="737"/>
                    </a:lnTo>
                    <a:lnTo>
                      <a:pt x="567" y="793"/>
                    </a:lnTo>
                    <a:lnTo>
                      <a:pt x="709" y="850"/>
                    </a:lnTo>
                    <a:lnTo>
                      <a:pt x="681" y="879"/>
                    </a:lnTo>
                    <a:lnTo>
                      <a:pt x="823" y="87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89" name="Freeform 925"/>
              <p:cNvSpPr>
                <a:spLocks/>
              </p:cNvSpPr>
              <p:nvPr/>
            </p:nvSpPr>
            <p:spPr bwMode="auto">
              <a:xfrm>
                <a:off x="1452" y="2230"/>
                <a:ext cx="936" cy="964"/>
              </a:xfrm>
              <a:custGeom>
                <a:avLst/>
                <a:gdLst>
                  <a:gd name="T0" fmla="*/ 907 w 936"/>
                  <a:gd name="T1" fmla="*/ 652 h 964"/>
                  <a:gd name="T2" fmla="*/ 936 w 936"/>
                  <a:gd name="T3" fmla="*/ 766 h 964"/>
                  <a:gd name="T4" fmla="*/ 907 w 936"/>
                  <a:gd name="T5" fmla="*/ 851 h 964"/>
                  <a:gd name="T6" fmla="*/ 822 w 936"/>
                  <a:gd name="T7" fmla="*/ 822 h 964"/>
                  <a:gd name="T8" fmla="*/ 766 w 936"/>
                  <a:gd name="T9" fmla="*/ 822 h 964"/>
                  <a:gd name="T10" fmla="*/ 766 w 936"/>
                  <a:gd name="T11" fmla="*/ 879 h 964"/>
                  <a:gd name="T12" fmla="*/ 709 w 936"/>
                  <a:gd name="T13" fmla="*/ 907 h 964"/>
                  <a:gd name="T14" fmla="*/ 709 w 936"/>
                  <a:gd name="T15" fmla="*/ 964 h 964"/>
                  <a:gd name="T16" fmla="*/ 596 w 936"/>
                  <a:gd name="T17" fmla="*/ 879 h 964"/>
                  <a:gd name="T18" fmla="*/ 624 w 936"/>
                  <a:gd name="T19" fmla="*/ 851 h 964"/>
                  <a:gd name="T20" fmla="*/ 596 w 936"/>
                  <a:gd name="T21" fmla="*/ 794 h 964"/>
                  <a:gd name="T22" fmla="*/ 510 w 936"/>
                  <a:gd name="T23" fmla="*/ 794 h 964"/>
                  <a:gd name="T24" fmla="*/ 482 w 936"/>
                  <a:gd name="T25" fmla="*/ 737 h 964"/>
                  <a:gd name="T26" fmla="*/ 397 w 936"/>
                  <a:gd name="T27" fmla="*/ 737 h 964"/>
                  <a:gd name="T28" fmla="*/ 340 w 936"/>
                  <a:gd name="T29" fmla="*/ 596 h 964"/>
                  <a:gd name="T30" fmla="*/ 199 w 936"/>
                  <a:gd name="T31" fmla="*/ 539 h 964"/>
                  <a:gd name="T32" fmla="*/ 199 w 936"/>
                  <a:gd name="T33" fmla="*/ 397 h 964"/>
                  <a:gd name="T34" fmla="*/ 114 w 936"/>
                  <a:gd name="T35" fmla="*/ 369 h 964"/>
                  <a:gd name="T36" fmla="*/ 114 w 936"/>
                  <a:gd name="T37" fmla="*/ 284 h 964"/>
                  <a:gd name="T38" fmla="*/ 57 w 936"/>
                  <a:gd name="T39" fmla="*/ 255 h 964"/>
                  <a:gd name="T40" fmla="*/ 85 w 936"/>
                  <a:gd name="T41" fmla="*/ 170 h 964"/>
                  <a:gd name="T42" fmla="*/ 0 w 936"/>
                  <a:gd name="T43" fmla="*/ 114 h 964"/>
                  <a:gd name="T44" fmla="*/ 0 w 936"/>
                  <a:gd name="T45" fmla="*/ 85 h 964"/>
                  <a:gd name="T46" fmla="*/ 57 w 936"/>
                  <a:gd name="T47" fmla="*/ 57 h 964"/>
                  <a:gd name="T48" fmla="*/ 57 w 936"/>
                  <a:gd name="T49" fmla="*/ 29 h 964"/>
                  <a:gd name="T50" fmla="*/ 170 w 936"/>
                  <a:gd name="T51" fmla="*/ 0 h 964"/>
                  <a:gd name="T52" fmla="*/ 454 w 936"/>
                  <a:gd name="T53" fmla="*/ 57 h 964"/>
                  <a:gd name="T54" fmla="*/ 539 w 936"/>
                  <a:gd name="T55" fmla="*/ 29 h 964"/>
                  <a:gd name="T56" fmla="*/ 624 w 936"/>
                  <a:gd name="T57" fmla="*/ 85 h 964"/>
                  <a:gd name="T58" fmla="*/ 737 w 936"/>
                  <a:gd name="T59" fmla="*/ 29 h 964"/>
                  <a:gd name="T60" fmla="*/ 794 w 936"/>
                  <a:gd name="T61" fmla="*/ 142 h 964"/>
                  <a:gd name="T62" fmla="*/ 737 w 936"/>
                  <a:gd name="T63" fmla="*/ 199 h 964"/>
                  <a:gd name="T64" fmla="*/ 766 w 936"/>
                  <a:gd name="T65" fmla="*/ 255 h 964"/>
                  <a:gd name="T66" fmla="*/ 737 w 936"/>
                  <a:gd name="T67" fmla="*/ 284 h 964"/>
                  <a:gd name="T68" fmla="*/ 737 w 936"/>
                  <a:gd name="T69" fmla="*/ 312 h 964"/>
                  <a:gd name="T70" fmla="*/ 624 w 936"/>
                  <a:gd name="T71" fmla="*/ 312 h 964"/>
                  <a:gd name="T72" fmla="*/ 624 w 936"/>
                  <a:gd name="T73" fmla="*/ 397 h 964"/>
                  <a:gd name="T74" fmla="*/ 652 w 936"/>
                  <a:gd name="T75" fmla="*/ 454 h 964"/>
                  <a:gd name="T76" fmla="*/ 709 w 936"/>
                  <a:gd name="T77" fmla="*/ 425 h 964"/>
                  <a:gd name="T78" fmla="*/ 766 w 936"/>
                  <a:gd name="T79" fmla="*/ 482 h 964"/>
                  <a:gd name="T80" fmla="*/ 766 w 936"/>
                  <a:gd name="T81" fmla="*/ 596 h 964"/>
                  <a:gd name="T82" fmla="*/ 851 w 936"/>
                  <a:gd name="T83" fmla="*/ 652 h 964"/>
                  <a:gd name="T84" fmla="*/ 907 w 936"/>
                  <a:gd name="T85" fmla="*/ 652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36" h="964">
                    <a:moveTo>
                      <a:pt x="907" y="652"/>
                    </a:moveTo>
                    <a:lnTo>
                      <a:pt x="936" y="766"/>
                    </a:lnTo>
                    <a:lnTo>
                      <a:pt x="907" y="851"/>
                    </a:lnTo>
                    <a:lnTo>
                      <a:pt x="822" y="822"/>
                    </a:lnTo>
                    <a:lnTo>
                      <a:pt x="766" y="822"/>
                    </a:lnTo>
                    <a:lnTo>
                      <a:pt x="766" y="879"/>
                    </a:lnTo>
                    <a:lnTo>
                      <a:pt x="709" y="907"/>
                    </a:lnTo>
                    <a:lnTo>
                      <a:pt x="709" y="964"/>
                    </a:lnTo>
                    <a:lnTo>
                      <a:pt x="596" y="879"/>
                    </a:lnTo>
                    <a:lnTo>
                      <a:pt x="624" y="851"/>
                    </a:lnTo>
                    <a:lnTo>
                      <a:pt x="596" y="794"/>
                    </a:lnTo>
                    <a:lnTo>
                      <a:pt x="510" y="794"/>
                    </a:lnTo>
                    <a:lnTo>
                      <a:pt x="482" y="737"/>
                    </a:lnTo>
                    <a:lnTo>
                      <a:pt x="397" y="737"/>
                    </a:lnTo>
                    <a:lnTo>
                      <a:pt x="340" y="596"/>
                    </a:lnTo>
                    <a:lnTo>
                      <a:pt x="199" y="539"/>
                    </a:lnTo>
                    <a:lnTo>
                      <a:pt x="199" y="397"/>
                    </a:lnTo>
                    <a:lnTo>
                      <a:pt x="114" y="369"/>
                    </a:lnTo>
                    <a:lnTo>
                      <a:pt x="114" y="284"/>
                    </a:lnTo>
                    <a:lnTo>
                      <a:pt x="57" y="255"/>
                    </a:lnTo>
                    <a:lnTo>
                      <a:pt x="85" y="170"/>
                    </a:lnTo>
                    <a:lnTo>
                      <a:pt x="0" y="114"/>
                    </a:lnTo>
                    <a:lnTo>
                      <a:pt x="0" y="85"/>
                    </a:lnTo>
                    <a:lnTo>
                      <a:pt x="57" y="57"/>
                    </a:lnTo>
                    <a:lnTo>
                      <a:pt x="57" y="29"/>
                    </a:lnTo>
                    <a:lnTo>
                      <a:pt x="170" y="0"/>
                    </a:lnTo>
                    <a:lnTo>
                      <a:pt x="454" y="57"/>
                    </a:lnTo>
                    <a:lnTo>
                      <a:pt x="539" y="29"/>
                    </a:lnTo>
                    <a:lnTo>
                      <a:pt x="624" y="85"/>
                    </a:lnTo>
                    <a:lnTo>
                      <a:pt x="737" y="29"/>
                    </a:lnTo>
                    <a:lnTo>
                      <a:pt x="794" y="142"/>
                    </a:lnTo>
                    <a:lnTo>
                      <a:pt x="737" y="199"/>
                    </a:lnTo>
                    <a:lnTo>
                      <a:pt x="766" y="255"/>
                    </a:lnTo>
                    <a:lnTo>
                      <a:pt x="737" y="284"/>
                    </a:lnTo>
                    <a:lnTo>
                      <a:pt x="737" y="312"/>
                    </a:lnTo>
                    <a:lnTo>
                      <a:pt x="624" y="312"/>
                    </a:lnTo>
                    <a:lnTo>
                      <a:pt x="624" y="397"/>
                    </a:lnTo>
                    <a:lnTo>
                      <a:pt x="652" y="454"/>
                    </a:lnTo>
                    <a:lnTo>
                      <a:pt x="709" y="425"/>
                    </a:lnTo>
                    <a:lnTo>
                      <a:pt x="766" y="482"/>
                    </a:lnTo>
                    <a:lnTo>
                      <a:pt x="766" y="596"/>
                    </a:lnTo>
                    <a:lnTo>
                      <a:pt x="851" y="652"/>
                    </a:lnTo>
                    <a:lnTo>
                      <a:pt x="907" y="65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0" name="Freeform 926"/>
              <p:cNvSpPr>
                <a:spLocks/>
              </p:cNvSpPr>
              <p:nvPr/>
            </p:nvSpPr>
            <p:spPr bwMode="auto">
              <a:xfrm>
                <a:off x="2076" y="2202"/>
                <a:ext cx="1219" cy="680"/>
              </a:xfrm>
              <a:custGeom>
                <a:avLst/>
                <a:gdLst>
                  <a:gd name="T0" fmla="*/ 879 w 1219"/>
                  <a:gd name="T1" fmla="*/ 425 h 680"/>
                  <a:gd name="T2" fmla="*/ 822 w 1219"/>
                  <a:gd name="T3" fmla="*/ 368 h 680"/>
                  <a:gd name="T4" fmla="*/ 850 w 1219"/>
                  <a:gd name="T5" fmla="*/ 312 h 680"/>
                  <a:gd name="T6" fmla="*/ 765 w 1219"/>
                  <a:gd name="T7" fmla="*/ 312 h 680"/>
                  <a:gd name="T8" fmla="*/ 737 w 1219"/>
                  <a:gd name="T9" fmla="*/ 340 h 680"/>
                  <a:gd name="T10" fmla="*/ 652 w 1219"/>
                  <a:gd name="T11" fmla="*/ 312 h 680"/>
                  <a:gd name="T12" fmla="*/ 567 w 1219"/>
                  <a:gd name="T13" fmla="*/ 368 h 680"/>
                  <a:gd name="T14" fmla="*/ 624 w 1219"/>
                  <a:gd name="T15" fmla="*/ 425 h 680"/>
                  <a:gd name="T16" fmla="*/ 567 w 1219"/>
                  <a:gd name="T17" fmla="*/ 567 h 680"/>
                  <a:gd name="T18" fmla="*/ 453 w 1219"/>
                  <a:gd name="T19" fmla="*/ 482 h 680"/>
                  <a:gd name="T20" fmla="*/ 397 w 1219"/>
                  <a:gd name="T21" fmla="*/ 510 h 680"/>
                  <a:gd name="T22" fmla="*/ 368 w 1219"/>
                  <a:gd name="T23" fmla="*/ 624 h 680"/>
                  <a:gd name="T24" fmla="*/ 283 w 1219"/>
                  <a:gd name="T25" fmla="*/ 680 h 680"/>
                  <a:gd name="T26" fmla="*/ 227 w 1219"/>
                  <a:gd name="T27" fmla="*/ 680 h 680"/>
                  <a:gd name="T28" fmla="*/ 142 w 1219"/>
                  <a:gd name="T29" fmla="*/ 624 h 680"/>
                  <a:gd name="T30" fmla="*/ 142 w 1219"/>
                  <a:gd name="T31" fmla="*/ 510 h 680"/>
                  <a:gd name="T32" fmla="*/ 85 w 1219"/>
                  <a:gd name="T33" fmla="*/ 453 h 680"/>
                  <a:gd name="T34" fmla="*/ 28 w 1219"/>
                  <a:gd name="T35" fmla="*/ 482 h 680"/>
                  <a:gd name="T36" fmla="*/ 0 w 1219"/>
                  <a:gd name="T37" fmla="*/ 425 h 680"/>
                  <a:gd name="T38" fmla="*/ 0 w 1219"/>
                  <a:gd name="T39" fmla="*/ 340 h 680"/>
                  <a:gd name="T40" fmla="*/ 113 w 1219"/>
                  <a:gd name="T41" fmla="*/ 340 h 680"/>
                  <a:gd name="T42" fmla="*/ 113 w 1219"/>
                  <a:gd name="T43" fmla="*/ 312 h 680"/>
                  <a:gd name="T44" fmla="*/ 142 w 1219"/>
                  <a:gd name="T45" fmla="*/ 283 h 680"/>
                  <a:gd name="T46" fmla="*/ 113 w 1219"/>
                  <a:gd name="T47" fmla="*/ 227 h 680"/>
                  <a:gd name="T48" fmla="*/ 170 w 1219"/>
                  <a:gd name="T49" fmla="*/ 170 h 680"/>
                  <a:gd name="T50" fmla="*/ 113 w 1219"/>
                  <a:gd name="T51" fmla="*/ 57 h 680"/>
                  <a:gd name="T52" fmla="*/ 227 w 1219"/>
                  <a:gd name="T53" fmla="*/ 28 h 680"/>
                  <a:gd name="T54" fmla="*/ 340 w 1219"/>
                  <a:gd name="T55" fmla="*/ 57 h 680"/>
                  <a:gd name="T56" fmla="*/ 397 w 1219"/>
                  <a:gd name="T57" fmla="*/ 0 h 680"/>
                  <a:gd name="T58" fmla="*/ 453 w 1219"/>
                  <a:gd name="T59" fmla="*/ 170 h 680"/>
                  <a:gd name="T60" fmla="*/ 539 w 1219"/>
                  <a:gd name="T61" fmla="*/ 170 h 680"/>
                  <a:gd name="T62" fmla="*/ 567 w 1219"/>
                  <a:gd name="T63" fmla="*/ 198 h 680"/>
                  <a:gd name="T64" fmla="*/ 652 w 1219"/>
                  <a:gd name="T65" fmla="*/ 170 h 680"/>
                  <a:gd name="T66" fmla="*/ 652 w 1219"/>
                  <a:gd name="T67" fmla="*/ 142 h 680"/>
                  <a:gd name="T68" fmla="*/ 737 w 1219"/>
                  <a:gd name="T69" fmla="*/ 142 h 680"/>
                  <a:gd name="T70" fmla="*/ 822 w 1219"/>
                  <a:gd name="T71" fmla="*/ 85 h 680"/>
                  <a:gd name="T72" fmla="*/ 879 w 1219"/>
                  <a:gd name="T73" fmla="*/ 113 h 680"/>
                  <a:gd name="T74" fmla="*/ 879 w 1219"/>
                  <a:gd name="T75" fmla="*/ 57 h 680"/>
                  <a:gd name="T76" fmla="*/ 964 w 1219"/>
                  <a:gd name="T77" fmla="*/ 57 h 680"/>
                  <a:gd name="T78" fmla="*/ 992 w 1219"/>
                  <a:gd name="T79" fmla="*/ 85 h 680"/>
                  <a:gd name="T80" fmla="*/ 1049 w 1219"/>
                  <a:gd name="T81" fmla="*/ 85 h 680"/>
                  <a:gd name="T82" fmla="*/ 1191 w 1219"/>
                  <a:gd name="T83" fmla="*/ 142 h 680"/>
                  <a:gd name="T84" fmla="*/ 1191 w 1219"/>
                  <a:gd name="T85" fmla="*/ 170 h 680"/>
                  <a:gd name="T86" fmla="*/ 1219 w 1219"/>
                  <a:gd name="T87" fmla="*/ 227 h 680"/>
                  <a:gd name="T88" fmla="*/ 1162 w 1219"/>
                  <a:gd name="T89" fmla="*/ 255 h 680"/>
                  <a:gd name="T90" fmla="*/ 992 w 1219"/>
                  <a:gd name="T91" fmla="*/ 283 h 680"/>
                  <a:gd name="T92" fmla="*/ 992 w 1219"/>
                  <a:gd name="T93" fmla="*/ 340 h 680"/>
                  <a:gd name="T94" fmla="*/ 1020 w 1219"/>
                  <a:gd name="T95" fmla="*/ 397 h 680"/>
                  <a:gd name="T96" fmla="*/ 964 w 1219"/>
                  <a:gd name="T97" fmla="*/ 425 h 680"/>
                  <a:gd name="T98" fmla="*/ 879 w 1219"/>
                  <a:gd name="T99" fmla="*/ 425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219" h="680">
                    <a:moveTo>
                      <a:pt x="879" y="425"/>
                    </a:moveTo>
                    <a:lnTo>
                      <a:pt x="822" y="368"/>
                    </a:lnTo>
                    <a:lnTo>
                      <a:pt x="850" y="312"/>
                    </a:lnTo>
                    <a:lnTo>
                      <a:pt x="765" y="312"/>
                    </a:lnTo>
                    <a:lnTo>
                      <a:pt x="737" y="340"/>
                    </a:lnTo>
                    <a:lnTo>
                      <a:pt x="652" y="312"/>
                    </a:lnTo>
                    <a:lnTo>
                      <a:pt x="567" y="368"/>
                    </a:lnTo>
                    <a:lnTo>
                      <a:pt x="624" y="425"/>
                    </a:lnTo>
                    <a:lnTo>
                      <a:pt x="567" y="567"/>
                    </a:lnTo>
                    <a:lnTo>
                      <a:pt x="453" y="482"/>
                    </a:lnTo>
                    <a:lnTo>
                      <a:pt x="397" y="510"/>
                    </a:lnTo>
                    <a:lnTo>
                      <a:pt x="368" y="624"/>
                    </a:lnTo>
                    <a:lnTo>
                      <a:pt x="283" y="680"/>
                    </a:lnTo>
                    <a:lnTo>
                      <a:pt x="227" y="680"/>
                    </a:lnTo>
                    <a:lnTo>
                      <a:pt x="142" y="624"/>
                    </a:lnTo>
                    <a:lnTo>
                      <a:pt x="142" y="510"/>
                    </a:lnTo>
                    <a:lnTo>
                      <a:pt x="85" y="453"/>
                    </a:lnTo>
                    <a:lnTo>
                      <a:pt x="28" y="482"/>
                    </a:lnTo>
                    <a:lnTo>
                      <a:pt x="0" y="425"/>
                    </a:lnTo>
                    <a:lnTo>
                      <a:pt x="0" y="340"/>
                    </a:lnTo>
                    <a:lnTo>
                      <a:pt x="113" y="340"/>
                    </a:lnTo>
                    <a:lnTo>
                      <a:pt x="113" y="312"/>
                    </a:lnTo>
                    <a:lnTo>
                      <a:pt x="142" y="283"/>
                    </a:lnTo>
                    <a:lnTo>
                      <a:pt x="113" y="227"/>
                    </a:lnTo>
                    <a:lnTo>
                      <a:pt x="170" y="170"/>
                    </a:lnTo>
                    <a:lnTo>
                      <a:pt x="113" y="57"/>
                    </a:lnTo>
                    <a:lnTo>
                      <a:pt x="227" y="28"/>
                    </a:lnTo>
                    <a:lnTo>
                      <a:pt x="340" y="57"/>
                    </a:lnTo>
                    <a:lnTo>
                      <a:pt x="397" y="0"/>
                    </a:lnTo>
                    <a:lnTo>
                      <a:pt x="453" y="170"/>
                    </a:lnTo>
                    <a:lnTo>
                      <a:pt x="539" y="170"/>
                    </a:lnTo>
                    <a:lnTo>
                      <a:pt x="567" y="198"/>
                    </a:lnTo>
                    <a:lnTo>
                      <a:pt x="652" y="170"/>
                    </a:lnTo>
                    <a:lnTo>
                      <a:pt x="652" y="142"/>
                    </a:lnTo>
                    <a:lnTo>
                      <a:pt x="737" y="142"/>
                    </a:lnTo>
                    <a:lnTo>
                      <a:pt x="822" y="85"/>
                    </a:lnTo>
                    <a:lnTo>
                      <a:pt x="879" y="113"/>
                    </a:lnTo>
                    <a:lnTo>
                      <a:pt x="879" y="57"/>
                    </a:lnTo>
                    <a:lnTo>
                      <a:pt x="964" y="57"/>
                    </a:lnTo>
                    <a:lnTo>
                      <a:pt x="992" y="85"/>
                    </a:lnTo>
                    <a:lnTo>
                      <a:pt x="1049" y="85"/>
                    </a:lnTo>
                    <a:lnTo>
                      <a:pt x="1191" y="142"/>
                    </a:lnTo>
                    <a:lnTo>
                      <a:pt x="1191" y="170"/>
                    </a:lnTo>
                    <a:lnTo>
                      <a:pt x="1219" y="227"/>
                    </a:lnTo>
                    <a:lnTo>
                      <a:pt x="1162" y="255"/>
                    </a:lnTo>
                    <a:lnTo>
                      <a:pt x="992" y="283"/>
                    </a:lnTo>
                    <a:lnTo>
                      <a:pt x="992" y="340"/>
                    </a:lnTo>
                    <a:lnTo>
                      <a:pt x="1020" y="397"/>
                    </a:lnTo>
                    <a:lnTo>
                      <a:pt x="964" y="425"/>
                    </a:lnTo>
                    <a:lnTo>
                      <a:pt x="879" y="42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1" name="Freeform 927"/>
              <p:cNvSpPr>
                <a:spLocks/>
              </p:cNvSpPr>
              <p:nvPr/>
            </p:nvSpPr>
            <p:spPr bwMode="auto">
              <a:xfrm>
                <a:off x="2955" y="2287"/>
                <a:ext cx="1162" cy="624"/>
              </a:xfrm>
              <a:custGeom>
                <a:avLst/>
                <a:gdLst>
                  <a:gd name="T0" fmla="*/ 1162 w 1162"/>
                  <a:gd name="T1" fmla="*/ 227 h 624"/>
                  <a:gd name="T2" fmla="*/ 992 w 1162"/>
                  <a:gd name="T3" fmla="*/ 283 h 624"/>
                  <a:gd name="T4" fmla="*/ 794 w 1162"/>
                  <a:gd name="T5" fmla="*/ 312 h 624"/>
                  <a:gd name="T6" fmla="*/ 652 w 1162"/>
                  <a:gd name="T7" fmla="*/ 368 h 624"/>
                  <a:gd name="T8" fmla="*/ 623 w 1162"/>
                  <a:gd name="T9" fmla="*/ 567 h 624"/>
                  <a:gd name="T10" fmla="*/ 510 w 1162"/>
                  <a:gd name="T11" fmla="*/ 510 h 624"/>
                  <a:gd name="T12" fmla="*/ 567 w 1162"/>
                  <a:gd name="T13" fmla="*/ 454 h 624"/>
                  <a:gd name="T14" fmla="*/ 510 w 1162"/>
                  <a:gd name="T15" fmla="*/ 454 h 624"/>
                  <a:gd name="T16" fmla="*/ 453 w 1162"/>
                  <a:gd name="T17" fmla="*/ 397 h 624"/>
                  <a:gd name="T18" fmla="*/ 340 w 1162"/>
                  <a:gd name="T19" fmla="*/ 482 h 624"/>
                  <a:gd name="T20" fmla="*/ 368 w 1162"/>
                  <a:gd name="T21" fmla="*/ 539 h 624"/>
                  <a:gd name="T22" fmla="*/ 340 w 1162"/>
                  <a:gd name="T23" fmla="*/ 624 h 624"/>
                  <a:gd name="T24" fmla="*/ 227 w 1162"/>
                  <a:gd name="T25" fmla="*/ 425 h 624"/>
                  <a:gd name="T26" fmla="*/ 170 w 1162"/>
                  <a:gd name="T27" fmla="*/ 454 h 624"/>
                  <a:gd name="T28" fmla="*/ 113 w 1162"/>
                  <a:gd name="T29" fmla="*/ 425 h 624"/>
                  <a:gd name="T30" fmla="*/ 0 w 1162"/>
                  <a:gd name="T31" fmla="*/ 425 h 624"/>
                  <a:gd name="T32" fmla="*/ 0 w 1162"/>
                  <a:gd name="T33" fmla="*/ 340 h 624"/>
                  <a:gd name="T34" fmla="*/ 85 w 1162"/>
                  <a:gd name="T35" fmla="*/ 340 h 624"/>
                  <a:gd name="T36" fmla="*/ 141 w 1162"/>
                  <a:gd name="T37" fmla="*/ 312 h 624"/>
                  <a:gd name="T38" fmla="*/ 113 w 1162"/>
                  <a:gd name="T39" fmla="*/ 255 h 624"/>
                  <a:gd name="T40" fmla="*/ 113 w 1162"/>
                  <a:gd name="T41" fmla="*/ 198 h 624"/>
                  <a:gd name="T42" fmla="*/ 283 w 1162"/>
                  <a:gd name="T43" fmla="*/ 170 h 624"/>
                  <a:gd name="T44" fmla="*/ 340 w 1162"/>
                  <a:gd name="T45" fmla="*/ 142 h 624"/>
                  <a:gd name="T46" fmla="*/ 397 w 1162"/>
                  <a:gd name="T47" fmla="*/ 142 h 624"/>
                  <a:gd name="T48" fmla="*/ 510 w 1162"/>
                  <a:gd name="T49" fmla="*/ 28 h 624"/>
                  <a:gd name="T50" fmla="*/ 538 w 1162"/>
                  <a:gd name="T51" fmla="*/ 142 h 624"/>
                  <a:gd name="T52" fmla="*/ 595 w 1162"/>
                  <a:gd name="T53" fmla="*/ 170 h 624"/>
                  <a:gd name="T54" fmla="*/ 623 w 1162"/>
                  <a:gd name="T55" fmla="*/ 142 h 624"/>
                  <a:gd name="T56" fmla="*/ 708 w 1162"/>
                  <a:gd name="T57" fmla="*/ 142 h 624"/>
                  <a:gd name="T58" fmla="*/ 708 w 1162"/>
                  <a:gd name="T59" fmla="*/ 85 h 624"/>
                  <a:gd name="T60" fmla="*/ 765 w 1162"/>
                  <a:gd name="T61" fmla="*/ 85 h 624"/>
                  <a:gd name="T62" fmla="*/ 794 w 1162"/>
                  <a:gd name="T63" fmla="*/ 113 h 624"/>
                  <a:gd name="T64" fmla="*/ 850 w 1162"/>
                  <a:gd name="T65" fmla="*/ 57 h 624"/>
                  <a:gd name="T66" fmla="*/ 907 w 1162"/>
                  <a:gd name="T67" fmla="*/ 57 h 624"/>
                  <a:gd name="T68" fmla="*/ 935 w 1162"/>
                  <a:gd name="T69" fmla="*/ 0 h 624"/>
                  <a:gd name="T70" fmla="*/ 1020 w 1162"/>
                  <a:gd name="T71" fmla="*/ 28 h 624"/>
                  <a:gd name="T72" fmla="*/ 1020 w 1162"/>
                  <a:gd name="T73" fmla="*/ 85 h 624"/>
                  <a:gd name="T74" fmla="*/ 1020 w 1162"/>
                  <a:gd name="T75" fmla="*/ 142 h 624"/>
                  <a:gd name="T76" fmla="*/ 1105 w 1162"/>
                  <a:gd name="T77" fmla="*/ 142 h 624"/>
                  <a:gd name="T78" fmla="*/ 1162 w 1162"/>
                  <a:gd name="T79" fmla="*/ 227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62" h="624">
                    <a:moveTo>
                      <a:pt x="1162" y="227"/>
                    </a:moveTo>
                    <a:lnTo>
                      <a:pt x="992" y="283"/>
                    </a:lnTo>
                    <a:lnTo>
                      <a:pt x="794" y="312"/>
                    </a:lnTo>
                    <a:lnTo>
                      <a:pt x="652" y="368"/>
                    </a:lnTo>
                    <a:lnTo>
                      <a:pt x="623" y="567"/>
                    </a:lnTo>
                    <a:lnTo>
                      <a:pt x="510" y="510"/>
                    </a:lnTo>
                    <a:lnTo>
                      <a:pt x="567" y="454"/>
                    </a:lnTo>
                    <a:lnTo>
                      <a:pt x="510" y="454"/>
                    </a:lnTo>
                    <a:lnTo>
                      <a:pt x="453" y="397"/>
                    </a:lnTo>
                    <a:lnTo>
                      <a:pt x="340" y="482"/>
                    </a:lnTo>
                    <a:lnTo>
                      <a:pt x="368" y="539"/>
                    </a:lnTo>
                    <a:lnTo>
                      <a:pt x="340" y="624"/>
                    </a:lnTo>
                    <a:lnTo>
                      <a:pt x="227" y="425"/>
                    </a:lnTo>
                    <a:lnTo>
                      <a:pt x="170" y="454"/>
                    </a:lnTo>
                    <a:lnTo>
                      <a:pt x="113" y="425"/>
                    </a:lnTo>
                    <a:lnTo>
                      <a:pt x="0" y="425"/>
                    </a:lnTo>
                    <a:lnTo>
                      <a:pt x="0" y="340"/>
                    </a:lnTo>
                    <a:lnTo>
                      <a:pt x="85" y="340"/>
                    </a:lnTo>
                    <a:lnTo>
                      <a:pt x="141" y="312"/>
                    </a:lnTo>
                    <a:lnTo>
                      <a:pt x="113" y="255"/>
                    </a:lnTo>
                    <a:lnTo>
                      <a:pt x="113" y="198"/>
                    </a:lnTo>
                    <a:lnTo>
                      <a:pt x="283" y="170"/>
                    </a:lnTo>
                    <a:lnTo>
                      <a:pt x="340" y="142"/>
                    </a:lnTo>
                    <a:lnTo>
                      <a:pt x="397" y="142"/>
                    </a:lnTo>
                    <a:lnTo>
                      <a:pt x="510" y="28"/>
                    </a:lnTo>
                    <a:lnTo>
                      <a:pt x="538" y="142"/>
                    </a:lnTo>
                    <a:lnTo>
                      <a:pt x="595" y="170"/>
                    </a:lnTo>
                    <a:lnTo>
                      <a:pt x="623" y="142"/>
                    </a:lnTo>
                    <a:lnTo>
                      <a:pt x="708" y="142"/>
                    </a:lnTo>
                    <a:lnTo>
                      <a:pt x="708" y="85"/>
                    </a:lnTo>
                    <a:lnTo>
                      <a:pt x="765" y="85"/>
                    </a:lnTo>
                    <a:lnTo>
                      <a:pt x="794" y="113"/>
                    </a:lnTo>
                    <a:lnTo>
                      <a:pt x="850" y="57"/>
                    </a:lnTo>
                    <a:lnTo>
                      <a:pt x="907" y="57"/>
                    </a:lnTo>
                    <a:lnTo>
                      <a:pt x="935" y="0"/>
                    </a:lnTo>
                    <a:lnTo>
                      <a:pt x="1020" y="28"/>
                    </a:lnTo>
                    <a:lnTo>
                      <a:pt x="1020" y="85"/>
                    </a:lnTo>
                    <a:lnTo>
                      <a:pt x="1020" y="142"/>
                    </a:lnTo>
                    <a:lnTo>
                      <a:pt x="1105" y="142"/>
                    </a:lnTo>
                    <a:lnTo>
                      <a:pt x="1162" y="22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2" name="Freeform 928"/>
              <p:cNvSpPr>
                <a:spLocks/>
              </p:cNvSpPr>
              <p:nvPr/>
            </p:nvSpPr>
            <p:spPr bwMode="auto">
              <a:xfrm>
                <a:off x="3465" y="2003"/>
                <a:ext cx="737" cy="454"/>
              </a:xfrm>
              <a:custGeom>
                <a:avLst/>
                <a:gdLst>
                  <a:gd name="T0" fmla="*/ 737 w 737"/>
                  <a:gd name="T1" fmla="*/ 341 h 454"/>
                  <a:gd name="T2" fmla="*/ 595 w 737"/>
                  <a:gd name="T3" fmla="*/ 426 h 454"/>
                  <a:gd name="T4" fmla="*/ 510 w 737"/>
                  <a:gd name="T5" fmla="*/ 426 h 454"/>
                  <a:gd name="T6" fmla="*/ 510 w 737"/>
                  <a:gd name="T7" fmla="*/ 341 h 454"/>
                  <a:gd name="T8" fmla="*/ 510 w 737"/>
                  <a:gd name="T9" fmla="*/ 312 h 454"/>
                  <a:gd name="T10" fmla="*/ 425 w 737"/>
                  <a:gd name="T11" fmla="*/ 284 h 454"/>
                  <a:gd name="T12" fmla="*/ 397 w 737"/>
                  <a:gd name="T13" fmla="*/ 341 h 454"/>
                  <a:gd name="T14" fmla="*/ 340 w 737"/>
                  <a:gd name="T15" fmla="*/ 341 h 454"/>
                  <a:gd name="T16" fmla="*/ 284 w 737"/>
                  <a:gd name="T17" fmla="*/ 397 h 454"/>
                  <a:gd name="T18" fmla="*/ 255 w 737"/>
                  <a:gd name="T19" fmla="*/ 369 h 454"/>
                  <a:gd name="T20" fmla="*/ 198 w 737"/>
                  <a:gd name="T21" fmla="*/ 369 h 454"/>
                  <a:gd name="T22" fmla="*/ 198 w 737"/>
                  <a:gd name="T23" fmla="*/ 426 h 454"/>
                  <a:gd name="T24" fmla="*/ 113 w 737"/>
                  <a:gd name="T25" fmla="*/ 426 h 454"/>
                  <a:gd name="T26" fmla="*/ 85 w 737"/>
                  <a:gd name="T27" fmla="*/ 454 h 454"/>
                  <a:gd name="T28" fmla="*/ 28 w 737"/>
                  <a:gd name="T29" fmla="*/ 426 h 454"/>
                  <a:gd name="T30" fmla="*/ 0 w 737"/>
                  <a:gd name="T31" fmla="*/ 312 h 454"/>
                  <a:gd name="T32" fmla="*/ 28 w 737"/>
                  <a:gd name="T33" fmla="*/ 256 h 454"/>
                  <a:gd name="T34" fmla="*/ 85 w 737"/>
                  <a:gd name="T35" fmla="*/ 227 h 454"/>
                  <a:gd name="T36" fmla="*/ 57 w 737"/>
                  <a:gd name="T37" fmla="*/ 171 h 454"/>
                  <a:gd name="T38" fmla="*/ 142 w 737"/>
                  <a:gd name="T39" fmla="*/ 114 h 454"/>
                  <a:gd name="T40" fmla="*/ 170 w 737"/>
                  <a:gd name="T41" fmla="*/ 142 h 454"/>
                  <a:gd name="T42" fmla="*/ 369 w 737"/>
                  <a:gd name="T43" fmla="*/ 57 h 454"/>
                  <a:gd name="T44" fmla="*/ 454 w 737"/>
                  <a:gd name="T45" fmla="*/ 57 h 454"/>
                  <a:gd name="T46" fmla="*/ 510 w 737"/>
                  <a:gd name="T47" fmla="*/ 0 h 454"/>
                  <a:gd name="T48" fmla="*/ 539 w 737"/>
                  <a:gd name="T49" fmla="*/ 85 h 454"/>
                  <a:gd name="T50" fmla="*/ 595 w 737"/>
                  <a:gd name="T51" fmla="*/ 171 h 454"/>
                  <a:gd name="T52" fmla="*/ 652 w 737"/>
                  <a:gd name="T53" fmla="*/ 171 h 454"/>
                  <a:gd name="T54" fmla="*/ 624 w 737"/>
                  <a:gd name="T55" fmla="*/ 227 h 454"/>
                  <a:gd name="T56" fmla="*/ 709 w 737"/>
                  <a:gd name="T57" fmla="*/ 284 h 454"/>
                  <a:gd name="T58" fmla="*/ 737 w 737"/>
                  <a:gd name="T59" fmla="*/ 341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737" h="454">
                    <a:moveTo>
                      <a:pt x="737" y="341"/>
                    </a:moveTo>
                    <a:lnTo>
                      <a:pt x="595" y="426"/>
                    </a:lnTo>
                    <a:lnTo>
                      <a:pt x="510" y="426"/>
                    </a:lnTo>
                    <a:lnTo>
                      <a:pt x="510" y="341"/>
                    </a:lnTo>
                    <a:lnTo>
                      <a:pt x="510" y="312"/>
                    </a:lnTo>
                    <a:lnTo>
                      <a:pt x="425" y="284"/>
                    </a:lnTo>
                    <a:lnTo>
                      <a:pt x="397" y="341"/>
                    </a:lnTo>
                    <a:lnTo>
                      <a:pt x="340" y="341"/>
                    </a:lnTo>
                    <a:lnTo>
                      <a:pt x="284" y="397"/>
                    </a:lnTo>
                    <a:lnTo>
                      <a:pt x="255" y="369"/>
                    </a:lnTo>
                    <a:lnTo>
                      <a:pt x="198" y="369"/>
                    </a:lnTo>
                    <a:lnTo>
                      <a:pt x="198" y="426"/>
                    </a:lnTo>
                    <a:lnTo>
                      <a:pt x="113" y="426"/>
                    </a:lnTo>
                    <a:lnTo>
                      <a:pt x="85" y="454"/>
                    </a:lnTo>
                    <a:lnTo>
                      <a:pt x="28" y="426"/>
                    </a:lnTo>
                    <a:lnTo>
                      <a:pt x="0" y="312"/>
                    </a:lnTo>
                    <a:lnTo>
                      <a:pt x="28" y="256"/>
                    </a:lnTo>
                    <a:lnTo>
                      <a:pt x="85" y="227"/>
                    </a:lnTo>
                    <a:lnTo>
                      <a:pt x="57" y="171"/>
                    </a:lnTo>
                    <a:lnTo>
                      <a:pt x="142" y="114"/>
                    </a:lnTo>
                    <a:lnTo>
                      <a:pt x="170" y="142"/>
                    </a:lnTo>
                    <a:lnTo>
                      <a:pt x="369" y="57"/>
                    </a:lnTo>
                    <a:lnTo>
                      <a:pt x="454" y="57"/>
                    </a:lnTo>
                    <a:lnTo>
                      <a:pt x="510" y="0"/>
                    </a:lnTo>
                    <a:lnTo>
                      <a:pt x="539" y="85"/>
                    </a:lnTo>
                    <a:lnTo>
                      <a:pt x="595" y="171"/>
                    </a:lnTo>
                    <a:lnTo>
                      <a:pt x="652" y="171"/>
                    </a:lnTo>
                    <a:lnTo>
                      <a:pt x="624" y="227"/>
                    </a:lnTo>
                    <a:lnTo>
                      <a:pt x="709" y="284"/>
                    </a:lnTo>
                    <a:lnTo>
                      <a:pt x="737" y="34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3" name="Freeform 929"/>
              <p:cNvSpPr>
                <a:spLocks/>
              </p:cNvSpPr>
              <p:nvPr/>
            </p:nvSpPr>
            <p:spPr bwMode="auto">
              <a:xfrm>
                <a:off x="3834" y="1266"/>
                <a:ext cx="935" cy="1078"/>
              </a:xfrm>
              <a:custGeom>
                <a:avLst/>
                <a:gdLst>
                  <a:gd name="T0" fmla="*/ 368 w 935"/>
                  <a:gd name="T1" fmla="*/ 1078 h 1078"/>
                  <a:gd name="T2" fmla="*/ 340 w 935"/>
                  <a:gd name="T3" fmla="*/ 1021 h 1078"/>
                  <a:gd name="T4" fmla="*/ 255 w 935"/>
                  <a:gd name="T5" fmla="*/ 964 h 1078"/>
                  <a:gd name="T6" fmla="*/ 283 w 935"/>
                  <a:gd name="T7" fmla="*/ 908 h 1078"/>
                  <a:gd name="T8" fmla="*/ 226 w 935"/>
                  <a:gd name="T9" fmla="*/ 908 h 1078"/>
                  <a:gd name="T10" fmla="*/ 170 w 935"/>
                  <a:gd name="T11" fmla="*/ 822 h 1078"/>
                  <a:gd name="T12" fmla="*/ 226 w 935"/>
                  <a:gd name="T13" fmla="*/ 794 h 1078"/>
                  <a:gd name="T14" fmla="*/ 226 w 935"/>
                  <a:gd name="T15" fmla="*/ 709 h 1078"/>
                  <a:gd name="T16" fmla="*/ 283 w 935"/>
                  <a:gd name="T17" fmla="*/ 681 h 1078"/>
                  <a:gd name="T18" fmla="*/ 283 w 935"/>
                  <a:gd name="T19" fmla="*/ 624 h 1078"/>
                  <a:gd name="T20" fmla="*/ 340 w 935"/>
                  <a:gd name="T21" fmla="*/ 596 h 1078"/>
                  <a:gd name="T22" fmla="*/ 283 w 935"/>
                  <a:gd name="T23" fmla="*/ 511 h 1078"/>
                  <a:gd name="T24" fmla="*/ 226 w 935"/>
                  <a:gd name="T25" fmla="*/ 539 h 1078"/>
                  <a:gd name="T26" fmla="*/ 170 w 935"/>
                  <a:gd name="T27" fmla="*/ 511 h 1078"/>
                  <a:gd name="T28" fmla="*/ 85 w 935"/>
                  <a:gd name="T29" fmla="*/ 511 h 1078"/>
                  <a:gd name="T30" fmla="*/ 85 w 935"/>
                  <a:gd name="T31" fmla="*/ 454 h 1078"/>
                  <a:gd name="T32" fmla="*/ 28 w 935"/>
                  <a:gd name="T33" fmla="*/ 397 h 1078"/>
                  <a:gd name="T34" fmla="*/ 85 w 935"/>
                  <a:gd name="T35" fmla="*/ 341 h 1078"/>
                  <a:gd name="T36" fmla="*/ 56 w 935"/>
                  <a:gd name="T37" fmla="*/ 284 h 1078"/>
                  <a:gd name="T38" fmla="*/ 28 w 935"/>
                  <a:gd name="T39" fmla="*/ 284 h 1078"/>
                  <a:gd name="T40" fmla="*/ 0 w 935"/>
                  <a:gd name="T41" fmla="*/ 199 h 1078"/>
                  <a:gd name="T42" fmla="*/ 56 w 935"/>
                  <a:gd name="T43" fmla="*/ 114 h 1078"/>
                  <a:gd name="T44" fmla="*/ 170 w 935"/>
                  <a:gd name="T45" fmla="*/ 29 h 1078"/>
                  <a:gd name="T46" fmla="*/ 226 w 935"/>
                  <a:gd name="T47" fmla="*/ 29 h 1078"/>
                  <a:gd name="T48" fmla="*/ 283 w 935"/>
                  <a:gd name="T49" fmla="*/ 85 h 1078"/>
                  <a:gd name="T50" fmla="*/ 311 w 935"/>
                  <a:gd name="T51" fmla="*/ 29 h 1078"/>
                  <a:gd name="T52" fmla="*/ 453 w 935"/>
                  <a:gd name="T53" fmla="*/ 57 h 1078"/>
                  <a:gd name="T54" fmla="*/ 510 w 935"/>
                  <a:gd name="T55" fmla="*/ 0 h 1078"/>
                  <a:gd name="T56" fmla="*/ 567 w 935"/>
                  <a:gd name="T57" fmla="*/ 0 h 1078"/>
                  <a:gd name="T58" fmla="*/ 595 w 935"/>
                  <a:gd name="T59" fmla="*/ 57 h 1078"/>
                  <a:gd name="T60" fmla="*/ 623 w 935"/>
                  <a:gd name="T61" fmla="*/ 85 h 1078"/>
                  <a:gd name="T62" fmla="*/ 680 w 935"/>
                  <a:gd name="T63" fmla="*/ 57 h 1078"/>
                  <a:gd name="T64" fmla="*/ 765 w 935"/>
                  <a:gd name="T65" fmla="*/ 142 h 1078"/>
                  <a:gd name="T66" fmla="*/ 765 w 935"/>
                  <a:gd name="T67" fmla="*/ 199 h 1078"/>
                  <a:gd name="T68" fmla="*/ 737 w 935"/>
                  <a:gd name="T69" fmla="*/ 227 h 1078"/>
                  <a:gd name="T70" fmla="*/ 737 w 935"/>
                  <a:gd name="T71" fmla="*/ 312 h 1078"/>
                  <a:gd name="T72" fmla="*/ 793 w 935"/>
                  <a:gd name="T73" fmla="*/ 397 h 1078"/>
                  <a:gd name="T74" fmla="*/ 878 w 935"/>
                  <a:gd name="T75" fmla="*/ 426 h 1078"/>
                  <a:gd name="T76" fmla="*/ 878 w 935"/>
                  <a:gd name="T77" fmla="*/ 482 h 1078"/>
                  <a:gd name="T78" fmla="*/ 935 w 935"/>
                  <a:gd name="T79" fmla="*/ 482 h 1078"/>
                  <a:gd name="T80" fmla="*/ 907 w 935"/>
                  <a:gd name="T81" fmla="*/ 511 h 1078"/>
                  <a:gd name="T82" fmla="*/ 935 w 935"/>
                  <a:gd name="T83" fmla="*/ 539 h 1078"/>
                  <a:gd name="T84" fmla="*/ 907 w 935"/>
                  <a:gd name="T85" fmla="*/ 652 h 1078"/>
                  <a:gd name="T86" fmla="*/ 850 w 935"/>
                  <a:gd name="T87" fmla="*/ 681 h 1078"/>
                  <a:gd name="T88" fmla="*/ 850 w 935"/>
                  <a:gd name="T89" fmla="*/ 794 h 1078"/>
                  <a:gd name="T90" fmla="*/ 737 w 935"/>
                  <a:gd name="T91" fmla="*/ 822 h 1078"/>
                  <a:gd name="T92" fmla="*/ 708 w 935"/>
                  <a:gd name="T93" fmla="*/ 908 h 1078"/>
                  <a:gd name="T94" fmla="*/ 368 w 935"/>
                  <a:gd name="T95" fmla="*/ 1078 h 10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35" h="1078">
                    <a:moveTo>
                      <a:pt x="368" y="1078"/>
                    </a:moveTo>
                    <a:lnTo>
                      <a:pt x="340" y="1021"/>
                    </a:lnTo>
                    <a:lnTo>
                      <a:pt x="255" y="964"/>
                    </a:lnTo>
                    <a:lnTo>
                      <a:pt x="283" y="908"/>
                    </a:lnTo>
                    <a:lnTo>
                      <a:pt x="226" y="908"/>
                    </a:lnTo>
                    <a:lnTo>
                      <a:pt x="170" y="822"/>
                    </a:lnTo>
                    <a:lnTo>
                      <a:pt x="226" y="794"/>
                    </a:lnTo>
                    <a:lnTo>
                      <a:pt x="226" y="709"/>
                    </a:lnTo>
                    <a:lnTo>
                      <a:pt x="283" y="681"/>
                    </a:lnTo>
                    <a:lnTo>
                      <a:pt x="283" y="624"/>
                    </a:lnTo>
                    <a:lnTo>
                      <a:pt x="340" y="596"/>
                    </a:lnTo>
                    <a:lnTo>
                      <a:pt x="283" y="511"/>
                    </a:lnTo>
                    <a:lnTo>
                      <a:pt x="226" y="539"/>
                    </a:lnTo>
                    <a:lnTo>
                      <a:pt x="170" y="511"/>
                    </a:lnTo>
                    <a:lnTo>
                      <a:pt x="85" y="511"/>
                    </a:lnTo>
                    <a:lnTo>
                      <a:pt x="85" y="454"/>
                    </a:lnTo>
                    <a:lnTo>
                      <a:pt x="28" y="397"/>
                    </a:lnTo>
                    <a:lnTo>
                      <a:pt x="85" y="341"/>
                    </a:lnTo>
                    <a:lnTo>
                      <a:pt x="56" y="284"/>
                    </a:lnTo>
                    <a:lnTo>
                      <a:pt x="28" y="284"/>
                    </a:lnTo>
                    <a:lnTo>
                      <a:pt x="0" y="199"/>
                    </a:lnTo>
                    <a:lnTo>
                      <a:pt x="56" y="114"/>
                    </a:lnTo>
                    <a:lnTo>
                      <a:pt x="170" y="29"/>
                    </a:lnTo>
                    <a:lnTo>
                      <a:pt x="226" y="29"/>
                    </a:lnTo>
                    <a:lnTo>
                      <a:pt x="283" y="85"/>
                    </a:lnTo>
                    <a:lnTo>
                      <a:pt x="311" y="29"/>
                    </a:lnTo>
                    <a:lnTo>
                      <a:pt x="453" y="57"/>
                    </a:lnTo>
                    <a:lnTo>
                      <a:pt x="510" y="0"/>
                    </a:lnTo>
                    <a:lnTo>
                      <a:pt x="567" y="0"/>
                    </a:lnTo>
                    <a:lnTo>
                      <a:pt x="595" y="57"/>
                    </a:lnTo>
                    <a:lnTo>
                      <a:pt x="623" y="85"/>
                    </a:lnTo>
                    <a:lnTo>
                      <a:pt x="680" y="57"/>
                    </a:lnTo>
                    <a:lnTo>
                      <a:pt x="765" y="142"/>
                    </a:lnTo>
                    <a:lnTo>
                      <a:pt x="765" y="199"/>
                    </a:lnTo>
                    <a:lnTo>
                      <a:pt x="737" y="227"/>
                    </a:lnTo>
                    <a:lnTo>
                      <a:pt x="737" y="312"/>
                    </a:lnTo>
                    <a:lnTo>
                      <a:pt x="793" y="397"/>
                    </a:lnTo>
                    <a:lnTo>
                      <a:pt x="878" y="426"/>
                    </a:lnTo>
                    <a:lnTo>
                      <a:pt x="878" y="482"/>
                    </a:lnTo>
                    <a:lnTo>
                      <a:pt x="935" y="482"/>
                    </a:lnTo>
                    <a:lnTo>
                      <a:pt x="907" y="511"/>
                    </a:lnTo>
                    <a:lnTo>
                      <a:pt x="935" y="539"/>
                    </a:lnTo>
                    <a:lnTo>
                      <a:pt x="907" y="652"/>
                    </a:lnTo>
                    <a:lnTo>
                      <a:pt x="850" y="681"/>
                    </a:lnTo>
                    <a:lnTo>
                      <a:pt x="850" y="794"/>
                    </a:lnTo>
                    <a:lnTo>
                      <a:pt x="737" y="822"/>
                    </a:lnTo>
                    <a:lnTo>
                      <a:pt x="708" y="908"/>
                    </a:lnTo>
                    <a:lnTo>
                      <a:pt x="368" y="107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4" name="Freeform 930"/>
              <p:cNvSpPr>
                <a:spLocks/>
              </p:cNvSpPr>
              <p:nvPr/>
            </p:nvSpPr>
            <p:spPr bwMode="auto">
              <a:xfrm>
                <a:off x="3040" y="1833"/>
                <a:ext cx="595" cy="596"/>
              </a:xfrm>
              <a:custGeom>
                <a:avLst/>
                <a:gdLst>
                  <a:gd name="T0" fmla="*/ 567 w 595"/>
                  <a:gd name="T1" fmla="*/ 284 h 596"/>
                  <a:gd name="T2" fmla="*/ 482 w 595"/>
                  <a:gd name="T3" fmla="*/ 341 h 596"/>
                  <a:gd name="T4" fmla="*/ 510 w 595"/>
                  <a:gd name="T5" fmla="*/ 397 h 596"/>
                  <a:gd name="T6" fmla="*/ 453 w 595"/>
                  <a:gd name="T7" fmla="*/ 426 h 596"/>
                  <a:gd name="T8" fmla="*/ 425 w 595"/>
                  <a:gd name="T9" fmla="*/ 482 h 596"/>
                  <a:gd name="T10" fmla="*/ 312 w 595"/>
                  <a:gd name="T11" fmla="*/ 596 h 596"/>
                  <a:gd name="T12" fmla="*/ 255 w 595"/>
                  <a:gd name="T13" fmla="*/ 596 h 596"/>
                  <a:gd name="T14" fmla="*/ 227 w 595"/>
                  <a:gd name="T15" fmla="*/ 539 h 596"/>
                  <a:gd name="T16" fmla="*/ 227 w 595"/>
                  <a:gd name="T17" fmla="*/ 511 h 596"/>
                  <a:gd name="T18" fmla="*/ 85 w 595"/>
                  <a:gd name="T19" fmla="*/ 454 h 596"/>
                  <a:gd name="T20" fmla="*/ 28 w 595"/>
                  <a:gd name="T21" fmla="*/ 454 h 596"/>
                  <a:gd name="T22" fmla="*/ 0 w 595"/>
                  <a:gd name="T23" fmla="*/ 426 h 596"/>
                  <a:gd name="T24" fmla="*/ 0 w 595"/>
                  <a:gd name="T25" fmla="*/ 341 h 596"/>
                  <a:gd name="T26" fmla="*/ 56 w 595"/>
                  <a:gd name="T27" fmla="*/ 284 h 596"/>
                  <a:gd name="T28" fmla="*/ 0 w 595"/>
                  <a:gd name="T29" fmla="*/ 255 h 596"/>
                  <a:gd name="T30" fmla="*/ 56 w 595"/>
                  <a:gd name="T31" fmla="*/ 227 h 596"/>
                  <a:gd name="T32" fmla="*/ 198 w 595"/>
                  <a:gd name="T33" fmla="*/ 284 h 596"/>
                  <a:gd name="T34" fmla="*/ 198 w 595"/>
                  <a:gd name="T35" fmla="*/ 199 h 596"/>
                  <a:gd name="T36" fmla="*/ 255 w 595"/>
                  <a:gd name="T37" fmla="*/ 170 h 596"/>
                  <a:gd name="T38" fmla="*/ 283 w 595"/>
                  <a:gd name="T39" fmla="*/ 199 h 596"/>
                  <a:gd name="T40" fmla="*/ 283 w 595"/>
                  <a:gd name="T41" fmla="*/ 114 h 596"/>
                  <a:gd name="T42" fmla="*/ 255 w 595"/>
                  <a:gd name="T43" fmla="*/ 57 h 596"/>
                  <a:gd name="T44" fmla="*/ 312 w 595"/>
                  <a:gd name="T45" fmla="*/ 29 h 596"/>
                  <a:gd name="T46" fmla="*/ 425 w 595"/>
                  <a:gd name="T47" fmla="*/ 29 h 596"/>
                  <a:gd name="T48" fmla="*/ 453 w 595"/>
                  <a:gd name="T49" fmla="*/ 0 h 596"/>
                  <a:gd name="T50" fmla="*/ 538 w 595"/>
                  <a:gd name="T51" fmla="*/ 142 h 596"/>
                  <a:gd name="T52" fmla="*/ 510 w 595"/>
                  <a:gd name="T53" fmla="*/ 199 h 596"/>
                  <a:gd name="T54" fmla="*/ 595 w 595"/>
                  <a:gd name="T55" fmla="*/ 227 h 596"/>
                  <a:gd name="T56" fmla="*/ 595 w 595"/>
                  <a:gd name="T57" fmla="*/ 255 h 596"/>
                  <a:gd name="T58" fmla="*/ 567 w 595"/>
                  <a:gd name="T59" fmla="*/ 284 h 5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595" h="596">
                    <a:moveTo>
                      <a:pt x="567" y="284"/>
                    </a:moveTo>
                    <a:lnTo>
                      <a:pt x="482" y="341"/>
                    </a:lnTo>
                    <a:lnTo>
                      <a:pt x="510" y="397"/>
                    </a:lnTo>
                    <a:lnTo>
                      <a:pt x="453" y="426"/>
                    </a:lnTo>
                    <a:lnTo>
                      <a:pt x="425" y="482"/>
                    </a:lnTo>
                    <a:lnTo>
                      <a:pt x="312" y="596"/>
                    </a:lnTo>
                    <a:lnTo>
                      <a:pt x="255" y="596"/>
                    </a:lnTo>
                    <a:lnTo>
                      <a:pt x="227" y="539"/>
                    </a:lnTo>
                    <a:lnTo>
                      <a:pt x="227" y="511"/>
                    </a:lnTo>
                    <a:lnTo>
                      <a:pt x="85" y="454"/>
                    </a:lnTo>
                    <a:lnTo>
                      <a:pt x="28" y="454"/>
                    </a:lnTo>
                    <a:lnTo>
                      <a:pt x="0" y="426"/>
                    </a:lnTo>
                    <a:lnTo>
                      <a:pt x="0" y="341"/>
                    </a:lnTo>
                    <a:lnTo>
                      <a:pt x="56" y="284"/>
                    </a:lnTo>
                    <a:lnTo>
                      <a:pt x="0" y="255"/>
                    </a:lnTo>
                    <a:lnTo>
                      <a:pt x="56" y="227"/>
                    </a:lnTo>
                    <a:lnTo>
                      <a:pt x="198" y="284"/>
                    </a:lnTo>
                    <a:lnTo>
                      <a:pt x="198" y="199"/>
                    </a:lnTo>
                    <a:lnTo>
                      <a:pt x="255" y="170"/>
                    </a:lnTo>
                    <a:lnTo>
                      <a:pt x="283" y="199"/>
                    </a:lnTo>
                    <a:lnTo>
                      <a:pt x="283" y="114"/>
                    </a:lnTo>
                    <a:lnTo>
                      <a:pt x="255" y="57"/>
                    </a:lnTo>
                    <a:lnTo>
                      <a:pt x="312" y="29"/>
                    </a:lnTo>
                    <a:lnTo>
                      <a:pt x="425" y="29"/>
                    </a:lnTo>
                    <a:lnTo>
                      <a:pt x="453" y="0"/>
                    </a:lnTo>
                    <a:lnTo>
                      <a:pt x="538" y="142"/>
                    </a:lnTo>
                    <a:lnTo>
                      <a:pt x="510" y="199"/>
                    </a:lnTo>
                    <a:lnTo>
                      <a:pt x="595" y="227"/>
                    </a:lnTo>
                    <a:lnTo>
                      <a:pt x="595" y="255"/>
                    </a:lnTo>
                    <a:lnTo>
                      <a:pt x="567" y="28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5" name="Freeform 931"/>
              <p:cNvSpPr>
                <a:spLocks/>
              </p:cNvSpPr>
              <p:nvPr/>
            </p:nvSpPr>
            <p:spPr bwMode="auto">
              <a:xfrm>
                <a:off x="3437" y="1720"/>
                <a:ext cx="425" cy="425"/>
              </a:xfrm>
              <a:custGeom>
                <a:avLst/>
                <a:gdLst>
                  <a:gd name="T0" fmla="*/ 397 w 425"/>
                  <a:gd name="T1" fmla="*/ 340 h 425"/>
                  <a:gd name="T2" fmla="*/ 198 w 425"/>
                  <a:gd name="T3" fmla="*/ 425 h 425"/>
                  <a:gd name="T4" fmla="*/ 170 w 425"/>
                  <a:gd name="T5" fmla="*/ 397 h 425"/>
                  <a:gd name="T6" fmla="*/ 198 w 425"/>
                  <a:gd name="T7" fmla="*/ 368 h 425"/>
                  <a:gd name="T8" fmla="*/ 198 w 425"/>
                  <a:gd name="T9" fmla="*/ 340 h 425"/>
                  <a:gd name="T10" fmla="*/ 113 w 425"/>
                  <a:gd name="T11" fmla="*/ 312 h 425"/>
                  <a:gd name="T12" fmla="*/ 141 w 425"/>
                  <a:gd name="T13" fmla="*/ 255 h 425"/>
                  <a:gd name="T14" fmla="*/ 56 w 425"/>
                  <a:gd name="T15" fmla="*/ 113 h 425"/>
                  <a:gd name="T16" fmla="*/ 28 w 425"/>
                  <a:gd name="T17" fmla="*/ 142 h 425"/>
                  <a:gd name="T18" fmla="*/ 0 w 425"/>
                  <a:gd name="T19" fmla="*/ 85 h 425"/>
                  <a:gd name="T20" fmla="*/ 0 w 425"/>
                  <a:gd name="T21" fmla="*/ 57 h 425"/>
                  <a:gd name="T22" fmla="*/ 56 w 425"/>
                  <a:gd name="T23" fmla="*/ 0 h 425"/>
                  <a:gd name="T24" fmla="*/ 113 w 425"/>
                  <a:gd name="T25" fmla="*/ 85 h 425"/>
                  <a:gd name="T26" fmla="*/ 141 w 425"/>
                  <a:gd name="T27" fmla="*/ 142 h 425"/>
                  <a:gd name="T28" fmla="*/ 198 w 425"/>
                  <a:gd name="T29" fmla="*/ 113 h 425"/>
                  <a:gd name="T30" fmla="*/ 226 w 425"/>
                  <a:gd name="T31" fmla="*/ 142 h 425"/>
                  <a:gd name="T32" fmla="*/ 255 w 425"/>
                  <a:gd name="T33" fmla="*/ 113 h 425"/>
                  <a:gd name="T34" fmla="*/ 226 w 425"/>
                  <a:gd name="T35" fmla="*/ 28 h 425"/>
                  <a:gd name="T36" fmla="*/ 283 w 425"/>
                  <a:gd name="T37" fmla="*/ 0 h 425"/>
                  <a:gd name="T38" fmla="*/ 283 w 425"/>
                  <a:gd name="T39" fmla="*/ 85 h 425"/>
                  <a:gd name="T40" fmla="*/ 312 w 425"/>
                  <a:gd name="T41" fmla="*/ 142 h 425"/>
                  <a:gd name="T42" fmla="*/ 368 w 425"/>
                  <a:gd name="T43" fmla="*/ 142 h 425"/>
                  <a:gd name="T44" fmla="*/ 397 w 425"/>
                  <a:gd name="T45" fmla="*/ 198 h 425"/>
                  <a:gd name="T46" fmla="*/ 425 w 425"/>
                  <a:gd name="T47" fmla="*/ 170 h 425"/>
                  <a:gd name="T48" fmla="*/ 425 w 425"/>
                  <a:gd name="T49" fmla="*/ 255 h 425"/>
                  <a:gd name="T50" fmla="*/ 397 w 425"/>
                  <a:gd name="T51" fmla="*/ 340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25" h="425">
                    <a:moveTo>
                      <a:pt x="397" y="340"/>
                    </a:moveTo>
                    <a:lnTo>
                      <a:pt x="198" y="425"/>
                    </a:lnTo>
                    <a:lnTo>
                      <a:pt x="170" y="397"/>
                    </a:lnTo>
                    <a:lnTo>
                      <a:pt x="198" y="368"/>
                    </a:lnTo>
                    <a:lnTo>
                      <a:pt x="198" y="340"/>
                    </a:lnTo>
                    <a:lnTo>
                      <a:pt x="113" y="312"/>
                    </a:lnTo>
                    <a:lnTo>
                      <a:pt x="141" y="255"/>
                    </a:lnTo>
                    <a:lnTo>
                      <a:pt x="56" y="113"/>
                    </a:lnTo>
                    <a:lnTo>
                      <a:pt x="28" y="142"/>
                    </a:lnTo>
                    <a:lnTo>
                      <a:pt x="0" y="85"/>
                    </a:lnTo>
                    <a:lnTo>
                      <a:pt x="0" y="57"/>
                    </a:lnTo>
                    <a:lnTo>
                      <a:pt x="56" y="0"/>
                    </a:lnTo>
                    <a:lnTo>
                      <a:pt x="113" y="85"/>
                    </a:lnTo>
                    <a:lnTo>
                      <a:pt x="141" y="142"/>
                    </a:lnTo>
                    <a:lnTo>
                      <a:pt x="198" y="113"/>
                    </a:lnTo>
                    <a:lnTo>
                      <a:pt x="226" y="142"/>
                    </a:lnTo>
                    <a:lnTo>
                      <a:pt x="255" y="113"/>
                    </a:lnTo>
                    <a:lnTo>
                      <a:pt x="226" y="28"/>
                    </a:lnTo>
                    <a:lnTo>
                      <a:pt x="283" y="0"/>
                    </a:lnTo>
                    <a:lnTo>
                      <a:pt x="283" y="85"/>
                    </a:lnTo>
                    <a:lnTo>
                      <a:pt x="312" y="142"/>
                    </a:lnTo>
                    <a:lnTo>
                      <a:pt x="368" y="142"/>
                    </a:lnTo>
                    <a:lnTo>
                      <a:pt x="397" y="198"/>
                    </a:lnTo>
                    <a:lnTo>
                      <a:pt x="425" y="170"/>
                    </a:lnTo>
                    <a:lnTo>
                      <a:pt x="425" y="255"/>
                    </a:lnTo>
                    <a:lnTo>
                      <a:pt x="397" y="34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6" name="Freeform 932"/>
              <p:cNvSpPr>
                <a:spLocks/>
              </p:cNvSpPr>
              <p:nvPr/>
            </p:nvSpPr>
            <p:spPr bwMode="auto">
              <a:xfrm>
                <a:off x="2813" y="1607"/>
                <a:ext cx="680" cy="708"/>
              </a:xfrm>
              <a:custGeom>
                <a:avLst/>
                <a:gdLst>
                  <a:gd name="T0" fmla="*/ 680 w 680"/>
                  <a:gd name="T1" fmla="*/ 113 h 708"/>
                  <a:gd name="T2" fmla="*/ 624 w 680"/>
                  <a:gd name="T3" fmla="*/ 170 h 708"/>
                  <a:gd name="T4" fmla="*/ 624 w 680"/>
                  <a:gd name="T5" fmla="*/ 198 h 708"/>
                  <a:gd name="T6" fmla="*/ 652 w 680"/>
                  <a:gd name="T7" fmla="*/ 255 h 708"/>
                  <a:gd name="T8" fmla="*/ 539 w 680"/>
                  <a:gd name="T9" fmla="*/ 255 h 708"/>
                  <a:gd name="T10" fmla="*/ 482 w 680"/>
                  <a:gd name="T11" fmla="*/ 283 h 708"/>
                  <a:gd name="T12" fmla="*/ 510 w 680"/>
                  <a:gd name="T13" fmla="*/ 340 h 708"/>
                  <a:gd name="T14" fmla="*/ 510 w 680"/>
                  <a:gd name="T15" fmla="*/ 425 h 708"/>
                  <a:gd name="T16" fmla="*/ 482 w 680"/>
                  <a:gd name="T17" fmla="*/ 396 h 708"/>
                  <a:gd name="T18" fmla="*/ 425 w 680"/>
                  <a:gd name="T19" fmla="*/ 425 h 708"/>
                  <a:gd name="T20" fmla="*/ 425 w 680"/>
                  <a:gd name="T21" fmla="*/ 510 h 708"/>
                  <a:gd name="T22" fmla="*/ 283 w 680"/>
                  <a:gd name="T23" fmla="*/ 453 h 708"/>
                  <a:gd name="T24" fmla="*/ 227 w 680"/>
                  <a:gd name="T25" fmla="*/ 481 h 708"/>
                  <a:gd name="T26" fmla="*/ 283 w 680"/>
                  <a:gd name="T27" fmla="*/ 510 h 708"/>
                  <a:gd name="T28" fmla="*/ 227 w 680"/>
                  <a:gd name="T29" fmla="*/ 567 h 708"/>
                  <a:gd name="T30" fmla="*/ 227 w 680"/>
                  <a:gd name="T31" fmla="*/ 652 h 708"/>
                  <a:gd name="T32" fmla="*/ 142 w 680"/>
                  <a:gd name="T33" fmla="*/ 652 h 708"/>
                  <a:gd name="T34" fmla="*/ 142 w 680"/>
                  <a:gd name="T35" fmla="*/ 708 h 708"/>
                  <a:gd name="T36" fmla="*/ 85 w 680"/>
                  <a:gd name="T37" fmla="*/ 680 h 708"/>
                  <a:gd name="T38" fmla="*/ 85 w 680"/>
                  <a:gd name="T39" fmla="*/ 623 h 708"/>
                  <a:gd name="T40" fmla="*/ 0 w 680"/>
                  <a:gd name="T41" fmla="*/ 595 h 708"/>
                  <a:gd name="T42" fmla="*/ 28 w 680"/>
                  <a:gd name="T43" fmla="*/ 567 h 708"/>
                  <a:gd name="T44" fmla="*/ 0 w 680"/>
                  <a:gd name="T45" fmla="*/ 538 h 708"/>
                  <a:gd name="T46" fmla="*/ 28 w 680"/>
                  <a:gd name="T47" fmla="*/ 481 h 708"/>
                  <a:gd name="T48" fmla="*/ 28 w 680"/>
                  <a:gd name="T49" fmla="*/ 453 h 708"/>
                  <a:gd name="T50" fmla="*/ 142 w 680"/>
                  <a:gd name="T51" fmla="*/ 340 h 708"/>
                  <a:gd name="T52" fmla="*/ 170 w 680"/>
                  <a:gd name="T53" fmla="*/ 255 h 708"/>
                  <a:gd name="T54" fmla="*/ 170 w 680"/>
                  <a:gd name="T55" fmla="*/ 226 h 708"/>
                  <a:gd name="T56" fmla="*/ 198 w 680"/>
                  <a:gd name="T57" fmla="*/ 198 h 708"/>
                  <a:gd name="T58" fmla="*/ 198 w 680"/>
                  <a:gd name="T59" fmla="*/ 141 h 708"/>
                  <a:gd name="T60" fmla="*/ 255 w 680"/>
                  <a:gd name="T61" fmla="*/ 198 h 708"/>
                  <a:gd name="T62" fmla="*/ 312 w 680"/>
                  <a:gd name="T63" fmla="*/ 113 h 708"/>
                  <a:gd name="T64" fmla="*/ 312 w 680"/>
                  <a:gd name="T65" fmla="*/ 56 h 708"/>
                  <a:gd name="T66" fmla="*/ 340 w 680"/>
                  <a:gd name="T67" fmla="*/ 0 h 708"/>
                  <a:gd name="T68" fmla="*/ 397 w 680"/>
                  <a:gd name="T69" fmla="*/ 28 h 708"/>
                  <a:gd name="T70" fmla="*/ 425 w 680"/>
                  <a:gd name="T71" fmla="*/ 0 h 708"/>
                  <a:gd name="T72" fmla="*/ 510 w 680"/>
                  <a:gd name="T73" fmla="*/ 0 h 708"/>
                  <a:gd name="T74" fmla="*/ 539 w 680"/>
                  <a:gd name="T75" fmla="*/ 28 h 708"/>
                  <a:gd name="T76" fmla="*/ 539 w 680"/>
                  <a:gd name="T77" fmla="*/ 85 h 708"/>
                  <a:gd name="T78" fmla="*/ 624 w 680"/>
                  <a:gd name="T79" fmla="*/ 113 h 708"/>
                  <a:gd name="T80" fmla="*/ 652 w 680"/>
                  <a:gd name="T81" fmla="*/ 85 h 708"/>
                  <a:gd name="T82" fmla="*/ 680 w 680"/>
                  <a:gd name="T83" fmla="*/ 113 h 7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680" h="708">
                    <a:moveTo>
                      <a:pt x="680" y="113"/>
                    </a:moveTo>
                    <a:lnTo>
                      <a:pt x="624" y="170"/>
                    </a:lnTo>
                    <a:lnTo>
                      <a:pt x="624" y="198"/>
                    </a:lnTo>
                    <a:lnTo>
                      <a:pt x="652" y="255"/>
                    </a:lnTo>
                    <a:lnTo>
                      <a:pt x="539" y="255"/>
                    </a:lnTo>
                    <a:lnTo>
                      <a:pt x="482" y="283"/>
                    </a:lnTo>
                    <a:lnTo>
                      <a:pt x="510" y="340"/>
                    </a:lnTo>
                    <a:lnTo>
                      <a:pt x="510" y="425"/>
                    </a:lnTo>
                    <a:lnTo>
                      <a:pt x="482" y="396"/>
                    </a:lnTo>
                    <a:lnTo>
                      <a:pt x="425" y="425"/>
                    </a:lnTo>
                    <a:lnTo>
                      <a:pt x="425" y="510"/>
                    </a:lnTo>
                    <a:lnTo>
                      <a:pt x="283" y="453"/>
                    </a:lnTo>
                    <a:lnTo>
                      <a:pt x="227" y="481"/>
                    </a:lnTo>
                    <a:lnTo>
                      <a:pt x="283" y="510"/>
                    </a:lnTo>
                    <a:lnTo>
                      <a:pt x="227" y="567"/>
                    </a:lnTo>
                    <a:lnTo>
                      <a:pt x="227" y="652"/>
                    </a:lnTo>
                    <a:lnTo>
                      <a:pt x="142" y="652"/>
                    </a:lnTo>
                    <a:lnTo>
                      <a:pt x="142" y="708"/>
                    </a:lnTo>
                    <a:lnTo>
                      <a:pt x="85" y="680"/>
                    </a:lnTo>
                    <a:lnTo>
                      <a:pt x="85" y="623"/>
                    </a:lnTo>
                    <a:lnTo>
                      <a:pt x="0" y="595"/>
                    </a:lnTo>
                    <a:lnTo>
                      <a:pt x="28" y="567"/>
                    </a:lnTo>
                    <a:lnTo>
                      <a:pt x="0" y="538"/>
                    </a:lnTo>
                    <a:lnTo>
                      <a:pt x="28" y="481"/>
                    </a:lnTo>
                    <a:lnTo>
                      <a:pt x="28" y="453"/>
                    </a:lnTo>
                    <a:lnTo>
                      <a:pt x="142" y="340"/>
                    </a:lnTo>
                    <a:lnTo>
                      <a:pt x="170" y="255"/>
                    </a:lnTo>
                    <a:lnTo>
                      <a:pt x="170" y="226"/>
                    </a:lnTo>
                    <a:lnTo>
                      <a:pt x="198" y="198"/>
                    </a:lnTo>
                    <a:lnTo>
                      <a:pt x="198" y="141"/>
                    </a:lnTo>
                    <a:lnTo>
                      <a:pt x="255" y="198"/>
                    </a:lnTo>
                    <a:lnTo>
                      <a:pt x="312" y="113"/>
                    </a:lnTo>
                    <a:lnTo>
                      <a:pt x="312" y="56"/>
                    </a:lnTo>
                    <a:lnTo>
                      <a:pt x="340" y="0"/>
                    </a:lnTo>
                    <a:lnTo>
                      <a:pt x="397" y="28"/>
                    </a:lnTo>
                    <a:lnTo>
                      <a:pt x="425" y="0"/>
                    </a:lnTo>
                    <a:lnTo>
                      <a:pt x="510" y="0"/>
                    </a:lnTo>
                    <a:lnTo>
                      <a:pt x="539" y="28"/>
                    </a:lnTo>
                    <a:lnTo>
                      <a:pt x="539" y="85"/>
                    </a:lnTo>
                    <a:lnTo>
                      <a:pt x="624" y="113"/>
                    </a:lnTo>
                    <a:lnTo>
                      <a:pt x="652" y="85"/>
                    </a:lnTo>
                    <a:lnTo>
                      <a:pt x="680" y="11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7" name="Freeform 933"/>
              <p:cNvSpPr>
                <a:spLocks/>
              </p:cNvSpPr>
              <p:nvPr/>
            </p:nvSpPr>
            <p:spPr bwMode="auto">
              <a:xfrm>
                <a:off x="2303" y="1011"/>
                <a:ext cx="879" cy="1389"/>
              </a:xfrm>
              <a:custGeom>
                <a:avLst/>
                <a:gdLst>
                  <a:gd name="T0" fmla="*/ 567 w 879"/>
                  <a:gd name="T1" fmla="*/ 0 h 1389"/>
                  <a:gd name="T2" fmla="*/ 482 w 879"/>
                  <a:gd name="T3" fmla="*/ 57 h 1389"/>
                  <a:gd name="T4" fmla="*/ 510 w 879"/>
                  <a:gd name="T5" fmla="*/ 114 h 1389"/>
                  <a:gd name="T6" fmla="*/ 425 w 879"/>
                  <a:gd name="T7" fmla="*/ 170 h 1389"/>
                  <a:gd name="T8" fmla="*/ 397 w 879"/>
                  <a:gd name="T9" fmla="*/ 340 h 1389"/>
                  <a:gd name="T10" fmla="*/ 312 w 879"/>
                  <a:gd name="T11" fmla="*/ 340 h 1389"/>
                  <a:gd name="T12" fmla="*/ 226 w 879"/>
                  <a:gd name="T13" fmla="*/ 397 h 1389"/>
                  <a:gd name="T14" fmla="*/ 198 w 879"/>
                  <a:gd name="T15" fmla="*/ 539 h 1389"/>
                  <a:gd name="T16" fmla="*/ 255 w 879"/>
                  <a:gd name="T17" fmla="*/ 596 h 1389"/>
                  <a:gd name="T18" fmla="*/ 113 w 879"/>
                  <a:gd name="T19" fmla="*/ 737 h 1389"/>
                  <a:gd name="T20" fmla="*/ 170 w 879"/>
                  <a:gd name="T21" fmla="*/ 794 h 1389"/>
                  <a:gd name="T22" fmla="*/ 170 w 879"/>
                  <a:gd name="T23" fmla="*/ 936 h 1389"/>
                  <a:gd name="T24" fmla="*/ 85 w 879"/>
                  <a:gd name="T25" fmla="*/ 992 h 1389"/>
                  <a:gd name="T26" fmla="*/ 56 w 879"/>
                  <a:gd name="T27" fmla="*/ 1077 h 1389"/>
                  <a:gd name="T28" fmla="*/ 0 w 879"/>
                  <a:gd name="T29" fmla="*/ 1163 h 1389"/>
                  <a:gd name="T30" fmla="*/ 0 w 879"/>
                  <a:gd name="T31" fmla="*/ 1219 h 1389"/>
                  <a:gd name="T32" fmla="*/ 113 w 879"/>
                  <a:gd name="T33" fmla="*/ 1248 h 1389"/>
                  <a:gd name="T34" fmla="*/ 170 w 879"/>
                  <a:gd name="T35" fmla="*/ 1191 h 1389"/>
                  <a:gd name="T36" fmla="*/ 226 w 879"/>
                  <a:gd name="T37" fmla="*/ 1361 h 1389"/>
                  <a:gd name="T38" fmla="*/ 312 w 879"/>
                  <a:gd name="T39" fmla="*/ 1361 h 1389"/>
                  <a:gd name="T40" fmla="*/ 340 w 879"/>
                  <a:gd name="T41" fmla="*/ 1389 h 1389"/>
                  <a:gd name="T42" fmla="*/ 425 w 879"/>
                  <a:gd name="T43" fmla="*/ 1361 h 1389"/>
                  <a:gd name="T44" fmla="*/ 425 w 879"/>
                  <a:gd name="T45" fmla="*/ 1333 h 1389"/>
                  <a:gd name="T46" fmla="*/ 510 w 879"/>
                  <a:gd name="T47" fmla="*/ 1333 h 1389"/>
                  <a:gd name="T48" fmla="*/ 595 w 879"/>
                  <a:gd name="T49" fmla="*/ 1276 h 1389"/>
                  <a:gd name="T50" fmla="*/ 595 w 879"/>
                  <a:gd name="T51" fmla="*/ 1219 h 1389"/>
                  <a:gd name="T52" fmla="*/ 510 w 879"/>
                  <a:gd name="T53" fmla="*/ 1191 h 1389"/>
                  <a:gd name="T54" fmla="*/ 538 w 879"/>
                  <a:gd name="T55" fmla="*/ 1163 h 1389"/>
                  <a:gd name="T56" fmla="*/ 510 w 879"/>
                  <a:gd name="T57" fmla="*/ 1134 h 1389"/>
                  <a:gd name="T58" fmla="*/ 538 w 879"/>
                  <a:gd name="T59" fmla="*/ 1077 h 1389"/>
                  <a:gd name="T60" fmla="*/ 538 w 879"/>
                  <a:gd name="T61" fmla="*/ 1049 h 1389"/>
                  <a:gd name="T62" fmla="*/ 652 w 879"/>
                  <a:gd name="T63" fmla="*/ 936 h 1389"/>
                  <a:gd name="T64" fmla="*/ 680 w 879"/>
                  <a:gd name="T65" fmla="*/ 851 h 1389"/>
                  <a:gd name="T66" fmla="*/ 680 w 879"/>
                  <a:gd name="T67" fmla="*/ 822 h 1389"/>
                  <a:gd name="T68" fmla="*/ 708 w 879"/>
                  <a:gd name="T69" fmla="*/ 794 h 1389"/>
                  <a:gd name="T70" fmla="*/ 708 w 879"/>
                  <a:gd name="T71" fmla="*/ 737 h 1389"/>
                  <a:gd name="T72" fmla="*/ 765 w 879"/>
                  <a:gd name="T73" fmla="*/ 794 h 1389"/>
                  <a:gd name="T74" fmla="*/ 822 w 879"/>
                  <a:gd name="T75" fmla="*/ 709 h 1389"/>
                  <a:gd name="T76" fmla="*/ 822 w 879"/>
                  <a:gd name="T77" fmla="*/ 652 h 1389"/>
                  <a:gd name="T78" fmla="*/ 850 w 879"/>
                  <a:gd name="T79" fmla="*/ 596 h 1389"/>
                  <a:gd name="T80" fmla="*/ 822 w 879"/>
                  <a:gd name="T81" fmla="*/ 567 h 1389"/>
                  <a:gd name="T82" fmla="*/ 850 w 879"/>
                  <a:gd name="T83" fmla="*/ 482 h 1389"/>
                  <a:gd name="T84" fmla="*/ 879 w 879"/>
                  <a:gd name="T85" fmla="*/ 454 h 1389"/>
                  <a:gd name="T86" fmla="*/ 879 w 879"/>
                  <a:gd name="T87" fmla="*/ 369 h 1389"/>
                  <a:gd name="T88" fmla="*/ 822 w 879"/>
                  <a:gd name="T89" fmla="*/ 312 h 1389"/>
                  <a:gd name="T90" fmla="*/ 879 w 879"/>
                  <a:gd name="T91" fmla="*/ 284 h 1389"/>
                  <a:gd name="T92" fmla="*/ 850 w 879"/>
                  <a:gd name="T93" fmla="*/ 255 h 1389"/>
                  <a:gd name="T94" fmla="*/ 793 w 879"/>
                  <a:gd name="T95" fmla="*/ 227 h 1389"/>
                  <a:gd name="T96" fmla="*/ 793 w 879"/>
                  <a:gd name="T97" fmla="*/ 170 h 1389"/>
                  <a:gd name="T98" fmla="*/ 708 w 879"/>
                  <a:gd name="T99" fmla="*/ 142 h 1389"/>
                  <a:gd name="T100" fmla="*/ 652 w 879"/>
                  <a:gd name="T101" fmla="*/ 142 h 1389"/>
                  <a:gd name="T102" fmla="*/ 623 w 879"/>
                  <a:gd name="T103" fmla="*/ 57 h 1389"/>
                  <a:gd name="T104" fmla="*/ 623 w 879"/>
                  <a:gd name="T105" fmla="*/ 29 h 1389"/>
                  <a:gd name="T106" fmla="*/ 567 w 879"/>
                  <a:gd name="T107" fmla="*/ 0 h 1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879" h="1389">
                    <a:moveTo>
                      <a:pt x="567" y="0"/>
                    </a:moveTo>
                    <a:lnTo>
                      <a:pt x="482" y="57"/>
                    </a:lnTo>
                    <a:lnTo>
                      <a:pt x="510" y="114"/>
                    </a:lnTo>
                    <a:lnTo>
                      <a:pt x="425" y="170"/>
                    </a:lnTo>
                    <a:lnTo>
                      <a:pt x="397" y="340"/>
                    </a:lnTo>
                    <a:lnTo>
                      <a:pt x="312" y="340"/>
                    </a:lnTo>
                    <a:lnTo>
                      <a:pt x="226" y="397"/>
                    </a:lnTo>
                    <a:lnTo>
                      <a:pt x="198" y="539"/>
                    </a:lnTo>
                    <a:lnTo>
                      <a:pt x="255" y="596"/>
                    </a:lnTo>
                    <a:lnTo>
                      <a:pt x="113" y="737"/>
                    </a:lnTo>
                    <a:lnTo>
                      <a:pt x="170" y="794"/>
                    </a:lnTo>
                    <a:lnTo>
                      <a:pt x="170" y="936"/>
                    </a:lnTo>
                    <a:lnTo>
                      <a:pt x="85" y="992"/>
                    </a:lnTo>
                    <a:lnTo>
                      <a:pt x="56" y="1077"/>
                    </a:lnTo>
                    <a:lnTo>
                      <a:pt x="0" y="1163"/>
                    </a:lnTo>
                    <a:lnTo>
                      <a:pt x="0" y="1219"/>
                    </a:lnTo>
                    <a:lnTo>
                      <a:pt x="113" y="1248"/>
                    </a:lnTo>
                    <a:lnTo>
                      <a:pt x="170" y="1191"/>
                    </a:lnTo>
                    <a:lnTo>
                      <a:pt x="226" y="1361"/>
                    </a:lnTo>
                    <a:lnTo>
                      <a:pt x="312" y="1361"/>
                    </a:lnTo>
                    <a:lnTo>
                      <a:pt x="340" y="1389"/>
                    </a:lnTo>
                    <a:lnTo>
                      <a:pt x="425" y="1361"/>
                    </a:lnTo>
                    <a:lnTo>
                      <a:pt x="425" y="1333"/>
                    </a:lnTo>
                    <a:lnTo>
                      <a:pt x="510" y="1333"/>
                    </a:lnTo>
                    <a:lnTo>
                      <a:pt x="595" y="1276"/>
                    </a:lnTo>
                    <a:lnTo>
                      <a:pt x="595" y="1219"/>
                    </a:lnTo>
                    <a:lnTo>
                      <a:pt x="510" y="1191"/>
                    </a:lnTo>
                    <a:lnTo>
                      <a:pt x="538" y="1163"/>
                    </a:lnTo>
                    <a:lnTo>
                      <a:pt x="510" y="1134"/>
                    </a:lnTo>
                    <a:lnTo>
                      <a:pt x="538" y="1077"/>
                    </a:lnTo>
                    <a:lnTo>
                      <a:pt x="538" y="1049"/>
                    </a:lnTo>
                    <a:lnTo>
                      <a:pt x="652" y="936"/>
                    </a:lnTo>
                    <a:lnTo>
                      <a:pt x="680" y="851"/>
                    </a:lnTo>
                    <a:lnTo>
                      <a:pt x="680" y="822"/>
                    </a:lnTo>
                    <a:lnTo>
                      <a:pt x="708" y="794"/>
                    </a:lnTo>
                    <a:lnTo>
                      <a:pt x="708" y="737"/>
                    </a:lnTo>
                    <a:lnTo>
                      <a:pt x="765" y="794"/>
                    </a:lnTo>
                    <a:lnTo>
                      <a:pt x="822" y="709"/>
                    </a:lnTo>
                    <a:lnTo>
                      <a:pt x="822" y="652"/>
                    </a:lnTo>
                    <a:lnTo>
                      <a:pt x="850" y="596"/>
                    </a:lnTo>
                    <a:lnTo>
                      <a:pt x="822" y="567"/>
                    </a:lnTo>
                    <a:lnTo>
                      <a:pt x="850" y="482"/>
                    </a:lnTo>
                    <a:lnTo>
                      <a:pt x="879" y="454"/>
                    </a:lnTo>
                    <a:lnTo>
                      <a:pt x="879" y="369"/>
                    </a:lnTo>
                    <a:lnTo>
                      <a:pt x="822" y="312"/>
                    </a:lnTo>
                    <a:lnTo>
                      <a:pt x="879" y="284"/>
                    </a:lnTo>
                    <a:lnTo>
                      <a:pt x="850" y="255"/>
                    </a:lnTo>
                    <a:lnTo>
                      <a:pt x="793" y="227"/>
                    </a:lnTo>
                    <a:lnTo>
                      <a:pt x="793" y="170"/>
                    </a:lnTo>
                    <a:lnTo>
                      <a:pt x="708" y="142"/>
                    </a:lnTo>
                    <a:lnTo>
                      <a:pt x="652" y="142"/>
                    </a:lnTo>
                    <a:lnTo>
                      <a:pt x="623" y="57"/>
                    </a:lnTo>
                    <a:lnTo>
                      <a:pt x="623" y="29"/>
                    </a:lnTo>
                    <a:lnTo>
                      <a:pt x="56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8" name="Freeform 934"/>
              <p:cNvSpPr>
                <a:spLocks/>
              </p:cNvSpPr>
              <p:nvPr/>
            </p:nvSpPr>
            <p:spPr bwMode="auto">
              <a:xfrm>
                <a:off x="4514" y="1125"/>
                <a:ext cx="482" cy="935"/>
              </a:xfrm>
              <a:custGeom>
                <a:avLst/>
                <a:gdLst>
                  <a:gd name="T0" fmla="*/ 170 w 482"/>
                  <a:gd name="T1" fmla="*/ 935 h 935"/>
                  <a:gd name="T2" fmla="*/ 170 w 482"/>
                  <a:gd name="T3" fmla="*/ 822 h 935"/>
                  <a:gd name="T4" fmla="*/ 227 w 482"/>
                  <a:gd name="T5" fmla="*/ 793 h 935"/>
                  <a:gd name="T6" fmla="*/ 255 w 482"/>
                  <a:gd name="T7" fmla="*/ 680 h 935"/>
                  <a:gd name="T8" fmla="*/ 227 w 482"/>
                  <a:gd name="T9" fmla="*/ 652 h 935"/>
                  <a:gd name="T10" fmla="*/ 255 w 482"/>
                  <a:gd name="T11" fmla="*/ 623 h 935"/>
                  <a:gd name="T12" fmla="*/ 198 w 482"/>
                  <a:gd name="T13" fmla="*/ 623 h 935"/>
                  <a:gd name="T14" fmla="*/ 198 w 482"/>
                  <a:gd name="T15" fmla="*/ 567 h 935"/>
                  <a:gd name="T16" fmla="*/ 113 w 482"/>
                  <a:gd name="T17" fmla="*/ 538 h 935"/>
                  <a:gd name="T18" fmla="*/ 57 w 482"/>
                  <a:gd name="T19" fmla="*/ 453 h 935"/>
                  <a:gd name="T20" fmla="*/ 57 w 482"/>
                  <a:gd name="T21" fmla="*/ 368 h 935"/>
                  <a:gd name="T22" fmla="*/ 85 w 482"/>
                  <a:gd name="T23" fmla="*/ 340 h 935"/>
                  <a:gd name="T24" fmla="*/ 85 w 482"/>
                  <a:gd name="T25" fmla="*/ 283 h 935"/>
                  <a:gd name="T26" fmla="*/ 0 w 482"/>
                  <a:gd name="T27" fmla="*/ 198 h 935"/>
                  <a:gd name="T28" fmla="*/ 0 w 482"/>
                  <a:gd name="T29" fmla="*/ 85 h 935"/>
                  <a:gd name="T30" fmla="*/ 57 w 482"/>
                  <a:gd name="T31" fmla="*/ 0 h 935"/>
                  <a:gd name="T32" fmla="*/ 113 w 482"/>
                  <a:gd name="T33" fmla="*/ 0 h 935"/>
                  <a:gd name="T34" fmla="*/ 170 w 482"/>
                  <a:gd name="T35" fmla="*/ 28 h 935"/>
                  <a:gd name="T36" fmla="*/ 227 w 482"/>
                  <a:gd name="T37" fmla="*/ 141 h 935"/>
                  <a:gd name="T38" fmla="*/ 227 w 482"/>
                  <a:gd name="T39" fmla="*/ 226 h 935"/>
                  <a:gd name="T40" fmla="*/ 312 w 482"/>
                  <a:gd name="T41" fmla="*/ 198 h 935"/>
                  <a:gd name="T42" fmla="*/ 340 w 482"/>
                  <a:gd name="T43" fmla="*/ 255 h 935"/>
                  <a:gd name="T44" fmla="*/ 425 w 482"/>
                  <a:gd name="T45" fmla="*/ 226 h 935"/>
                  <a:gd name="T46" fmla="*/ 425 w 482"/>
                  <a:gd name="T47" fmla="*/ 340 h 935"/>
                  <a:gd name="T48" fmla="*/ 425 w 482"/>
                  <a:gd name="T49" fmla="*/ 425 h 935"/>
                  <a:gd name="T50" fmla="*/ 397 w 482"/>
                  <a:gd name="T51" fmla="*/ 482 h 935"/>
                  <a:gd name="T52" fmla="*/ 454 w 482"/>
                  <a:gd name="T53" fmla="*/ 510 h 935"/>
                  <a:gd name="T54" fmla="*/ 454 w 482"/>
                  <a:gd name="T55" fmla="*/ 595 h 935"/>
                  <a:gd name="T56" fmla="*/ 482 w 482"/>
                  <a:gd name="T57" fmla="*/ 623 h 935"/>
                  <a:gd name="T58" fmla="*/ 482 w 482"/>
                  <a:gd name="T59" fmla="*/ 850 h 935"/>
                  <a:gd name="T60" fmla="*/ 283 w 482"/>
                  <a:gd name="T61" fmla="*/ 878 h 935"/>
                  <a:gd name="T62" fmla="*/ 170 w 482"/>
                  <a:gd name="T63" fmla="*/ 935 h 9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82" h="935">
                    <a:moveTo>
                      <a:pt x="170" y="935"/>
                    </a:moveTo>
                    <a:lnTo>
                      <a:pt x="170" y="822"/>
                    </a:lnTo>
                    <a:lnTo>
                      <a:pt x="227" y="793"/>
                    </a:lnTo>
                    <a:lnTo>
                      <a:pt x="255" y="680"/>
                    </a:lnTo>
                    <a:lnTo>
                      <a:pt x="227" y="652"/>
                    </a:lnTo>
                    <a:lnTo>
                      <a:pt x="255" y="623"/>
                    </a:lnTo>
                    <a:lnTo>
                      <a:pt x="198" y="623"/>
                    </a:lnTo>
                    <a:lnTo>
                      <a:pt x="198" y="567"/>
                    </a:lnTo>
                    <a:lnTo>
                      <a:pt x="113" y="538"/>
                    </a:lnTo>
                    <a:lnTo>
                      <a:pt x="57" y="453"/>
                    </a:lnTo>
                    <a:lnTo>
                      <a:pt x="57" y="368"/>
                    </a:lnTo>
                    <a:lnTo>
                      <a:pt x="85" y="340"/>
                    </a:lnTo>
                    <a:lnTo>
                      <a:pt x="85" y="283"/>
                    </a:lnTo>
                    <a:lnTo>
                      <a:pt x="0" y="198"/>
                    </a:lnTo>
                    <a:lnTo>
                      <a:pt x="0" y="85"/>
                    </a:lnTo>
                    <a:lnTo>
                      <a:pt x="57" y="0"/>
                    </a:lnTo>
                    <a:lnTo>
                      <a:pt x="113" y="0"/>
                    </a:lnTo>
                    <a:lnTo>
                      <a:pt x="170" y="28"/>
                    </a:lnTo>
                    <a:lnTo>
                      <a:pt x="227" y="141"/>
                    </a:lnTo>
                    <a:lnTo>
                      <a:pt x="227" y="226"/>
                    </a:lnTo>
                    <a:lnTo>
                      <a:pt x="312" y="198"/>
                    </a:lnTo>
                    <a:lnTo>
                      <a:pt x="340" y="255"/>
                    </a:lnTo>
                    <a:lnTo>
                      <a:pt x="425" y="226"/>
                    </a:lnTo>
                    <a:lnTo>
                      <a:pt x="425" y="340"/>
                    </a:lnTo>
                    <a:lnTo>
                      <a:pt x="425" y="425"/>
                    </a:lnTo>
                    <a:lnTo>
                      <a:pt x="397" y="482"/>
                    </a:lnTo>
                    <a:lnTo>
                      <a:pt x="454" y="510"/>
                    </a:lnTo>
                    <a:lnTo>
                      <a:pt x="454" y="595"/>
                    </a:lnTo>
                    <a:lnTo>
                      <a:pt x="482" y="623"/>
                    </a:lnTo>
                    <a:lnTo>
                      <a:pt x="482" y="850"/>
                    </a:lnTo>
                    <a:lnTo>
                      <a:pt x="283" y="878"/>
                    </a:lnTo>
                    <a:lnTo>
                      <a:pt x="170" y="93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9" name="Freeform 935"/>
              <p:cNvSpPr>
                <a:spLocks/>
              </p:cNvSpPr>
              <p:nvPr/>
            </p:nvSpPr>
            <p:spPr bwMode="auto">
              <a:xfrm>
                <a:off x="3692" y="501"/>
                <a:ext cx="935" cy="850"/>
              </a:xfrm>
              <a:custGeom>
                <a:avLst/>
                <a:gdLst>
                  <a:gd name="T0" fmla="*/ 935 w 935"/>
                  <a:gd name="T1" fmla="*/ 624 h 850"/>
                  <a:gd name="T2" fmla="*/ 850 w 935"/>
                  <a:gd name="T3" fmla="*/ 510 h 850"/>
                  <a:gd name="T4" fmla="*/ 879 w 935"/>
                  <a:gd name="T5" fmla="*/ 482 h 850"/>
                  <a:gd name="T6" fmla="*/ 850 w 935"/>
                  <a:gd name="T7" fmla="*/ 425 h 850"/>
                  <a:gd name="T8" fmla="*/ 765 w 935"/>
                  <a:gd name="T9" fmla="*/ 368 h 850"/>
                  <a:gd name="T10" fmla="*/ 765 w 935"/>
                  <a:gd name="T11" fmla="*/ 255 h 850"/>
                  <a:gd name="T12" fmla="*/ 737 w 935"/>
                  <a:gd name="T13" fmla="*/ 198 h 850"/>
                  <a:gd name="T14" fmla="*/ 737 w 935"/>
                  <a:gd name="T15" fmla="*/ 142 h 850"/>
                  <a:gd name="T16" fmla="*/ 595 w 935"/>
                  <a:gd name="T17" fmla="*/ 0 h 850"/>
                  <a:gd name="T18" fmla="*/ 538 w 935"/>
                  <a:gd name="T19" fmla="*/ 0 h 850"/>
                  <a:gd name="T20" fmla="*/ 482 w 935"/>
                  <a:gd name="T21" fmla="*/ 85 h 850"/>
                  <a:gd name="T22" fmla="*/ 510 w 935"/>
                  <a:gd name="T23" fmla="*/ 170 h 850"/>
                  <a:gd name="T24" fmla="*/ 567 w 935"/>
                  <a:gd name="T25" fmla="*/ 198 h 850"/>
                  <a:gd name="T26" fmla="*/ 482 w 935"/>
                  <a:gd name="T27" fmla="*/ 283 h 850"/>
                  <a:gd name="T28" fmla="*/ 312 w 935"/>
                  <a:gd name="T29" fmla="*/ 340 h 850"/>
                  <a:gd name="T30" fmla="*/ 227 w 935"/>
                  <a:gd name="T31" fmla="*/ 340 h 850"/>
                  <a:gd name="T32" fmla="*/ 142 w 935"/>
                  <a:gd name="T33" fmla="*/ 340 h 850"/>
                  <a:gd name="T34" fmla="*/ 113 w 935"/>
                  <a:gd name="T35" fmla="*/ 397 h 850"/>
                  <a:gd name="T36" fmla="*/ 57 w 935"/>
                  <a:gd name="T37" fmla="*/ 397 h 850"/>
                  <a:gd name="T38" fmla="*/ 0 w 935"/>
                  <a:gd name="T39" fmla="*/ 453 h 850"/>
                  <a:gd name="T40" fmla="*/ 0 w 935"/>
                  <a:gd name="T41" fmla="*/ 510 h 850"/>
                  <a:gd name="T42" fmla="*/ 57 w 935"/>
                  <a:gd name="T43" fmla="*/ 539 h 850"/>
                  <a:gd name="T44" fmla="*/ 57 w 935"/>
                  <a:gd name="T45" fmla="*/ 595 h 850"/>
                  <a:gd name="T46" fmla="*/ 170 w 935"/>
                  <a:gd name="T47" fmla="*/ 680 h 850"/>
                  <a:gd name="T48" fmla="*/ 170 w 935"/>
                  <a:gd name="T49" fmla="*/ 765 h 850"/>
                  <a:gd name="T50" fmla="*/ 312 w 935"/>
                  <a:gd name="T51" fmla="*/ 709 h 850"/>
                  <a:gd name="T52" fmla="*/ 340 w 935"/>
                  <a:gd name="T53" fmla="*/ 737 h 850"/>
                  <a:gd name="T54" fmla="*/ 368 w 935"/>
                  <a:gd name="T55" fmla="*/ 794 h 850"/>
                  <a:gd name="T56" fmla="*/ 425 w 935"/>
                  <a:gd name="T57" fmla="*/ 850 h 850"/>
                  <a:gd name="T58" fmla="*/ 453 w 935"/>
                  <a:gd name="T59" fmla="*/ 794 h 850"/>
                  <a:gd name="T60" fmla="*/ 595 w 935"/>
                  <a:gd name="T61" fmla="*/ 822 h 850"/>
                  <a:gd name="T62" fmla="*/ 652 w 935"/>
                  <a:gd name="T63" fmla="*/ 765 h 850"/>
                  <a:gd name="T64" fmla="*/ 709 w 935"/>
                  <a:gd name="T65" fmla="*/ 765 h 850"/>
                  <a:gd name="T66" fmla="*/ 737 w 935"/>
                  <a:gd name="T67" fmla="*/ 822 h 850"/>
                  <a:gd name="T68" fmla="*/ 765 w 935"/>
                  <a:gd name="T69" fmla="*/ 850 h 850"/>
                  <a:gd name="T70" fmla="*/ 822 w 935"/>
                  <a:gd name="T71" fmla="*/ 822 h 850"/>
                  <a:gd name="T72" fmla="*/ 822 w 935"/>
                  <a:gd name="T73" fmla="*/ 709 h 850"/>
                  <a:gd name="T74" fmla="*/ 879 w 935"/>
                  <a:gd name="T75" fmla="*/ 624 h 850"/>
                  <a:gd name="T76" fmla="*/ 935 w 935"/>
                  <a:gd name="T77" fmla="*/ 624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35" h="850">
                    <a:moveTo>
                      <a:pt x="935" y="624"/>
                    </a:moveTo>
                    <a:lnTo>
                      <a:pt x="850" y="510"/>
                    </a:lnTo>
                    <a:lnTo>
                      <a:pt x="879" y="482"/>
                    </a:lnTo>
                    <a:lnTo>
                      <a:pt x="850" y="425"/>
                    </a:lnTo>
                    <a:lnTo>
                      <a:pt x="765" y="368"/>
                    </a:lnTo>
                    <a:lnTo>
                      <a:pt x="765" y="255"/>
                    </a:lnTo>
                    <a:lnTo>
                      <a:pt x="737" y="198"/>
                    </a:lnTo>
                    <a:lnTo>
                      <a:pt x="737" y="142"/>
                    </a:lnTo>
                    <a:lnTo>
                      <a:pt x="595" y="0"/>
                    </a:lnTo>
                    <a:lnTo>
                      <a:pt x="538" y="0"/>
                    </a:lnTo>
                    <a:lnTo>
                      <a:pt x="482" y="85"/>
                    </a:lnTo>
                    <a:lnTo>
                      <a:pt x="510" y="170"/>
                    </a:lnTo>
                    <a:lnTo>
                      <a:pt x="567" y="198"/>
                    </a:lnTo>
                    <a:lnTo>
                      <a:pt x="482" y="283"/>
                    </a:lnTo>
                    <a:lnTo>
                      <a:pt x="312" y="340"/>
                    </a:lnTo>
                    <a:lnTo>
                      <a:pt x="227" y="340"/>
                    </a:lnTo>
                    <a:lnTo>
                      <a:pt x="142" y="340"/>
                    </a:lnTo>
                    <a:lnTo>
                      <a:pt x="113" y="397"/>
                    </a:lnTo>
                    <a:lnTo>
                      <a:pt x="57" y="397"/>
                    </a:lnTo>
                    <a:lnTo>
                      <a:pt x="0" y="453"/>
                    </a:lnTo>
                    <a:lnTo>
                      <a:pt x="0" y="510"/>
                    </a:lnTo>
                    <a:lnTo>
                      <a:pt x="57" y="539"/>
                    </a:lnTo>
                    <a:lnTo>
                      <a:pt x="57" y="595"/>
                    </a:lnTo>
                    <a:lnTo>
                      <a:pt x="170" y="680"/>
                    </a:lnTo>
                    <a:lnTo>
                      <a:pt x="170" y="765"/>
                    </a:lnTo>
                    <a:lnTo>
                      <a:pt x="312" y="709"/>
                    </a:lnTo>
                    <a:lnTo>
                      <a:pt x="340" y="737"/>
                    </a:lnTo>
                    <a:lnTo>
                      <a:pt x="368" y="794"/>
                    </a:lnTo>
                    <a:lnTo>
                      <a:pt x="425" y="850"/>
                    </a:lnTo>
                    <a:lnTo>
                      <a:pt x="453" y="794"/>
                    </a:lnTo>
                    <a:lnTo>
                      <a:pt x="595" y="822"/>
                    </a:lnTo>
                    <a:lnTo>
                      <a:pt x="652" y="765"/>
                    </a:lnTo>
                    <a:lnTo>
                      <a:pt x="709" y="765"/>
                    </a:lnTo>
                    <a:lnTo>
                      <a:pt x="737" y="822"/>
                    </a:lnTo>
                    <a:lnTo>
                      <a:pt x="765" y="850"/>
                    </a:lnTo>
                    <a:lnTo>
                      <a:pt x="822" y="822"/>
                    </a:lnTo>
                    <a:lnTo>
                      <a:pt x="822" y="709"/>
                    </a:lnTo>
                    <a:lnTo>
                      <a:pt x="879" y="624"/>
                    </a:lnTo>
                    <a:lnTo>
                      <a:pt x="935" y="62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0" name="Freeform 936"/>
              <p:cNvSpPr>
                <a:spLocks/>
              </p:cNvSpPr>
              <p:nvPr/>
            </p:nvSpPr>
            <p:spPr bwMode="auto">
              <a:xfrm>
                <a:off x="4287" y="274"/>
                <a:ext cx="567" cy="879"/>
              </a:xfrm>
              <a:custGeom>
                <a:avLst/>
                <a:gdLst>
                  <a:gd name="T0" fmla="*/ 397 w 567"/>
                  <a:gd name="T1" fmla="*/ 879 h 879"/>
                  <a:gd name="T2" fmla="*/ 340 w 567"/>
                  <a:gd name="T3" fmla="*/ 851 h 879"/>
                  <a:gd name="T4" fmla="*/ 255 w 567"/>
                  <a:gd name="T5" fmla="*/ 737 h 879"/>
                  <a:gd name="T6" fmla="*/ 284 w 567"/>
                  <a:gd name="T7" fmla="*/ 709 h 879"/>
                  <a:gd name="T8" fmla="*/ 255 w 567"/>
                  <a:gd name="T9" fmla="*/ 652 h 879"/>
                  <a:gd name="T10" fmla="*/ 170 w 567"/>
                  <a:gd name="T11" fmla="*/ 595 h 879"/>
                  <a:gd name="T12" fmla="*/ 170 w 567"/>
                  <a:gd name="T13" fmla="*/ 482 h 879"/>
                  <a:gd name="T14" fmla="*/ 142 w 567"/>
                  <a:gd name="T15" fmla="*/ 425 h 879"/>
                  <a:gd name="T16" fmla="*/ 142 w 567"/>
                  <a:gd name="T17" fmla="*/ 369 h 879"/>
                  <a:gd name="T18" fmla="*/ 0 w 567"/>
                  <a:gd name="T19" fmla="*/ 227 h 879"/>
                  <a:gd name="T20" fmla="*/ 0 w 567"/>
                  <a:gd name="T21" fmla="*/ 170 h 879"/>
                  <a:gd name="T22" fmla="*/ 57 w 567"/>
                  <a:gd name="T23" fmla="*/ 170 h 879"/>
                  <a:gd name="T24" fmla="*/ 85 w 567"/>
                  <a:gd name="T25" fmla="*/ 85 h 879"/>
                  <a:gd name="T26" fmla="*/ 199 w 567"/>
                  <a:gd name="T27" fmla="*/ 0 h 879"/>
                  <a:gd name="T28" fmla="*/ 227 w 567"/>
                  <a:gd name="T29" fmla="*/ 57 h 879"/>
                  <a:gd name="T30" fmla="*/ 312 w 567"/>
                  <a:gd name="T31" fmla="*/ 57 h 879"/>
                  <a:gd name="T32" fmla="*/ 312 w 567"/>
                  <a:gd name="T33" fmla="*/ 199 h 879"/>
                  <a:gd name="T34" fmla="*/ 397 w 567"/>
                  <a:gd name="T35" fmla="*/ 255 h 879"/>
                  <a:gd name="T36" fmla="*/ 425 w 567"/>
                  <a:gd name="T37" fmla="*/ 255 h 879"/>
                  <a:gd name="T38" fmla="*/ 510 w 567"/>
                  <a:gd name="T39" fmla="*/ 340 h 879"/>
                  <a:gd name="T40" fmla="*/ 510 w 567"/>
                  <a:gd name="T41" fmla="*/ 397 h 879"/>
                  <a:gd name="T42" fmla="*/ 482 w 567"/>
                  <a:gd name="T43" fmla="*/ 482 h 879"/>
                  <a:gd name="T44" fmla="*/ 539 w 567"/>
                  <a:gd name="T45" fmla="*/ 595 h 879"/>
                  <a:gd name="T46" fmla="*/ 539 w 567"/>
                  <a:gd name="T47" fmla="*/ 652 h 879"/>
                  <a:gd name="T48" fmla="*/ 567 w 567"/>
                  <a:gd name="T49" fmla="*/ 709 h 879"/>
                  <a:gd name="T50" fmla="*/ 539 w 567"/>
                  <a:gd name="T51" fmla="*/ 794 h 879"/>
                  <a:gd name="T52" fmla="*/ 397 w 567"/>
                  <a:gd name="T53" fmla="*/ 879 h 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67" h="879">
                    <a:moveTo>
                      <a:pt x="397" y="879"/>
                    </a:moveTo>
                    <a:lnTo>
                      <a:pt x="340" y="851"/>
                    </a:lnTo>
                    <a:lnTo>
                      <a:pt x="255" y="737"/>
                    </a:lnTo>
                    <a:lnTo>
                      <a:pt x="284" y="709"/>
                    </a:lnTo>
                    <a:lnTo>
                      <a:pt x="255" y="652"/>
                    </a:lnTo>
                    <a:lnTo>
                      <a:pt x="170" y="595"/>
                    </a:lnTo>
                    <a:lnTo>
                      <a:pt x="170" y="482"/>
                    </a:lnTo>
                    <a:lnTo>
                      <a:pt x="142" y="425"/>
                    </a:lnTo>
                    <a:lnTo>
                      <a:pt x="142" y="369"/>
                    </a:lnTo>
                    <a:lnTo>
                      <a:pt x="0" y="227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85" y="85"/>
                    </a:lnTo>
                    <a:lnTo>
                      <a:pt x="199" y="0"/>
                    </a:lnTo>
                    <a:lnTo>
                      <a:pt x="227" y="57"/>
                    </a:lnTo>
                    <a:lnTo>
                      <a:pt x="312" y="57"/>
                    </a:lnTo>
                    <a:lnTo>
                      <a:pt x="312" y="199"/>
                    </a:lnTo>
                    <a:lnTo>
                      <a:pt x="397" y="255"/>
                    </a:lnTo>
                    <a:lnTo>
                      <a:pt x="425" y="255"/>
                    </a:lnTo>
                    <a:lnTo>
                      <a:pt x="510" y="340"/>
                    </a:lnTo>
                    <a:lnTo>
                      <a:pt x="510" y="397"/>
                    </a:lnTo>
                    <a:lnTo>
                      <a:pt x="482" y="482"/>
                    </a:lnTo>
                    <a:lnTo>
                      <a:pt x="539" y="595"/>
                    </a:lnTo>
                    <a:lnTo>
                      <a:pt x="539" y="652"/>
                    </a:lnTo>
                    <a:lnTo>
                      <a:pt x="567" y="709"/>
                    </a:lnTo>
                    <a:lnTo>
                      <a:pt x="539" y="794"/>
                    </a:lnTo>
                    <a:lnTo>
                      <a:pt x="397" y="87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2" name="Freeform 938"/>
              <p:cNvSpPr>
                <a:spLocks/>
              </p:cNvSpPr>
              <p:nvPr/>
            </p:nvSpPr>
            <p:spPr bwMode="auto">
              <a:xfrm>
                <a:off x="3578" y="473"/>
                <a:ext cx="681" cy="425"/>
              </a:xfrm>
              <a:custGeom>
                <a:avLst/>
                <a:gdLst>
                  <a:gd name="T0" fmla="*/ 652 w 681"/>
                  <a:gd name="T1" fmla="*/ 28 h 425"/>
                  <a:gd name="T2" fmla="*/ 596 w 681"/>
                  <a:gd name="T3" fmla="*/ 113 h 425"/>
                  <a:gd name="T4" fmla="*/ 624 w 681"/>
                  <a:gd name="T5" fmla="*/ 198 h 425"/>
                  <a:gd name="T6" fmla="*/ 681 w 681"/>
                  <a:gd name="T7" fmla="*/ 226 h 425"/>
                  <a:gd name="T8" fmla="*/ 596 w 681"/>
                  <a:gd name="T9" fmla="*/ 311 h 425"/>
                  <a:gd name="T10" fmla="*/ 426 w 681"/>
                  <a:gd name="T11" fmla="*/ 368 h 425"/>
                  <a:gd name="T12" fmla="*/ 256 w 681"/>
                  <a:gd name="T13" fmla="*/ 368 h 425"/>
                  <a:gd name="T14" fmla="*/ 227 w 681"/>
                  <a:gd name="T15" fmla="*/ 425 h 425"/>
                  <a:gd name="T16" fmla="*/ 171 w 681"/>
                  <a:gd name="T17" fmla="*/ 425 h 425"/>
                  <a:gd name="T18" fmla="*/ 142 w 681"/>
                  <a:gd name="T19" fmla="*/ 340 h 425"/>
                  <a:gd name="T20" fmla="*/ 85 w 681"/>
                  <a:gd name="T21" fmla="*/ 255 h 425"/>
                  <a:gd name="T22" fmla="*/ 114 w 681"/>
                  <a:gd name="T23" fmla="*/ 255 h 425"/>
                  <a:gd name="T24" fmla="*/ 0 w 681"/>
                  <a:gd name="T25" fmla="*/ 141 h 425"/>
                  <a:gd name="T26" fmla="*/ 0 w 681"/>
                  <a:gd name="T27" fmla="*/ 85 h 425"/>
                  <a:gd name="T28" fmla="*/ 114 w 681"/>
                  <a:gd name="T29" fmla="*/ 28 h 425"/>
                  <a:gd name="T30" fmla="*/ 256 w 681"/>
                  <a:gd name="T31" fmla="*/ 85 h 425"/>
                  <a:gd name="T32" fmla="*/ 284 w 681"/>
                  <a:gd name="T33" fmla="*/ 0 h 425"/>
                  <a:gd name="T34" fmla="*/ 369 w 681"/>
                  <a:gd name="T35" fmla="*/ 0 h 425"/>
                  <a:gd name="T36" fmla="*/ 454 w 681"/>
                  <a:gd name="T37" fmla="*/ 28 h 425"/>
                  <a:gd name="T38" fmla="*/ 652 w 681"/>
                  <a:gd name="T39" fmla="*/ 28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81" h="425">
                    <a:moveTo>
                      <a:pt x="652" y="28"/>
                    </a:moveTo>
                    <a:lnTo>
                      <a:pt x="596" y="113"/>
                    </a:lnTo>
                    <a:lnTo>
                      <a:pt x="624" y="198"/>
                    </a:lnTo>
                    <a:lnTo>
                      <a:pt x="681" y="226"/>
                    </a:lnTo>
                    <a:lnTo>
                      <a:pt x="596" y="311"/>
                    </a:lnTo>
                    <a:lnTo>
                      <a:pt x="426" y="368"/>
                    </a:lnTo>
                    <a:lnTo>
                      <a:pt x="256" y="368"/>
                    </a:lnTo>
                    <a:lnTo>
                      <a:pt x="227" y="425"/>
                    </a:lnTo>
                    <a:lnTo>
                      <a:pt x="171" y="425"/>
                    </a:lnTo>
                    <a:lnTo>
                      <a:pt x="142" y="340"/>
                    </a:lnTo>
                    <a:lnTo>
                      <a:pt x="85" y="255"/>
                    </a:lnTo>
                    <a:lnTo>
                      <a:pt x="114" y="255"/>
                    </a:lnTo>
                    <a:lnTo>
                      <a:pt x="0" y="141"/>
                    </a:lnTo>
                    <a:lnTo>
                      <a:pt x="0" y="85"/>
                    </a:lnTo>
                    <a:lnTo>
                      <a:pt x="114" y="28"/>
                    </a:lnTo>
                    <a:lnTo>
                      <a:pt x="256" y="85"/>
                    </a:lnTo>
                    <a:lnTo>
                      <a:pt x="284" y="0"/>
                    </a:lnTo>
                    <a:lnTo>
                      <a:pt x="369" y="0"/>
                    </a:lnTo>
                    <a:lnTo>
                      <a:pt x="454" y="28"/>
                    </a:lnTo>
                    <a:lnTo>
                      <a:pt x="652" y="2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3" name="Freeform 939"/>
              <p:cNvSpPr>
                <a:spLocks/>
              </p:cNvSpPr>
              <p:nvPr/>
            </p:nvSpPr>
            <p:spPr bwMode="auto">
              <a:xfrm>
                <a:off x="2870" y="501"/>
                <a:ext cx="1304" cy="1587"/>
              </a:xfrm>
              <a:custGeom>
                <a:avLst/>
                <a:gdLst>
                  <a:gd name="T0" fmla="*/ 652 w 1304"/>
                  <a:gd name="T1" fmla="*/ 85 h 1587"/>
                  <a:gd name="T2" fmla="*/ 425 w 1304"/>
                  <a:gd name="T3" fmla="*/ 85 h 1587"/>
                  <a:gd name="T4" fmla="*/ 397 w 1304"/>
                  <a:gd name="T5" fmla="*/ 227 h 1587"/>
                  <a:gd name="T6" fmla="*/ 198 w 1304"/>
                  <a:gd name="T7" fmla="*/ 198 h 1587"/>
                  <a:gd name="T8" fmla="*/ 85 w 1304"/>
                  <a:gd name="T9" fmla="*/ 368 h 1587"/>
                  <a:gd name="T10" fmla="*/ 0 w 1304"/>
                  <a:gd name="T11" fmla="*/ 482 h 1587"/>
                  <a:gd name="T12" fmla="*/ 56 w 1304"/>
                  <a:gd name="T13" fmla="*/ 539 h 1587"/>
                  <a:gd name="T14" fmla="*/ 85 w 1304"/>
                  <a:gd name="T15" fmla="*/ 652 h 1587"/>
                  <a:gd name="T16" fmla="*/ 226 w 1304"/>
                  <a:gd name="T17" fmla="*/ 680 h 1587"/>
                  <a:gd name="T18" fmla="*/ 283 w 1304"/>
                  <a:gd name="T19" fmla="*/ 765 h 1587"/>
                  <a:gd name="T20" fmla="*/ 255 w 1304"/>
                  <a:gd name="T21" fmla="*/ 822 h 1587"/>
                  <a:gd name="T22" fmla="*/ 312 w 1304"/>
                  <a:gd name="T23" fmla="*/ 964 h 1587"/>
                  <a:gd name="T24" fmla="*/ 255 w 1304"/>
                  <a:gd name="T25" fmla="*/ 1077 h 1587"/>
                  <a:gd name="T26" fmla="*/ 340 w 1304"/>
                  <a:gd name="T27" fmla="*/ 1134 h 1587"/>
                  <a:gd name="T28" fmla="*/ 453 w 1304"/>
                  <a:gd name="T29" fmla="*/ 1106 h 1587"/>
                  <a:gd name="T30" fmla="*/ 482 w 1304"/>
                  <a:gd name="T31" fmla="*/ 1191 h 1587"/>
                  <a:gd name="T32" fmla="*/ 595 w 1304"/>
                  <a:gd name="T33" fmla="*/ 1191 h 1587"/>
                  <a:gd name="T34" fmla="*/ 708 w 1304"/>
                  <a:gd name="T35" fmla="*/ 1361 h 1587"/>
                  <a:gd name="T36" fmla="*/ 793 w 1304"/>
                  <a:gd name="T37" fmla="*/ 1361 h 1587"/>
                  <a:gd name="T38" fmla="*/ 793 w 1304"/>
                  <a:gd name="T39" fmla="*/ 1247 h 1587"/>
                  <a:gd name="T40" fmla="*/ 850 w 1304"/>
                  <a:gd name="T41" fmla="*/ 1304 h 1587"/>
                  <a:gd name="T42" fmla="*/ 935 w 1304"/>
                  <a:gd name="T43" fmla="*/ 1361 h 1587"/>
                  <a:gd name="T44" fmla="*/ 992 w 1304"/>
                  <a:gd name="T45" fmla="*/ 1389 h 1587"/>
                  <a:gd name="T46" fmla="*/ 964 w 1304"/>
                  <a:gd name="T47" fmla="*/ 1559 h 1587"/>
                  <a:gd name="T48" fmla="*/ 1105 w 1304"/>
                  <a:gd name="T49" fmla="*/ 1502 h 1587"/>
                  <a:gd name="T50" fmla="*/ 1190 w 1304"/>
                  <a:gd name="T51" fmla="*/ 1559 h 1587"/>
                  <a:gd name="T52" fmla="*/ 1247 w 1304"/>
                  <a:gd name="T53" fmla="*/ 1446 h 1587"/>
                  <a:gd name="T54" fmla="*/ 1304 w 1304"/>
                  <a:gd name="T55" fmla="*/ 1361 h 1587"/>
                  <a:gd name="T56" fmla="*/ 1190 w 1304"/>
                  <a:gd name="T57" fmla="*/ 1304 h 1587"/>
                  <a:gd name="T58" fmla="*/ 1049 w 1304"/>
                  <a:gd name="T59" fmla="*/ 1276 h 1587"/>
                  <a:gd name="T60" fmla="*/ 992 w 1304"/>
                  <a:gd name="T61" fmla="*/ 1162 h 1587"/>
                  <a:gd name="T62" fmla="*/ 1020 w 1304"/>
                  <a:gd name="T63" fmla="*/ 1049 h 1587"/>
                  <a:gd name="T64" fmla="*/ 964 w 1304"/>
                  <a:gd name="T65" fmla="*/ 964 h 1587"/>
                  <a:gd name="T66" fmla="*/ 1134 w 1304"/>
                  <a:gd name="T67" fmla="*/ 794 h 1587"/>
                  <a:gd name="T68" fmla="*/ 1162 w 1304"/>
                  <a:gd name="T69" fmla="*/ 737 h 1587"/>
                  <a:gd name="T70" fmla="*/ 992 w 1304"/>
                  <a:gd name="T71" fmla="*/ 765 h 1587"/>
                  <a:gd name="T72" fmla="*/ 879 w 1304"/>
                  <a:gd name="T73" fmla="*/ 595 h 1587"/>
                  <a:gd name="T74" fmla="*/ 822 w 1304"/>
                  <a:gd name="T75" fmla="*/ 510 h 1587"/>
                  <a:gd name="T76" fmla="*/ 879 w 1304"/>
                  <a:gd name="T77" fmla="*/ 397 h 1587"/>
                  <a:gd name="T78" fmla="*/ 793 w 1304"/>
                  <a:gd name="T79" fmla="*/ 227 h 1587"/>
                  <a:gd name="T80" fmla="*/ 708 w 1304"/>
                  <a:gd name="T81" fmla="*/ 113 h 1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304" h="1587">
                    <a:moveTo>
                      <a:pt x="708" y="57"/>
                    </a:moveTo>
                    <a:lnTo>
                      <a:pt x="652" y="85"/>
                    </a:lnTo>
                    <a:lnTo>
                      <a:pt x="510" y="0"/>
                    </a:lnTo>
                    <a:lnTo>
                      <a:pt x="425" y="85"/>
                    </a:lnTo>
                    <a:lnTo>
                      <a:pt x="425" y="142"/>
                    </a:lnTo>
                    <a:lnTo>
                      <a:pt x="397" y="227"/>
                    </a:lnTo>
                    <a:lnTo>
                      <a:pt x="226" y="283"/>
                    </a:lnTo>
                    <a:lnTo>
                      <a:pt x="198" y="198"/>
                    </a:lnTo>
                    <a:lnTo>
                      <a:pt x="141" y="198"/>
                    </a:lnTo>
                    <a:lnTo>
                      <a:pt x="85" y="368"/>
                    </a:lnTo>
                    <a:lnTo>
                      <a:pt x="0" y="425"/>
                    </a:lnTo>
                    <a:lnTo>
                      <a:pt x="0" y="482"/>
                    </a:lnTo>
                    <a:lnTo>
                      <a:pt x="0" y="510"/>
                    </a:lnTo>
                    <a:lnTo>
                      <a:pt x="56" y="539"/>
                    </a:lnTo>
                    <a:lnTo>
                      <a:pt x="56" y="567"/>
                    </a:lnTo>
                    <a:lnTo>
                      <a:pt x="85" y="652"/>
                    </a:lnTo>
                    <a:lnTo>
                      <a:pt x="141" y="652"/>
                    </a:lnTo>
                    <a:lnTo>
                      <a:pt x="226" y="680"/>
                    </a:lnTo>
                    <a:lnTo>
                      <a:pt x="226" y="737"/>
                    </a:lnTo>
                    <a:lnTo>
                      <a:pt x="283" y="765"/>
                    </a:lnTo>
                    <a:lnTo>
                      <a:pt x="312" y="794"/>
                    </a:lnTo>
                    <a:lnTo>
                      <a:pt x="255" y="822"/>
                    </a:lnTo>
                    <a:lnTo>
                      <a:pt x="312" y="879"/>
                    </a:lnTo>
                    <a:lnTo>
                      <a:pt x="312" y="964"/>
                    </a:lnTo>
                    <a:lnTo>
                      <a:pt x="283" y="992"/>
                    </a:lnTo>
                    <a:lnTo>
                      <a:pt x="255" y="1077"/>
                    </a:lnTo>
                    <a:lnTo>
                      <a:pt x="283" y="1106"/>
                    </a:lnTo>
                    <a:lnTo>
                      <a:pt x="340" y="1134"/>
                    </a:lnTo>
                    <a:lnTo>
                      <a:pt x="368" y="1106"/>
                    </a:lnTo>
                    <a:lnTo>
                      <a:pt x="453" y="1106"/>
                    </a:lnTo>
                    <a:lnTo>
                      <a:pt x="482" y="1134"/>
                    </a:lnTo>
                    <a:lnTo>
                      <a:pt x="482" y="1191"/>
                    </a:lnTo>
                    <a:lnTo>
                      <a:pt x="567" y="1219"/>
                    </a:lnTo>
                    <a:lnTo>
                      <a:pt x="595" y="1191"/>
                    </a:lnTo>
                    <a:lnTo>
                      <a:pt x="623" y="1219"/>
                    </a:lnTo>
                    <a:lnTo>
                      <a:pt x="708" y="1361"/>
                    </a:lnTo>
                    <a:lnTo>
                      <a:pt x="765" y="1332"/>
                    </a:lnTo>
                    <a:lnTo>
                      <a:pt x="793" y="1361"/>
                    </a:lnTo>
                    <a:lnTo>
                      <a:pt x="822" y="1332"/>
                    </a:lnTo>
                    <a:lnTo>
                      <a:pt x="793" y="1247"/>
                    </a:lnTo>
                    <a:lnTo>
                      <a:pt x="850" y="1219"/>
                    </a:lnTo>
                    <a:lnTo>
                      <a:pt x="850" y="1304"/>
                    </a:lnTo>
                    <a:lnTo>
                      <a:pt x="879" y="1361"/>
                    </a:lnTo>
                    <a:lnTo>
                      <a:pt x="935" y="1361"/>
                    </a:lnTo>
                    <a:lnTo>
                      <a:pt x="964" y="1417"/>
                    </a:lnTo>
                    <a:lnTo>
                      <a:pt x="992" y="1389"/>
                    </a:lnTo>
                    <a:lnTo>
                      <a:pt x="992" y="1474"/>
                    </a:lnTo>
                    <a:lnTo>
                      <a:pt x="964" y="1559"/>
                    </a:lnTo>
                    <a:lnTo>
                      <a:pt x="1049" y="1559"/>
                    </a:lnTo>
                    <a:lnTo>
                      <a:pt x="1105" y="1502"/>
                    </a:lnTo>
                    <a:lnTo>
                      <a:pt x="1134" y="1587"/>
                    </a:lnTo>
                    <a:lnTo>
                      <a:pt x="1190" y="1559"/>
                    </a:lnTo>
                    <a:lnTo>
                      <a:pt x="1190" y="1474"/>
                    </a:lnTo>
                    <a:lnTo>
                      <a:pt x="1247" y="1446"/>
                    </a:lnTo>
                    <a:lnTo>
                      <a:pt x="1247" y="1389"/>
                    </a:lnTo>
                    <a:lnTo>
                      <a:pt x="1304" y="1361"/>
                    </a:lnTo>
                    <a:lnTo>
                      <a:pt x="1247" y="1276"/>
                    </a:lnTo>
                    <a:lnTo>
                      <a:pt x="1190" y="1304"/>
                    </a:lnTo>
                    <a:lnTo>
                      <a:pt x="1134" y="1276"/>
                    </a:lnTo>
                    <a:lnTo>
                      <a:pt x="1049" y="1276"/>
                    </a:lnTo>
                    <a:lnTo>
                      <a:pt x="1049" y="1219"/>
                    </a:lnTo>
                    <a:lnTo>
                      <a:pt x="992" y="1162"/>
                    </a:lnTo>
                    <a:lnTo>
                      <a:pt x="1049" y="1106"/>
                    </a:lnTo>
                    <a:lnTo>
                      <a:pt x="1020" y="1049"/>
                    </a:lnTo>
                    <a:lnTo>
                      <a:pt x="992" y="1049"/>
                    </a:lnTo>
                    <a:lnTo>
                      <a:pt x="964" y="964"/>
                    </a:lnTo>
                    <a:lnTo>
                      <a:pt x="1020" y="879"/>
                    </a:lnTo>
                    <a:lnTo>
                      <a:pt x="1134" y="794"/>
                    </a:lnTo>
                    <a:lnTo>
                      <a:pt x="1190" y="794"/>
                    </a:lnTo>
                    <a:lnTo>
                      <a:pt x="1162" y="737"/>
                    </a:lnTo>
                    <a:lnTo>
                      <a:pt x="1134" y="709"/>
                    </a:lnTo>
                    <a:lnTo>
                      <a:pt x="992" y="765"/>
                    </a:lnTo>
                    <a:lnTo>
                      <a:pt x="992" y="680"/>
                    </a:lnTo>
                    <a:lnTo>
                      <a:pt x="879" y="595"/>
                    </a:lnTo>
                    <a:lnTo>
                      <a:pt x="879" y="539"/>
                    </a:lnTo>
                    <a:lnTo>
                      <a:pt x="822" y="510"/>
                    </a:lnTo>
                    <a:lnTo>
                      <a:pt x="822" y="453"/>
                    </a:lnTo>
                    <a:lnTo>
                      <a:pt x="879" y="397"/>
                    </a:lnTo>
                    <a:lnTo>
                      <a:pt x="850" y="312"/>
                    </a:lnTo>
                    <a:lnTo>
                      <a:pt x="793" y="227"/>
                    </a:lnTo>
                    <a:lnTo>
                      <a:pt x="822" y="227"/>
                    </a:lnTo>
                    <a:lnTo>
                      <a:pt x="708" y="113"/>
                    </a:lnTo>
                    <a:lnTo>
                      <a:pt x="708" y="5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4" name="Freeform 940"/>
              <p:cNvSpPr>
                <a:spLocks/>
              </p:cNvSpPr>
              <p:nvPr/>
            </p:nvSpPr>
            <p:spPr bwMode="auto">
              <a:xfrm>
                <a:off x="6413" y="2202"/>
                <a:ext cx="823" cy="1191"/>
              </a:xfrm>
              <a:custGeom>
                <a:avLst/>
                <a:gdLst>
                  <a:gd name="T0" fmla="*/ 652 w 823"/>
                  <a:gd name="T1" fmla="*/ 0 h 1191"/>
                  <a:gd name="T2" fmla="*/ 539 w 823"/>
                  <a:gd name="T3" fmla="*/ 28 h 1191"/>
                  <a:gd name="T4" fmla="*/ 454 w 823"/>
                  <a:gd name="T5" fmla="*/ 85 h 1191"/>
                  <a:gd name="T6" fmla="*/ 397 w 823"/>
                  <a:gd name="T7" fmla="*/ 28 h 1191"/>
                  <a:gd name="T8" fmla="*/ 312 w 823"/>
                  <a:gd name="T9" fmla="*/ 142 h 1191"/>
                  <a:gd name="T10" fmla="*/ 312 w 823"/>
                  <a:gd name="T11" fmla="*/ 170 h 1191"/>
                  <a:gd name="T12" fmla="*/ 312 w 823"/>
                  <a:gd name="T13" fmla="*/ 198 h 1191"/>
                  <a:gd name="T14" fmla="*/ 256 w 823"/>
                  <a:gd name="T15" fmla="*/ 227 h 1191"/>
                  <a:gd name="T16" fmla="*/ 256 w 823"/>
                  <a:gd name="T17" fmla="*/ 255 h 1191"/>
                  <a:gd name="T18" fmla="*/ 227 w 823"/>
                  <a:gd name="T19" fmla="*/ 312 h 1191"/>
                  <a:gd name="T20" fmla="*/ 227 w 823"/>
                  <a:gd name="T21" fmla="*/ 340 h 1191"/>
                  <a:gd name="T22" fmla="*/ 142 w 823"/>
                  <a:gd name="T23" fmla="*/ 397 h 1191"/>
                  <a:gd name="T24" fmla="*/ 142 w 823"/>
                  <a:gd name="T25" fmla="*/ 453 h 1191"/>
                  <a:gd name="T26" fmla="*/ 0 w 823"/>
                  <a:gd name="T27" fmla="*/ 510 h 1191"/>
                  <a:gd name="T28" fmla="*/ 142 w 823"/>
                  <a:gd name="T29" fmla="*/ 624 h 1191"/>
                  <a:gd name="T30" fmla="*/ 170 w 823"/>
                  <a:gd name="T31" fmla="*/ 709 h 1191"/>
                  <a:gd name="T32" fmla="*/ 256 w 823"/>
                  <a:gd name="T33" fmla="*/ 737 h 1191"/>
                  <a:gd name="T34" fmla="*/ 341 w 823"/>
                  <a:gd name="T35" fmla="*/ 879 h 1191"/>
                  <a:gd name="T36" fmla="*/ 312 w 823"/>
                  <a:gd name="T37" fmla="*/ 935 h 1191"/>
                  <a:gd name="T38" fmla="*/ 454 w 823"/>
                  <a:gd name="T39" fmla="*/ 935 h 1191"/>
                  <a:gd name="T40" fmla="*/ 596 w 823"/>
                  <a:gd name="T41" fmla="*/ 1191 h 1191"/>
                  <a:gd name="T42" fmla="*/ 652 w 823"/>
                  <a:gd name="T43" fmla="*/ 794 h 1191"/>
                  <a:gd name="T44" fmla="*/ 766 w 823"/>
                  <a:gd name="T45" fmla="*/ 482 h 1191"/>
                  <a:gd name="T46" fmla="*/ 709 w 823"/>
                  <a:gd name="T47" fmla="*/ 425 h 1191"/>
                  <a:gd name="T48" fmla="*/ 823 w 823"/>
                  <a:gd name="T49" fmla="*/ 227 h 1191"/>
                  <a:gd name="T50" fmla="*/ 794 w 823"/>
                  <a:gd name="T51" fmla="*/ 170 h 1191"/>
                  <a:gd name="T52" fmla="*/ 794 w 823"/>
                  <a:gd name="T53" fmla="*/ 113 h 1191"/>
                  <a:gd name="T54" fmla="*/ 737 w 823"/>
                  <a:gd name="T55" fmla="*/ 113 h 1191"/>
                  <a:gd name="T56" fmla="*/ 652 w 823"/>
                  <a:gd name="T57" fmla="*/ 0 h 1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23" h="1191">
                    <a:moveTo>
                      <a:pt x="652" y="0"/>
                    </a:moveTo>
                    <a:lnTo>
                      <a:pt x="539" y="28"/>
                    </a:lnTo>
                    <a:lnTo>
                      <a:pt x="454" y="85"/>
                    </a:lnTo>
                    <a:lnTo>
                      <a:pt x="397" y="28"/>
                    </a:lnTo>
                    <a:lnTo>
                      <a:pt x="312" y="142"/>
                    </a:lnTo>
                    <a:lnTo>
                      <a:pt x="312" y="170"/>
                    </a:lnTo>
                    <a:lnTo>
                      <a:pt x="312" y="198"/>
                    </a:lnTo>
                    <a:lnTo>
                      <a:pt x="256" y="227"/>
                    </a:lnTo>
                    <a:lnTo>
                      <a:pt x="256" y="255"/>
                    </a:lnTo>
                    <a:lnTo>
                      <a:pt x="227" y="312"/>
                    </a:lnTo>
                    <a:lnTo>
                      <a:pt x="227" y="340"/>
                    </a:lnTo>
                    <a:lnTo>
                      <a:pt x="142" y="397"/>
                    </a:lnTo>
                    <a:lnTo>
                      <a:pt x="142" y="453"/>
                    </a:lnTo>
                    <a:lnTo>
                      <a:pt x="0" y="510"/>
                    </a:lnTo>
                    <a:lnTo>
                      <a:pt x="142" y="624"/>
                    </a:lnTo>
                    <a:lnTo>
                      <a:pt x="170" y="709"/>
                    </a:lnTo>
                    <a:lnTo>
                      <a:pt x="256" y="737"/>
                    </a:lnTo>
                    <a:lnTo>
                      <a:pt x="341" y="879"/>
                    </a:lnTo>
                    <a:lnTo>
                      <a:pt x="312" y="935"/>
                    </a:lnTo>
                    <a:lnTo>
                      <a:pt x="454" y="935"/>
                    </a:lnTo>
                    <a:lnTo>
                      <a:pt x="596" y="1191"/>
                    </a:lnTo>
                    <a:lnTo>
                      <a:pt x="652" y="794"/>
                    </a:lnTo>
                    <a:lnTo>
                      <a:pt x="766" y="482"/>
                    </a:lnTo>
                    <a:lnTo>
                      <a:pt x="709" y="425"/>
                    </a:lnTo>
                    <a:lnTo>
                      <a:pt x="823" y="227"/>
                    </a:lnTo>
                    <a:lnTo>
                      <a:pt x="794" y="170"/>
                    </a:lnTo>
                    <a:lnTo>
                      <a:pt x="794" y="113"/>
                    </a:lnTo>
                    <a:lnTo>
                      <a:pt x="737" y="113"/>
                    </a:lnTo>
                    <a:lnTo>
                      <a:pt x="652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5" name="Freeform 941"/>
              <p:cNvSpPr>
                <a:spLocks/>
              </p:cNvSpPr>
              <p:nvPr/>
            </p:nvSpPr>
            <p:spPr bwMode="auto">
              <a:xfrm>
                <a:off x="7065" y="1805"/>
                <a:ext cx="454" cy="624"/>
              </a:xfrm>
              <a:custGeom>
                <a:avLst/>
                <a:gdLst>
                  <a:gd name="T0" fmla="*/ 171 w 454"/>
                  <a:gd name="T1" fmla="*/ 624 h 624"/>
                  <a:gd name="T2" fmla="*/ 142 w 454"/>
                  <a:gd name="T3" fmla="*/ 567 h 624"/>
                  <a:gd name="T4" fmla="*/ 142 w 454"/>
                  <a:gd name="T5" fmla="*/ 510 h 624"/>
                  <a:gd name="T6" fmla="*/ 85 w 454"/>
                  <a:gd name="T7" fmla="*/ 510 h 624"/>
                  <a:gd name="T8" fmla="*/ 0 w 454"/>
                  <a:gd name="T9" fmla="*/ 397 h 624"/>
                  <a:gd name="T10" fmla="*/ 0 w 454"/>
                  <a:gd name="T11" fmla="*/ 312 h 624"/>
                  <a:gd name="T12" fmla="*/ 57 w 454"/>
                  <a:gd name="T13" fmla="*/ 340 h 624"/>
                  <a:gd name="T14" fmla="*/ 85 w 454"/>
                  <a:gd name="T15" fmla="*/ 255 h 624"/>
                  <a:gd name="T16" fmla="*/ 57 w 454"/>
                  <a:gd name="T17" fmla="*/ 227 h 624"/>
                  <a:gd name="T18" fmla="*/ 0 w 454"/>
                  <a:gd name="T19" fmla="*/ 142 h 624"/>
                  <a:gd name="T20" fmla="*/ 29 w 454"/>
                  <a:gd name="T21" fmla="*/ 28 h 624"/>
                  <a:gd name="T22" fmla="*/ 114 w 454"/>
                  <a:gd name="T23" fmla="*/ 0 h 624"/>
                  <a:gd name="T24" fmla="*/ 199 w 454"/>
                  <a:gd name="T25" fmla="*/ 57 h 624"/>
                  <a:gd name="T26" fmla="*/ 312 w 454"/>
                  <a:gd name="T27" fmla="*/ 57 h 624"/>
                  <a:gd name="T28" fmla="*/ 369 w 454"/>
                  <a:gd name="T29" fmla="*/ 28 h 624"/>
                  <a:gd name="T30" fmla="*/ 454 w 454"/>
                  <a:gd name="T31" fmla="*/ 57 h 624"/>
                  <a:gd name="T32" fmla="*/ 341 w 454"/>
                  <a:gd name="T33" fmla="*/ 312 h 624"/>
                  <a:gd name="T34" fmla="*/ 171 w 454"/>
                  <a:gd name="T35" fmla="*/ 624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54" h="624">
                    <a:moveTo>
                      <a:pt x="171" y="624"/>
                    </a:moveTo>
                    <a:lnTo>
                      <a:pt x="142" y="567"/>
                    </a:lnTo>
                    <a:lnTo>
                      <a:pt x="142" y="510"/>
                    </a:lnTo>
                    <a:lnTo>
                      <a:pt x="85" y="510"/>
                    </a:lnTo>
                    <a:lnTo>
                      <a:pt x="0" y="397"/>
                    </a:lnTo>
                    <a:lnTo>
                      <a:pt x="0" y="312"/>
                    </a:lnTo>
                    <a:lnTo>
                      <a:pt x="57" y="340"/>
                    </a:lnTo>
                    <a:lnTo>
                      <a:pt x="85" y="255"/>
                    </a:lnTo>
                    <a:lnTo>
                      <a:pt x="57" y="227"/>
                    </a:lnTo>
                    <a:lnTo>
                      <a:pt x="0" y="142"/>
                    </a:lnTo>
                    <a:lnTo>
                      <a:pt x="29" y="28"/>
                    </a:lnTo>
                    <a:lnTo>
                      <a:pt x="114" y="0"/>
                    </a:lnTo>
                    <a:lnTo>
                      <a:pt x="199" y="57"/>
                    </a:lnTo>
                    <a:lnTo>
                      <a:pt x="312" y="57"/>
                    </a:lnTo>
                    <a:lnTo>
                      <a:pt x="369" y="28"/>
                    </a:lnTo>
                    <a:lnTo>
                      <a:pt x="454" y="57"/>
                    </a:lnTo>
                    <a:lnTo>
                      <a:pt x="341" y="312"/>
                    </a:lnTo>
                    <a:lnTo>
                      <a:pt x="171" y="62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6" name="Freeform 942"/>
              <p:cNvSpPr>
                <a:spLocks/>
              </p:cNvSpPr>
              <p:nvPr/>
            </p:nvSpPr>
            <p:spPr bwMode="auto">
              <a:xfrm>
                <a:off x="4684" y="473"/>
                <a:ext cx="1871" cy="1275"/>
              </a:xfrm>
              <a:custGeom>
                <a:avLst/>
                <a:gdLst>
                  <a:gd name="T0" fmla="*/ 284 w 1871"/>
                  <a:gd name="T1" fmla="*/ 1247 h 1275"/>
                  <a:gd name="T2" fmla="*/ 227 w 1871"/>
                  <a:gd name="T3" fmla="*/ 1134 h 1275"/>
                  <a:gd name="T4" fmla="*/ 255 w 1871"/>
                  <a:gd name="T5" fmla="*/ 878 h 1275"/>
                  <a:gd name="T6" fmla="*/ 142 w 1871"/>
                  <a:gd name="T7" fmla="*/ 850 h 1275"/>
                  <a:gd name="T8" fmla="*/ 57 w 1871"/>
                  <a:gd name="T9" fmla="*/ 793 h 1275"/>
                  <a:gd name="T10" fmla="*/ 142 w 1871"/>
                  <a:gd name="T11" fmla="*/ 595 h 1275"/>
                  <a:gd name="T12" fmla="*/ 397 w 1871"/>
                  <a:gd name="T13" fmla="*/ 737 h 1275"/>
                  <a:gd name="T14" fmla="*/ 539 w 1871"/>
                  <a:gd name="T15" fmla="*/ 623 h 1275"/>
                  <a:gd name="T16" fmla="*/ 624 w 1871"/>
                  <a:gd name="T17" fmla="*/ 510 h 1275"/>
                  <a:gd name="T18" fmla="*/ 737 w 1871"/>
                  <a:gd name="T19" fmla="*/ 567 h 1275"/>
                  <a:gd name="T20" fmla="*/ 822 w 1871"/>
                  <a:gd name="T21" fmla="*/ 453 h 1275"/>
                  <a:gd name="T22" fmla="*/ 964 w 1871"/>
                  <a:gd name="T23" fmla="*/ 311 h 1275"/>
                  <a:gd name="T24" fmla="*/ 1021 w 1871"/>
                  <a:gd name="T25" fmla="*/ 255 h 1275"/>
                  <a:gd name="T26" fmla="*/ 1162 w 1871"/>
                  <a:gd name="T27" fmla="*/ 198 h 1275"/>
                  <a:gd name="T28" fmla="*/ 1304 w 1871"/>
                  <a:gd name="T29" fmla="*/ 198 h 1275"/>
                  <a:gd name="T30" fmla="*/ 1418 w 1871"/>
                  <a:gd name="T31" fmla="*/ 141 h 1275"/>
                  <a:gd name="T32" fmla="*/ 1531 w 1871"/>
                  <a:gd name="T33" fmla="*/ 0 h 1275"/>
                  <a:gd name="T34" fmla="*/ 1729 w 1871"/>
                  <a:gd name="T35" fmla="*/ 56 h 1275"/>
                  <a:gd name="T36" fmla="*/ 1729 w 1871"/>
                  <a:gd name="T37" fmla="*/ 141 h 1275"/>
                  <a:gd name="T38" fmla="*/ 1786 w 1871"/>
                  <a:gd name="T39" fmla="*/ 255 h 1275"/>
                  <a:gd name="T40" fmla="*/ 1843 w 1871"/>
                  <a:gd name="T41" fmla="*/ 453 h 1275"/>
                  <a:gd name="T42" fmla="*/ 1871 w 1871"/>
                  <a:gd name="T43" fmla="*/ 567 h 1275"/>
                  <a:gd name="T44" fmla="*/ 1729 w 1871"/>
                  <a:gd name="T45" fmla="*/ 623 h 1275"/>
                  <a:gd name="T46" fmla="*/ 1673 w 1871"/>
                  <a:gd name="T47" fmla="*/ 623 h 1275"/>
                  <a:gd name="T48" fmla="*/ 1588 w 1871"/>
                  <a:gd name="T49" fmla="*/ 708 h 1275"/>
                  <a:gd name="T50" fmla="*/ 1503 w 1871"/>
                  <a:gd name="T51" fmla="*/ 737 h 1275"/>
                  <a:gd name="T52" fmla="*/ 1361 w 1871"/>
                  <a:gd name="T53" fmla="*/ 935 h 1275"/>
                  <a:gd name="T54" fmla="*/ 1191 w 1871"/>
                  <a:gd name="T55" fmla="*/ 907 h 1275"/>
                  <a:gd name="T56" fmla="*/ 1106 w 1871"/>
                  <a:gd name="T57" fmla="*/ 878 h 1275"/>
                  <a:gd name="T58" fmla="*/ 936 w 1871"/>
                  <a:gd name="T59" fmla="*/ 963 h 1275"/>
                  <a:gd name="T60" fmla="*/ 851 w 1871"/>
                  <a:gd name="T61" fmla="*/ 1077 h 1275"/>
                  <a:gd name="T62" fmla="*/ 737 w 1871"/>
                  <a:gd name="T63" fmla="*/ 1105 h 1275"/>
                  <a:gd name="T64" fmla="*/ 482 w 1871"/>
                  <a:gd name="T65" fmla="*/ 1162 h 1275"/>
                  <a:gd name="T66" fmla="*/ 312 w 1871"/>
                  <a:gd name="T67" fmla="*/ 1275 h 1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871" h="1275">
                    <a:moveTo>
                      <a:pt x="312" y="1275"/>
                    </a:moveTo>
                    <a:lnTo>
                      <a:pt x="284" y="1247"/>
                    </a:lnTo>
                    <a:lnTo>
                      <a:pt x="284" y="1162"/>
                    </a:lnTo>
                    <a:lnTo>
                      <a:pt x="227" y="1134"/>
                    </a:lnTo>
                    <a:lnTo>
                      <a:pt x="255" y="1077"/>
                    </a:lnTo>
                    <a:lnTo>
                      <a:pt x="255" y="878"/>
                    </a:lnTo>
                    <a:lnTo>
                      <a:pt x="170" y="907"/>
                    </a:lnTo>
                    <a:lnTo>
                      <a:pt x="142" y="850"/>
                    </a:lnTo>
                    <a:lnTo>
                      <a:pt x="57" y="878"/>
                    </a:lnTo>
                    <a:lnTo>
                      <a:pt x="57" y="793"/>
                    </a:lnTo>
                    <a:lnTo>
                      <a:pt x="0" y="680"/>
                    </a:lnTo>
                    <a:lnTo>
                      <a:pt x="142" y="595"/>
                    </a:lnTo>
                    <a:lnTo>
                      <a:pt x="340" y="737"/>
                    </a:lnTo>
                    <a:lnTo>
                      <a:pt x="397" y="737"/>
                    </a:lnTo>
                    <a:lnTo>
                      <a:pt x="397" y="708"/>
                    </a:lnTo>
                    <a:lnTo>
                      <a:pt x="539" y="623"/>
                    </a:lnTo>
                    <a:lnTo>
                      <a:pt x="539" y="567"/>
                    </a:lnTo>
                    <a:lnTo>
                      <a:pt x="624" y="510"/>
                    </a:lnTo>
                    <a:lnTo>
                      <a:pt x="680" y="510"/>
                    </a:lnTo>
                    <a:lnTo>
                      <a:pt x="737" y="567"/>
                    </a:lnTo>
                    <a:lnTo>
                      <a:pt x="794" y="481"/>
                    </a:lnTo>
                    <a:lnTo>
                      <a:pt x="822" y="453"/>
                    </a:lnTo>
                    <a:lnTo>
                      <a:pt x="851" y="481"/>
                    </a:lnTo>
                    <a:lnTo>
                      <a:pt x="964" y="311"/>
                    </a:lnTo>
                    <a:lnTo>
                      <a:pt x="1021" y="311"/>
                    </a:lnTo>
                    <a:lnTo>
                      <a:pt x="1021" y="255"/>
                    </a:lnTo>
                    <a:lnTo>
                      <a:pt x="1106" y="198"/>
                    </a:lnTo>
                    <a:lnTo>
                      <a:pt x="1162" y="198"/>
                    </a:lnTo>
                    <a:lnTo>
                      <a:pt x="1247" y="226"/>
                    </a:lnTo>
                    <a:lnTo>
                      <a:pt x="1304" y="198"/>
                    </a:lnTo>
                    <a:lnTo>
                      <a:pt x="1361" y="198"/>
                    </a:lnTo>
                    <a:lnTo>
                      <a:pt x="1418" y="141"/>
                    </a:lnTo>
                    <a:lnTo>
                      <a:pt x="1389" y="56"/>
                    </a:lnTo>
                    <a:lnTo>
                      <a:pt x="1531" y="0"/>
                    </a:lnTo>
                    <a:lnTo>
                      <a:pt x="1616" y="85"/>
                    </a:lnTo>
                    <a:lnTo>
                      <a:pt x="1729" y="56"/>
                    </a:lnTo>
                    <a:lnTo>
                      <a:pt x="1758" y="113"/>
                    </a:lnTo>
                    <a:lnTo>
                      <a:pt x="1729" y="141"/>
                    </a:lnTo>
                    <a:lnTo>
                      <a:pt x="1786" y="198"/>
                    </a:lnTo>
                    <a:lnTo>
                      <a:pt x="1786" y="255"/>
                    </a:lnTo>
                    <a:lnTo>
                      <a:pt x="1814" y="283"/>
                    </a:lnTo>
                    <a:lnTo>
                      <a:pt x="1843" y="453"/>
                    </a:lnTo>
                    <a:lnTo>
                      <a:pt x="1871" y="510"/>
                    </a:lnTo>
                    <a:lnTo>
                      <a:pt x="1871" y="567"/>
                    </a:lnTo>
                    <a:lnTo>
                      <a:pt x="1814" y="623"/>
                    </a:lnTo>
                    <a:lnTo>
                      <a:pt x="1729" y="623"/>
                    </a:lnTo>
                    <a:lnTo>
                      <a:pt x="1701" y="567"/>
                    </a:lnTo>
                    <a:lnTo>
                      <a:pt x="1673" y="623"/>
                    </a:lnTo>
                    <a:lnTo>
                      <a:pt x="1588" y="652"/>
                    </a:lnTo>
                    <a:lnTo>
                      <a:pt x="1588" y="708"/>
                    </a:lnTo>
                    <a:lnTo>
                      <a:pt x="1559" y="737"/>
                    </a:lnTo>
                    <a:lnTo>
                      <a:pt x="1503" y="737"/>
                    </a:lnTo>
                    <a:lnTo>
                      <a:pt x="1474" y="822"/>
                    </a:lnTo>
                    <a:lnTo>
                      <a:pt x="1361" y="935"/>
                    </a:lnTo>
                    <a:lnTo>
                      <a:pt x="1219" y="963"/>
                    </a:lnTo>
                    <a:lnTo>
                      <a:pt x="1191" y="907"/>
                    </a:lnTo>
                    <a:lnTo>
                      <a:pt x="1134" y="907"/>
                    </a:lnTo>
                    <a:lnTo>
                      <a:pt x="1106" y="878"/>
                    </a:lnTo>
                    <a:lnTo>
                      <a:pt x="992" y="878"/>
                    </a:lnTo>
                    <a:lnTo>
                      <a:pt x="936" y="963"/>
                    </a:lnTo>
                    <a:lnTo>
                      <a:pt x="964" y="1020"/>
                    </a:lnTo>
                    <a:lnTo>
                      <a:pt x="851" y="1077"/>
                    </a:lnTo>
                    <a:lnTo>
                      <a:pt x="794" y="1190"/>
                    </a:lnTo>
                    <a:lnTo>
                      <a:pt x="737" y="1105"/>
                    </a:lnTo>
                    <a:lnTo>
                      <a:pt x="510" y="1190"/>
                    </a:lnTo>
                    <a:lnTo>
                      <a:pt x="482" y="1162"/>
                    </a:lnTo>
                    <a:lnTo>
                      <a:pt x="369" y="1190"/>
                    </a:lnTo>
                    <a:lnTo>
                      <a:pt x="312" y="127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7" name="Freeform 943"/>
              <p:cNvSpPr>
                <a:spLocks/>
              </p:cNvSpPr>
              <p:nvPr/>
            </p:nvSpPr>
            <p:spPr bwMode="auto">
              <a:xfrm>
                <a:off x="4599" y="274"/>
                <a:ext cx="1191" cy="936"/>
              </a:xfrm>
              <a:custGeom>
                <a:avLst/>
                <a:gdLst>
                  <a:gd name="T0" fmla="*/ 1191 w 1191"/>
                  <a:gd name="T1" fmla="*/ 397 h 936"/>
                  <a:gd name="T2" fmla="*/ 1106 w 1191"/>
                  <a:gd name="T3" fmla="*/ 454 h 936"/>
                  <a:gd name="T4" fmla="*/ 1106 w 1191"/>
                  <a:gd name="T5" fmla="*/ 510 h 936"/>
                  <a:gd name="T6" fmla="*/ 1049 w 1191"/>
                  <a:gd name="T7" fmla="*/ 510 h 936"/>
                  <a:gd name="T8" fmla="*/ 936 w 1191"/>
                  <a:gd name="T9" fmla="*/ 680 h 936"/>
                  <a:gd name="T10" fmla="*/ 907 w 1191"/>
                  <a:gd name="T11" fmla="*/ 652 h 936"/>
                  <a:gd name="T12" fmla="*/ 822 w 1191"/>
                  <a:gd name="T13" fmla="*/ 766 h 936"/>
                  <a:gd name="T14" fmla="*/ 765 w 1191"/>
                  <a:gd name="T15" fmla="*/ 709 h 936"/>
                  <a:gd name="T16" fmla="*/ 709 w 1191"/>
                  <a:gd name="T17" fmla="*/ 709 h 936"/>
                  <a:gd name="T18" fmla="*/ 624 w 1191"/>
                  <a:gd name="T19" fmla="*/ 766 h 936"/>
                  <a:gd name="T20" fmla="*/ 624 w 1191"/>
                  <a:gd name="T21" fmla="*/ 822 h 936"/>
                  <a:gd name="T22" fmla="*/ 482 w 1191"/>
                  <a:gd name="T23" fmla="*/ 907 h 936"/>
                  <a:gd name="T24" fmla="*/ 482 w 1191"/>
                  <a:gd name="T25" fmla="*/ 936 h 936"/>
                  <a:gd name="T26" fmla="*/ 425 w 1191"/>
                  <a:gd name="T27" fmla="*/ 936 h 936"/>
                  <a:gd name="T28" fmla="*/ 227 w 1191"/>
                  <a:gd name="T29" fmla="*/ 794 h 936"/>
                  <a:gd name="T30" fmla="*/ 255 w 1191"/>
                  <a:gd name="T31" fmla="*/ 680 h 936"/>
                  <a:gd name="T32" fmla="*/ 227 w 1191"/>
                  <a:gd name="T33" fmla="*/ 652 h 936"/>
                  <a:gd name="T34" fmla="*/ 227 w 1191"/>
                  <a:gd name="T35" fmla="*/ 595 h 936"/>
                  <a:gd name="T36" fmla="*/ 170 w 1191"/>
                  <a:gd name="T37" fmla="*/ 482 h 936"/>
                  <a:gd name="T38" fmla="*/ 198 w 1191"/>
                  <a:gd name="T39" fmla="*/ 397 h 936"/>
                  <a:gd name="T40" fmla="*/ 198 w 1191"/>
                  <a:gd name="T41" fmla="*/ 340 h 936"/>
                  <a:gd name="T42" fmla="*/ 113 w 1191"/>
                  <a:gd name="T43" fmla="*/ 255 h 936"/>
                  <a:gd name="T44" fmla="*/ 85 w 1191"/>
                  <a:gd name="T45" fmla="*/ 255 h 936"/>
                  <a:gd name="T46" fmla="*/ 0 w 1191"/>
                  <a:gd name="T47" fmla="*/ 199 h 936"/>
                  <a:gd name="T48" fmla="*/ 0 w 1191"/>
                  <a:gd name="T49" fmla="*/ 57 h 936"/>
                  <a:gd name="T50" fmla="*/ 28 w 1191"/>
                  <a:gd name="T51" fmla="*/ 0 h 936"/>
                  <a:gd name="T52" fmla="*/ 85 w 1191"/>
                  <a:gd name="T53" fmla="*/ 0 h 936"/>
                  <a:gd name="T54" fmla="*/ 198 w 1191"/>
                  <a:gd name="T55" fmla="*/ 57 h 936"/>
                  <a:gd name="T56" fmla="*/ 227 w 1191"/>
                  <a:gd name="T57" fmla="*/ 0 h 936"/>
                  <a:gd name="T58" fmla="*/ 283 w 1191"/>
                  <a:gd name="T59" fmla="*/ 0 h 936"/>
                  <a:gd name="T60" fmla="*/ 340 w 1191"/>
                  <a:gd name="T61" fmla="*/ 85 h 936"/>
                  <a:gd name="T62" fmla="*/ 510 w 1191"/>
                  <a:gd name="T63" fmla="*/ 170 h 936"/>
                  <a:gd name="T64" fmla="*/ 624 w 1191"/>
                  <a:gd name="T65" fmla="*/ 142 h 936"/>
                  <a:gd name="T66" fmla="*/ 680 w 1191"/>
                  <a:gd name="T67" fmla="*/ 199 h 936"/>
                  <a:gd name="T68" fmla="*/ 822 w 1191"/>
                  <a:gd name="T69" fmla="*/ 199 h 936"/>
                  <a:gd name="T70" fmla="*/ 964 w 1191"/>
                  <a:gd name="T71" fmla="*/ 227 h 936"/>
                  <a:gd name="T72" fmla="*/ 1021 w 1191"/>
                  <a:gd name="T73" fmla="*/ 170 h 936"/>
                  <a:gd name="T74" fmla="*/ 1106 w 1191"/>
                  <a:gd name="T75" fmla="*/ 227 h 936"/>
                  <a:gd name="T76" fmla="*/ 1191 w 1191"/>
                  <a:gd name="T77" fmla="*/ 397 h 9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191" h="936">
                    <a:moveTo>
                      <a:pt x="1191" y="397"/>
                    </a:moveTo>
                    <a:lnTo>
                      <a:pt x="1106" y="454"/>
                    </a:lnTo>
                    <a:lnTo>
                      <a:pt x="1106" y="510"/>
                    </a:lnTo>
                    <a:lnTo>
                      <a:pt x="1049" y="510"/>
                    </a:lnTo>
                    <a:lnTo>
                      <a:pt x="936" y="680"/>
                    </a:lnTo>
                    <a:lnTo>
                      <a:pt x="907" y="652"/>
                    </a:lnTo>
                    <a:lnTo>
                      <a:pt x="822" y="766"/>
                    </a:lnTo>
                    <a:lnTo>
                      <a:pt x="765" y="709"/>
                    </a:lnTo>
                    <a:lnTo>
                      <a:pt x="709" y="709"/>
                    </a:lnTo>
                    <a:lnTo>
                      <a:pt x="624" y="766"/>
                    </a:lnTo>
                    <a:lnTo>
                      <a:pt x="624" y="822"/>
                    </a:lnTo>
                    <a:lnTo>
                      <a:pt x="482" y="907"/>
                    </a:lnTo>
                    <a:lnTo>
                      <a:pt x="482" y="936"/>
                    </a:lnTo>
                    <a:lnTo>
                      <a:pt x="425" y="936"/>
                    </a:lnTo>
                    <a:lnTo>
                      <a:pt x="227" y="794"/>
                    </a:lnTo>
                    <a:lnTo>
                      <a:pt x="255" y="680"/>
                    </a:lnTo>
                    <a:lnTo>
                      <a:pt x="227" y="652"/>
                    </a:lnTo>
                    <a:lnTo>
                      <a:pt x="227" y="595"/>
                    </a:lnTo>
                    <a:lnTo>
                      <a:pt x="170" y="482"/>
                    </a:lnTo>
                    <a:lnTo>
                      <a:pt x="198" y="397"/>
                    </a:lnTo>
                    <a:lnTo>
                      <a:pt x="198" y="340"/>
                    </a:lnTo>
                    <a:lnTo>
                      <a:pt x="113" y="255"/>
                    </a:lnTo>
                    <a:lnTo>
                      <a:pt x="85" y="255"/>
                    </a:lnTo>
                    <a:lnTo>
                      <a:pt x="0" y="199"/>
                    </a:lnTo>
                    <a:lnTo>
                      <a:pt x="0" y="57"/>
                    </a:lnTo>
                    <a:lnTo>
                      <a:pt x="28" y="0"/>
                    </a:lnTo>
                    <a:lnTo>
                      <a:pt x="85" y="0"/>
                    </a:lnTo>
                    <a:lnTo>
                      <a:pt x="198" y="57"/>
                    </a:lnTo>
                    <a:lnTo>
                      <a:pt x="227" y="0"/>
                    </a:lnTo>
                    <a:lnTo>
                      <a:pt x="283" y="0"/>
                    </a:lnTo>
                    <a:lnTo>
                      <a:pt x="340" y="85"/>
                    </a:lnTo>
                    <a:lnTo>
                      <a:pt x="510" y="170"/>
                    </a:lnTo>
                    <a:lnTo>
                      <a:pt x="624" y="142"/>
                    </a:lnTo>
                    <a:lnTo>
                      <a:pt x="680" y="199"/>
                    </a:lnTo>
                    <a:lnTo>
                      <a:pt x="822" y="199"/>
                    </a:lnTo>
                    <a:lnTo>
                      <a:pt x="964" y="227"/>
                    </a:lnTo>
                    <a:lnTo>
                      <a:pt x="1021" y="170"/>
                    </a:lnTo>
                    <a:lnTo>
                      <a:pt x="1106" y="227"/>
                    </a:lnTo>
                    <a:lnTo>
                      <a:pt x="1191" y="39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9" name="Freeform 945"/>
              <p:cNvSpPr>
                <a:spLocks/>
              </p:cNvSpPr>
              <p:nvPr/>
            </p:nvSpPr>
            <p:spPr bwMode="auto">
              <a:xfrm>
                <a:off x="4996" y="1351"/>
                <a:ext cx="822" cy="709"/>
              </a:xfrm>
              <a:custGeom>
                <a:avLst/>
                <a:gdLst>
                  <a:gd name="T0" fmla="*/ 822 w 822"/>
                  <a:gd name="T1" fmla="*/ 29 h 709"/>
                  <a:gd name="T2" fmla="*/ 794 w 822"/>
                  <a:gd name="T3" fmla="*/ 0 h 709"/>
                  <a:gd name="T4" fmla="*/ 680 w 822"/>
                  <a:gd name="T5" fmla="*/ 0 h 709"/>
                  <a:gd name="T6" fmla="*/ 624 w 822"/>
                  <a:gd name="T7" fmla="*/ 85 h 709"/>
                  <a:gd name="T8" fmla="*/ 652 w 822"/>
                  <a:gd name="T9" fmla="*/ 142 h 709"/>
                  <a:gd name="T10" fmla="*/ 539 w 822"/>
                  <a:gd name="T11" fmla="*/ 199 h 709"/>
                  <a:gd name="T12" fmla="*/ 482 w 822"/>
                  <a:gd name="T13" fmla="*/ 312 h 709"/>
                  <a:gd name="T14" fmla="*/ 425 w 822"/>
                  <a:gd name="T15" fmla="*/ 227 h 709"/>
                  <a:gd name="T16" fmla="*/ 198 w 822"/>
                  <a:gd name="T17" fmla="*/ 312 h 709"/>
                  <a:gd name="T18" fmla="*/ 170 w 822"/>
                  <a:gd name="T19" fmla="*/ 284 h 709"/>
                  <a:gd name="T20" fmla="*/ 57 w 822"/>
                  <a:gd name="T21" fmla="*/ 312 h 709"/>
                  <a:gd name="T22" fmla="*/ 0 w 822"/>
                  <a:gd name="T23" fmla="*/ 397 h 709"/>
                  <a:gd name="T24" fmla="*/ 0 w 822"/>
                  <a:gd name="T25" fmla="*/ 624 h 709"/>
                  <a:gd name="T26" fmla="*/ 227 w 822"/>
                  <a:gd name="T27" fmla="*/ 567 h 709"/>
                  <a:gd name="T28" fmla="*/ 312 w 822"/>
                  <a:gd name="T29" fmla="*/ 681 h 709"/>
                  <a:gd name="T30" fmla="*/ 368 w 822"/>
                  <a:gd name="T31" fmla="*/ 709 h 709"/>
                  <a:gd name="T32" fmla="*/ 425 w 822"/>
                  <a:gd name="T33" fmla="*/ 567 h 709"/>
                  <a:gd name="T34" fmla="*/ 567 w 822"/>
                  <a:gd name="T35" fmla="*/ 482 h 709"/>
                  <a:gd name="T36" fmla="*/ 567 w 822"/>
                  <a:gd name="T37" fmla="*/ 454 h 709"/>
                  <a:gd name="T38" fmla="*/ 539 w 822"/>
                  <a:gd name="T39" fmla="*/ 426 h 709"/>
                  <a:gd name="T40" fmla="*/ 595 w 822"/>
                  <a:gd name="T41" fmla="*/ 369 h 709"/>
                  <a:gd name="T42" fmla="*/ 624 w 822"/>
                  <a:gd name="T43" fmla="*/ 397 h 709"/>
                  <a:gd name="T44" fmla="*/ 737 w 822"/>
                  <a:gd name="T45" fmla="*/ 341 h 709"/>
                  <a:gd name="T46" fmla="*/ 709 w 822"/>
                  <a:gd name="T47" fmla="*/ 284 h 709"/>
                  <a:gd name="T48" fmla="*/ 794 w 822"/>
                  <a:gd name="T49" fmla="*/ 227 h 709"/>
                  <a:gd name="T50" fmla="*/ 765 w 822"/>
                  <a:gd name="T51" fmla="*/ 199 h 709"/>
                  <a:gd name="T52" fmla="*/ 822 w 822"/>
                  <a:gd name="T53" fmla="*/ 142 h 709"/>
                  <a:gd name="T54" fmla="*/ 822 w 822"/>
                  <a:gd name="T55" fmla="*/ 114 h 709"/>
                  <a:gd name="T56" fmla="*/ 794 w 822"/>
                  <a:gd name="T57" fmla="*/ 85 h 709"/>
                  <a:gd name="T58" fmla="*/ 822 w 822"/>
                  <a:gd name="T59" fmla="*/ 29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822" h="709">
                    <a:moveTo>
                      <a:pt x="822" y="29"/>
                    </a:moveTo>
                    <a:lnTo>
                      <a:pt x="794" y="0"/>
                    </a:lnTo>
                    <a:lnTo>
                      <a:pt x="680" y="0"/>
                    </a:lnTo>
                    <a:lnTo>
                      <a:pt x="624" y="85"/>
                    </a:lnTo>
                    <a:lnTo>
                      <a:pt x="652" y="142"/>
                    </a:lnTo>
                    <a:lnTo>
                      <a:pt x="539" y="199"/>
                    </a:lnTo>
                    <a:lnTo>
                      <a:pt x="482" y="312"/>
                    </a:lnTo>
                    <a:lnTo>
                      <a:pt x="425" y="227"/>
                    </a:lnTo>
                    <a:lnTo>
                      <a:pt x="198" y="312"/>
                    </a:lnTo>
                    <a:lnTo>
                      <a:pt x="170" y="284"/>
                    </a:lnTo>
                    <a:lnTo>
                      <a:pt x="57" y="312"/>
                    </a:lnTo>
                    <a:lnTo>
                      <a:pt x="0" y="397"/>
                    </a:lnTo>
                    <a:lnTo>
                      <a:pt x="0" y="624"/>
                    </a:lnTo>
                    <a:lnTo>
                      <a:pt x="227" y="567"/>
                    </a:lnTo>
                    <a:lnTo>
                      <a:pt x="312" y="681"/>
                    </a:lnTo>
                    <a:lnTo>
                      <a:pt x="368" y="709"/>
                    </a:lnTo>
                    <a:lnTo>
                      <a:pt x="425" y="567"/>
                    </a:lnTo>
                    <a:lnTo>
                      <a:pt x="567" y="482"/>
                    </a:lnTo>
                    <a:lnTo>
                      <a:pt x="567" y="454"/>
                    </a:lnTo>
                    <a:lnTo>
                      <a:pt x="539" y="426"/>
                    </a:lnTo>
                    <a:lnTo>
                      <a:pt x="595" y="369"/>
                    </a:lnTo>
                    <a:lnTo>
                      <a:pt x="624" y="397"/>
                    </a:lnTo>
                    <a:lnTo>
                      <a:pt x="737" y="341"/>
                    </a:lnTo>
                    <a:lnTo>
                      <a:pt x="709" y="284"/>
                    </a:lnTo>
                    <a:lnTo>
                      <a:pt x="794" y="227"/>
                    </a:lnTo>
                    <a:lnTo>
                      <a:pt x="765" y="199"/>
                    </a:lnTo>
                    <a:lnTo>
                      <a:pt x="822" y="142"/>
                    </a:lnTo>
                    <a:lnTo>
                      <a:pt x="822" y="114"/>
                    </a:lnTo>
                    <a:lnTo>
                      <a:pt x="794" y="85"/>
                    </a:lnTo>
                    <a:lnTo>
                      <a:pt x="822" y="2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0" name="Freeform 946"/>
              <p:cNvSpPr>
                <a:spLocks/>
              </p:cNvSpPr>
              <p:nvPr/>
            </p:nvSpPr>
            <p:spPr bwMode="auto">
              <a:xfrm>
                <a:off x="5364" y="1692"/>
                <a:ext cx="397" cy="368"/>
              </a:xfrm>
              <a:custGeom>
                <a:avLst/>
                <a:gdLst>
                  <a:gd name="T0" fmla="*/ 369 w 397"/>
                  <a:gd name="T1" fmla="*/ 0 h 368"/>
                  <a:gd name="T2" fmla="*/ 256 w 397"/>
                  <a:gd name="T3" fmla="*/ 56 h 368"/>
                  <a:gd name="T4" fmla="*/ 227 w 397"/>
                  <a:gd name="T5" fmla="*/ 28 h 368"/>
                  <a:gd name="T6" fmla="*/ 171 w 397"/>
                  <a:gd name="T7" fmla="*/ 85 h 368"/>
                  <a:gd name="T8" fmla="*/ 199 w 397"/>
                  <a:gd name="T9" fmla="*/ 113 h 368"/>
                  <a:gd name="T10" fmla="*/ 199 w 397"/>
                  <a:gd name="T11" fmla="*/ 141 h 368"/>
                  <a:gd name="T12" fmla="*/ 57 w 397"/>
                  <a:gd name="T13" fmla="*/ 226 h 368"/>
                  <a:gd name="T14" fmla="*/ 0 w 397"/>
                  <a:gd name="T15" fmla="*/ 368 h 368"/>
                  <a:gd name="T16" fmla="*/ 171 w 397"/>
                  <a:gd name="T17" fmla="*/ 368 h 368"/>
                  <a:gd name="T18" fmla="*/ 199 w 397"/>
                  <a:gd name="T19" fmla="*/ 340 h 368"/>
                  <a:gd name="T20" fmla="*/ 312 w 397"/>
                  <a:gd name="T21" fmla="*/ 311 h 368"/>
                  <a:gd name="T22" fmla="*/ 341 w 397"/>
                  <a:gd name="T23" fmla="*/ 255 h 368"/>
                  <a:gd name="T24" fmla="*/ 341 w 397"/>
                  <a:gd name="T25" fmla="*/ 141 h 368"/>
                  <a:gd name="T26" fmla="*/ 397 w 397"/>
                  <a:gd name="T27" fmla="*/ 85 h 368"/>
                  <a:gd name="T28" fmla="*/ 369 w 397"/>
                  <a:gd name="T29" fmla="*/ 0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97" h="368">
                    <a:moveTo>
                      <a:pt x="369" y="0"/>
                    </a:moveTo>
                    <a:lnTo>
                      <a:pt x="256" y="56"/>
                    </a:lnTo>
                    <a:lnTo>
                      <a:pt x="227" y="28"/>
                    </a:lnTo>
                    <a:lnTo>
                      <a:pt x="171" y="85"/>
                    </a:lnTo>
                    <a:lnTo>
                      <a:pt x="199" y="113"/>
                    </a:lnTo>
                    <a:lnTo>
                      <a:pt x="199" y="141"/>
                    </a:lnTo>
                    <a:lnTo>
                      <a:pt x="57" y="226"/>
                    </a:lnTo>
                    <a:lnTo>
                      <a:pt x="0" y="368"/>
                    </a:lnTo>
                    <a:lnTo>
                      <a:pt x="171" y="368"/>
                    </a:lnTo>
                    <a:lnTo>
                      <a:pt x="199" y="340"/>
                    </a:lnTo>
                    <a:lnTo>
                      <a:pt x="312" y="311"/>
                    </a:lnTo>
                    <a:lnTo>
                      <a:pt x="341" y="255"/>
                    </a:lnTo>
                    <a:lnTo>
                      <a:pt x="341" y="141"/>
                    </a:lnTo>
                    <a:lnTo>
                      <a:pt x="397" y="85"/>
                    </a:lnTo>
                    <a:lnTo>
                      <a:pt x="369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1" name="Freeform 947"/>
              <p:cNvSpPr>
                <a:spLocks/>
              </p:cNvSpPr>
              <p:nvPr/>
            </p:nvSpPr>
            <p:spPr bwMode="auto">
              <a:xfrm>
                <a:off x="5535" y="1040"/>
                <a:ext cx="1048" cy="1389"/>
              </a:xfrm>
              <a:custGeom>
                <a:avLst/>
                <a:gdLst>
                  <a:gd name="T0" fmla="*/ 0 w 1048"/>
                  <a:gd name="T1" fmla="*/ 1020 h 1389"/>
                  <a:gd name="T2" fmla="*/ 28 w 1048"/>
                  <a:gd name="T3" fmla="*/ 992 h 1389"/>
                  <a:gd name="T4" fmla="*/ 141 w 1048"/>
                  <a:gd name="T5" fmla="*/ 963 h 1389"/>
                  <a:gd name="T6" fmla="*/ 170 w 1048"/>
                  <a:gd name="T7" fmla="*/ 907 h 1389"/>
                  <a:gd name="T8" fmla="*/ 170 w 1048"/>
                  <a:gd name="T9" fmla="*/ 793 h 1389"/>
                  <a:gd name="T10" fmla="*/ 226 w 1048"/>
                  <a:gd name="T11" fmla="*/ 737 h 1389"/>
                  <a:gd name="T12" fmla="*/ 198 w 1048"/>
                  <a:gd name="T13" fmla="*/ 652 h 1389"/>
                  <a:gd name="T14" fmla="*/ 170 w 1048"/>
                  <a:gd name="T15" fmla="*/ 595 h 1389"/>
                  <a:gd name="T16" fmla="*/ 255 w 1048"/>
                  <a:gd name="T17" fmla="*/ 538 h 1389"/>
                  <a:gd name="T18" fmla="*/ 226 w 1048"/>
                  <a:gd name="T19" fmla="*/ 510 h 1389"/>
                  <a:gd name="T20" fmla="*/ 283 w 1048"/>
                  <a:gd name="T21" fmla="*/ 453 h 1389"/>
                  <a:gd name="T22" fmla="*/ 283 w 1048"/>
                  <a:gd name="T23" fmla="*/ 425 h 1389"/>
                  <a:gd name="T24" fmla="*/ 255 w 1048"/>
                  <a:gd name="T25" fmla="*/ 396 h 1389"/>
                  <a:gd name="T26" fmla="*/ 283 w 1048"/>
                  <a:gd name="T27" fmla="*/ 340 h 1389"/>
                  <a:gd name="T28" fmla="*/ 340 w 1048"/>
                  <a:gd name="T29" fmla="*/ 340 h 1389"/>
                  <a:gd name="T30" fmla="*/ 368 w 1048"/>
                  <a:gd name="T31" fmla="*/ 396 h 1389"/>
                  <a:gd name="T32" fmla="*/ 510 w 1048"/>
                  <a:gd name="T33" fmla="*/ 368 h 1389"/>
                  <a:gd name="T34" fmla="*/ 623 w 1048"/>
                  <a:gd name="T35" fmla="*/ 255 h 1389"/>
                  <a:gd name="T36" fmla="*/ 652 w 1048"/>
                  <a:gd name="T37" fmla="*/ 170 h 1389"/>
                  <a:gd name="T38" fmla="*/ 708 w 1048"/>
                  <a:gd name="T39" fmla="*/ 170 h 1389"/>
                  <a:gd name="T40" fmla="*/ 737 w 1048"/>
                  <a:gd name="T41" fmla="*/ 141 h 1389"/>
                  <a:gd name="T42" fmla="*/ 737 w 1048"/>
                  <a:gd name="T43" fmla="*/ 85 h 1389"/>
                  <a:gd name="T44" fmla="*/ 822 w 1048"/>
                  <a:gd name="T45" fmla="*/ 56 h 1389"/>
                  <a:gd name="T46" fmla="*/ 850 w 1048"/>
                  <a:gd name="T47" fmla="*/ 0 h 1389"/>
                  <a:gd name="T48" fmla="*/ 878 w 1048"/>
                  <a:gd name="T49" fmla="*/ 56 h 1389"/>
                  <a:gd name="T50" fmla="*/ 963 w 1048"/>
                  <a:gd name="T51" fmla="*/ 56 h 1389"/>
                  <a:gd name="T52" fmla="*/ 1020 w 1048"/>
                  <a:gd name="T53" fmla="*/ 0 h 1389"/>
                  <a:gd name="T54" fmla="*/ 1020 w 1048"/>
                  <a:gd name="T55" fmla="*/ 113 h 1389"/>
                  <a:gd name="T56" fmla="*/ 963 w 1048"/>
                  <a:gd name="T57" fmla="*/ 141 h 1389"/>
                  <a:gd name="T58" fmla="*/ 992 w 1048"/>
                  <a:gd name="T59" fmla="*/ 170 h 1389"/>
                  <a:gd name="T60" fmla="*/ 935 w 1048"/>
                  <a:gd name="T61" fmla="*/ 226 h 1389"/>
                  <a:gd name="T62" fmla="*/ 1020 w 1048"/>
                  <a:gd name="T63" fmla="*/ 255 h 1389"/>
                  <a:gd name="T64" fmla="*/ 1048 w 1048"/>
                  <a:gd name="T65" fmla="*/ 283 h 1389"/>
                  <a:gd name="T66" fmla="*/ 963 w 1048"/>
                  <a:gd name="T67" fmla="*/ 340 h 1389"/>
                  <a:gd name="T68" fmla="*/ 992 w 1048"/>
                  <a:gd name="T69" fmla="*/ 368 h 1389"/>
                  <a:gd name="T70" fmla="*/ 878 w 1048"/>
                  <a:gd name="T71" fmla="*/ 425 h 1389"/>
                  <a:gd name="T72" fmla="*/ 793 w 1048"/>
                  <a:gd name="T73" fmla="*/ 538 h 1389"/>
                  <a:gd name="T74" fmla="*/ 850 w 1048"/>
                  <a:gd name="T75" fmla="*/ 595 h 1389"/>
                  <a:gd name="T76" fmla="*/ 850 w 1048"/>
                  <a:gd name="T77" fmla="*/ 680 h 1389"/>
                  <a:gd name="T78" fmla="*/ 793 w 1048"/>
                  <a:gd name="T79" fmla="*/ 652 h 1389"/>
                  <a:gd name="T80" fmla="*/ 793 w 1048"/>
                  <a:gd name="T81" fmla="*/ 765 h 1389"/>
                  <a:gd name="T82" fmla="*/ 850 w 1048"/>
                  <a:gd name="T83" fmla="*/ 765 h 1389"/>
                  <a:gd name="T84" fmla="*/ 878 w 1048"/>
                  <a:gd name="T85" fmla="*/ 822 h 1389"/>
                  <a:gd name="T86" fmla="*/ 850 w 1048"/>
                  <a:gd name="T87" fmla="*/ 850 h 1389"/>
                  <a:gd name="T88" fmla="*/ 765 w 1048"/>
                  <a:gd name="T89" fmla="*/ 1020 h 1389"/>
                  <a:gd name="T90" fmla="*/ 708 w 1048"/>
                  <a:gd name="T91" fmla="*/ 1048 h 1389"/>
                  <a:gd name="T92" fmla="*/ 652 w 1048"/>
                  <a:gd name="T93" fmla="*/ 1247 h 1389"/>
                  <a:gd name="T94" fmla="*/ 595 w 1048"/>
                  <a:gd name="T95" fmla="*/ 1304 h 1389"/>
                  <a:gd name="T96" fmla="*/ 567 w 1048"/>
                  <a:gd name="T97" fmla="*/ 1389 h 1389"/>
                  <a:gd name="T98" fmla="*/ 538 w 1048"/>
                  <a:gd name="T99" fmla="*/ 1332 h 1389"/>
                  <a:gd name="T100" fmla="*/ 510 w 1048"/>
                  <a:gd name="T101" fmla="*/ 1219 h 1389"/>
                  <a:gd name="T102" fmla="*/ 425 w 1048"/>
                  <a:gd name="T103" fmla="*/ 1134 h 1389"/>
                  <a:gd name="T104" fmla="*/ 170 w 1048"/>
                  <a:gd name="T105" fmla="*/ 1077 h 1389"/>
                  <a:gd name="T106" fmla="*/ 0 w 1048"/>
                  <a:gd name="T107" fmla="*/ 1020 h 1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048" h="1389">
                    <a:moveTo>
                      <a:pt x="0" y="1020"/>
                    </a:moveTo>
                    <a:lnTo>
                      <a:pt x="28" y="992"/>
                    </a:lnTo>
                    <a:lnTo>
                      <a:pt x="141" y="963"/>
                    </a:lnTo>
                    <a:lnTo>
                      <a:pt x="170" y="907"/>
                    </a:lnTo>
                    <a:lnTo>
                      <a:pt x="170" y="793"/>
                    </a:lnTo>
                    <a:lnTo>
                      <a:pt x="226" y="737"/>
                    </a:lnTo>
                    <a:lnTo>
                      <a:pt x="198" y="652"/>
                    </a:lnTo>
                    <a:lnTo>
                      <a:pt x="170" y="595"/>
                    </a:lnTo>
                    <a:lnTo>
                      <a:pt x="255" y="538"/>
                    </a:lnTo>
                    <a:lnTo>
                      <a:pt x="226" y="510"/>
                    </a:lnTo>
                    <a:lnTo>
                      <a:pt x="283" y="453"/>
                    </a:lnTo>
                    <a:lnTo>
                      <a:pt x="283" y="425"/>
                    </a:lnTo>
                    <a:lnTo>
                      <a:pt x="255" y="396"/>
                    </a:lnTo>
                    <a:lnTo>
                      <a:pt x="283" y="340"/>
                    </a:lnTo>
                    <a:lnTo>
                      <a:pt x="340" y="340"/>
                    </a:lnTo>
                    <a:lnTo>
                      <a:pt x="368" y="396"/>
                    </a:lnTo>
                    <a:lnTo>
                      <a:pt x="510" y="368"/>
                    </a:lnTo>
                    <a:lnTo>
                      <a:pt x="623" y="255"/>
                    </a:lnTo>
                    <a:lnTo>
                      <a:pt x="652" y="170"/>
                    </a:lnTo>
                    <a:lnTo>
                      <a:pt x="708" y="170"/>
                    </a:lnTo>
                    <a:lnTo>
                      <a:pt x="737" y="141"/>
                    </a:lnTo>
                    <a:lnTo>
                      <a:pt x="737" y="85"/>
                    </a:lnTo>
                    <a:lnTo>
                      <a:pt x="822" y="56"/>
                    </a:lnTo>
                    <a:lnTo>
                      <a:pt x="850" y="0"/>
                    </a:lnTo>
                    <a:lnTo>
                      <a:pt x="878" y="56"/>
                    </a:lnTo>
                    <a:lnTo>
                      <a:pt x="963" y="56"/>
                    </a:lnTo>
                    <a:lnTo>
                      <a:pt x="1020" y="0"/>
                    </a:lnTo>
                    <a:lnTo>
                      <a:pt x="1020" y="113"/>
                    </a:lnTo>
                    <a:lnTo>
                      <a:pt x="963" y="141"/>
                    </a:lnTo>
                    <a:lnTo>
                      <a:pt x="992" y="170"/>
                    </a:lnTo>
                    <a:lnTo>
                      <a:pt x="935" y="226"/>
                    </a:lnTo>
                    <a:lnTo>
                      <a:pt x="1020" y="255"/>
                    </a:lnTo>
                    <a:lnTo>
                      <a:pt x="1048" y="283"/>
                    </a:lnTo>
                    <a:lnTo>
                      <a:pt x="963" y="340"/>
                    </a:lnTo>
                    <a:lnTo>
                      <a:pt x="992" y="368"/>
                    </a:lnTo>
                    <a:lnTo>
                      <a:pt x="878" y="425"/>
                    </a:lnTo>
                    <a:lnTo>
                      <a:pt x="793" y="538"/>
                    </a:lnTo>
                    <a:lnTo>
                      <a:pt x="850" y="595"/>
                    </a:lnTo>
                    <a:lnTo>
                      <a:pt x="850" y="680"/>
                    </a:lnTo>
                    <a:lnTo>
                      <a:pt x="793" y="652"/>
                    </a:lnTo>
                    <a:lnTo>
                      <a:pt x="793" y="765"/>
                    </a:lnTo>
                    <a:lnTo>
                      <a:pt x="850" y="765"/>
                    </a:lnTo>
                    <a:lnTo>
                      <a:pt x="878" y="822"/>
                    </a:lnTo>
                    <a:lnTo>
                      <a:pt x="850" y="850"/>
                    </a:lnTo>
                    <a:lnTo>
                      <a:pt x="765" y="1020"/>
                    </a:lnTo>
                    <a:lnTo>
                      <a:pt x="708" y="1048"/>
                    </a:lnTo>
                    <a:lnTo>
                      <a:pt x="652" y="1247"/>
                    </a:lnTo>
                    <a:lnTo>
                      <a:pt x="595" y="1304"/>
                    </a:lnTo>
                    <a:lnTo>
                      <a:pt x="567" y="1389"/>
                    </a:lnTo>
                    <a:lnTo>
                      <a:pt x="538" y="1332"/>
                    </a:lnTo>
                    <a:lnTo>
                      <a:pt x="510" y="1219"/>
                    </a:lnTo>
                    <a:lnTo>
                      <a:pt x="425" y="1134"/>
                    </a:lnTo>
                    <a:lnTo>
                      <a:pt x="170" y="1077"/>
                    </a:lnTo>
                    <a:lnTo>
                      <a:pt x="0" y="102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2" name="Freeform 948"/>
              <p:cNvSpPr>
                <a:spLocks/>
              </p:cNvSpPr>
              <p:nvPr/>
            </p:nvSpPr>
            <p:spPr bwMode="auto">
              <a:xfrm>
                <a:off x="6102" y="1890"/>
                <a:ext cx="481" cy="595"/>
              </a:xfrm>
              <a:custGeom>
                <a:avLst/>
                <a:gdLst>
                  <a:gd name="T0" fmla="*/ 283 w 481"/>
                  <a:gd name="T1" fmla="*/ 0 h 595"/>
                  <a:gd name="T2" fmla="*/ 340 w 481"/>
                  <a:gd name="T3" fmla="*/ 57 h 595"/>
                  <a:gd name="T4" fmla="*/ 396 w 481"/>
                  <a:gd name="T5" fmla="*/ 57 h 595"/>
                  <a:gd name="T6" fmla="*/ 481 w 481"/>
                  <a:gd name="T7" fmla="*/ 113 h 595"/>
                  <a:gd name="T8" fmla="*/ 368 w 481"/>
                  <a:gd name="T9" fmla="*/ 142 h 595"/>
                  <a:gd name="T10" fmla="*/ 368 w 481"/>
                  <a:gd name="T11" fmla="*/ 227 h 595"/>
                  <a:gd name="T12" fmla="*/ 311 w 481"/>
                  <a:gd name="T13" fmla="*/ 227 h 595"/>
                  <a:gd name="T14" fmla="*/ 283 w 481"/>
                  <a:gd name="T15" fmla="*/ 425 h 595"/>
                  <a:gd name="T16" fmla="*/ 226 w 481"/>
                  <a:gd name="T17" fmla="*/ 454 h 595"/>
                  <a:gd name="T18" fmla="*/ 226 w 481"/>
                  <a:gd name="T19" fmla="*/ 539 h 595"/>
                  <a:gd name="T20" fmla="*/ 141 w 481"/>
                  <a:gd name="T21" fmla="*/ 595 h 595"/>
                  <a:gd name="T22" fmla="*/ 0 w 481"/>
                  <a:gd name="T23" fmla="*/ 539 h 595"/>
                  <a:gd name="T24" fmla="*/ 28 w 481"/>
                  <a:gd name="T25" fmla="*/ 454 h 595"/>
                  <a:gd name="T26" fmla="*/ 85 w 481"/>
                  <a:gd name="T27" fmla="*/ 397 h 595"/>
                  <a:gd name="T28" fmla="*/ 141 w 481"/>
                  <a:gd name="T29" fmla="*/ 198 h 595"/>
                  <a:gd name="T30" fmla="*/ 198 w 481"/>
                  <a:gd name="T31" fmla="*/ 170 h 595"/>
                  <a:gd name="T32" fmla="*/ 283 w 481"/>
                  <a:gd name="T33" fmla="*/ 0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81" h="595">
                    <a:moveTo>
                      <a:pt x="283" y="0"/>
                    </a:moveTo>
                    <a:lnTo>
                      <a:pt x="340" y="57"/>
                    </a:lnTo>
                    <a:lnTo>
                      <a:pt x="396" y="57"/>
                    </a:lnTo>
                    <a:lnTo>
                      <a:pt x="481" y="113"/>
                    </a:lnTo>
                    <a:lnTo>
                      <a:pt x="368" y="142"/>
                    </a:lnTo>
                    <a:lnTo>
                      <a:pt x="368" y="227"/>
                    </a:lnTo>
                    <a:lnTo>
                      <a:pt x="311" y="227"/>
                    </a:lnTo>
                    <a:lnTo>
                      <a:pt x="283" y="425"/>
                    </a:lnTo>
                    <a:lnTo>
                      <a:pt x="226" y="454"/>
                    </a:lnTo>
                    <a:lnTo>
                      <a:pt x="226" y="539"/>
                    </a:lnTo>
                    <a:lnTo>
                      <a:pt x="141" y="595"/>
                    </a:lnTo>
                    <a:lnTo>
                      <a:pt x="0" y="539"/>
                    </a:lnTo>
                    <a:lnTo>
                      <a:pt x="28" y="454"/>
                    </a:lnTo>
                    <a:lnTo>
                      <a:pt x="85" y="397"/>
                    </a:lnTo>
                    <a:lnTo>
                      <a:pt x="141" y="198"/>
                    </a:lnTo>
                    <a:lnTo>
                      <a:pt x="198" y="170"/>
                    </a:lnTo>
                    <a:lnTo>
                      <a:pt x="283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3" name="Freeform 949"/>
              <p:cNvSpPr>
                <a:spLocks/>
              </p:cNvSpPr>
              <p:nvPr/>
            </p:nvSpPr>
            <p:spPr bwMode="auto">
              <a:xfrm>
                <a:off x="6243" y="2315"/>
                <a:ext cx="199" cy="199"/>
              </a:xfrm>
              <a:custGeom>
                <a:avLst/>
                <a:gdLst>
                  <a:gd name="T0" fmla="*/ 0 w 199"/>
                  <a:gd name="T1" fmla="*/ 170 h 199"/>
                  <a:gd name="T2" fmla="*/ 85 w 199"/>
                  <a:gd name="T3" fmla="*/ 114 h 199"/>
                  <a:gd name="T4" fmla="*/ 85 w 199"/>
                  <a:gd name="T5" fmla="*/ 29 h 199"/>
                  <a:gd name="T6" fmla="*/ 142 w 199"/>
                  <a:gd name="T7" fmla="*/ 0 h 199"/>
                  <a:gd name="T8" fmla="*/ 142 w 199"/>
                  <a:gd name="T9" fmla="*/ 85 h 199"/>
                  <a:gd name="T10" fmla="*/ 199 w 199"/>
                  <a:gd name="T11" fmla="*/ 114 h 199"/>
                  <a:gd name="T12" fmla="*/ 85 w 199"/>
                  <a:gd name="T13" fmla="*/ 199 h 199"/>
                  <a:gd name="T14" fmla="*/ 0 w 199"/>
                  <a:gd name="T15" fmla="*/ 170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9" h="199">
                    <a:moveTo>
                      <a:pt x="0" y="170"/>
                    </a:moveTo>
                    <a:lnTo>
                      <a:pt x="85" y="114"/>
                    </a:lnTo>
                    <a:lnTo>
                      <a:pt x="85" y="29"/>
                    </a:lnTo>
                    <a:lnTo>
                      <a:pt x="142" y="0"/>
                    </a:lnTo>
                    <a:lnTo>
                      <a:pt x="142" y="85"/>
                    </a:lnTo>
                    <a:lnTo>
                      <a:pt x="199" y="114"/>
                    </a:lnTo>
                    <a:lnTo>
                      <a:pt x="85" y="199"/>
                    </a:lnTo>
                    <a:lnTo>
                      <a:pt x="0" y="17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4" name="Freeform 950"/>
              <p:cNvSpPr>
                <a:spLocks/>
              </p:cNvSpPr>
              <p:nvPr/>
            </p:nvSpPr>
            <p:spPr bwMode="auto">
              <a:xfrm>
                <a:off x="6328" y="2372"/>
                <a:ext cx="397" cy="340"/>
              </a:xfrm>
              <a:custGeom>
                <a:avLst/>
                <a:gdLst>
                  <a:gd name="T0" fmla="*/ 397 w 397"/>
                  <a:gd name="T1" fmla="*/ 28 h 340"/>
                  <a:gd name="T2" fmla="*/ 284 w 397"/>
                  <a:gd name="T3" fmla="*/ 0 h 340"/>
                  <a:gd name="T4" fmla="*/ 199 w 397"/>
                  <a:gd name="T5" fmla="*/ 85 h 340"/>
                  <a:gd name="T6" fmla="*/ 114 w 397"/>
                  <a:gd name="T7" fmla="*/ 57 h 340"/>
                  <a:gd name="T8" fmla="*/ 0 w 397"/>
                  <a:gd name="T9" fmla="*/ 142 h 340"/>
                  <a:gd name="T10" fmla="*/ 85 w 397"/>
                  <a:gd name="T11" fmla="*/ 170 h 340"/>
                  <a:gd name="T12" fmla="*/ 85 w 397"/>
                  <a:gd name="T13" fmla="*/ 340 h 340"/>
                  <a:gd name="T14" fmla="*/ 227 w 397"/>
                  <a:gd name="T15" fmla="*/ 283 h 340"/>
                  <a:gd name="T16" fmla="*/ 227 w 397"/>
                  <a:gd name="T17" fmla="*/ 227 h 340"/>
                  <a:gd name="T18" fmla="*/ 312 w 397"/>
                  <a:gd name="T19" fmla="*/ 170 h 340"/>
                  <a:gd name="T20" fmla="*/ 312 w 397"/>
                  <a:gd name="T21" fmla="*/ 142 h 340"/>
                  <a:gd name="T22" fmla="*/ 341 w 397"/>
                  <a:gd name="T23" fmla="*/ 85 h 340"/>
                  <a:gd name="T24" fmla="*/ 341 w 397"/>
                  <a:gd name="T25" fmla="*/ 57 h 340"/>
                  <a:gd name="T26" fmla="*/ 397 w 397"/>
                  <a:gd name="T27" fmla="*/ 28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97" h="340">
                    <a:moveTo>
                      <a:pt x="397" y="28"/>
                    </a:moveTo>
                    <a:lnTo>
                      <a:pt x="284" y="0"/>
                    </a:lnTo>
                    <a:lnTo>
                      <a:pt x="199" y="85"/>
                    </a:lnTo>
                    <a:lnTo>
                      <a:pt x="114" y="57"/>
                    </a:lnTo>
                    <a:lnTo>
                      <a:pt x="0" y="142"/>
                    </a:lnTo>
                    <a:lnTo>
                      <a:pt x="85" y="170"/>
                    </a:lnTo>
                    <a:lnTo>
                      <a:pt x="85" y="340"/>
                    </a:lnTo>
                    <a:lnTo>
                      <a:pt x="227" y="283"/>
                    </a:lnTo>
                    <a:lnTo>
                      <a:pt x="227" y="227"/>
                    </a:lnTo>
                    <a:lnTo>
                      <a:pt x="312" y="170"/>
                    </a:lnTo>
                    <a:lnTo>
                      <a:pt x="312" y="142"/>
                    </a:lnTo>
                    <a:lnTo>
                      <a:pt x="341" y="85"/>
                    </a:lnTo>
                    <a:lnTo>
                      <a:pt x="341" y="57"/>
                    </a:lnTo>
                    <a:lnTo>
                      <a:pt x="397" y="2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5" name="Freeform 951"/>
              <p:cNvSpPr>
                <a:spLocks/>
              </p:cNvSpPr>
              <p:nvPr/>
            </p:nvSpPr>
            <p:spPr bwMode="auto">
              <a:xfrm>
                <a:off x="6385" y="1578"/>
                <a:ext cx="765" cy="879"/>
              </a:xfrm>
              <a:custGeom>
                <a:avLst/>
                <a:gdLst>
                  <a:gd name="T0" fmla="*/ 539 w 765"/>
                  <a:gd name="T1" fmla="*/ 0 h 879"/>
                  <a:gd name="T2" fmla="*/ 482 w 765"/>
                  <a:gd name="T3" fmla="*/ 114 h 879"/>
                  <a:gd name="T4" fmla="*/ 340 w 765"/>
                  <a:gd name="T5" fmla="*/ 57 h 879"/>
                  <a:gd name="T6" fmla="*/ 284 w 765"/>
                  <a:gd name="T7" fmla="*/ 85 h 879"/>
                  <a:gd name="T8" fmla="*/ 284 w 765"/>
                  <a:gd name="T9" fmla="*/ 199 h 879"/>
                  <a:gd name="T10" fmla="*/ 227 w 765"/>
                  <a:gd name="T11" fmla="*/ 255 h 879"/>
                  <a:gd name="T12" fmla="*/ 255 w 765"/>
                  <a:gd name="T13" fmla="*/ 312 h 879"/>
                  <a:gd name="T14" fmla="*/ 198 w 765"/>
                  <a:gd name="T15" fmla="*/ 425 h 879"/>
                  <a:gd name="T16" fmla="*/ 85 w 765"/>
                  <a:gd name="T17" fmla="*/ 454 h 879"/>
                  <a:gd name="T18" fmla="*/ 85 w 765"/>
                  <a:gd name="T19" fmla="*/ 539 h 879"/>
                  <a:gd name="T20" fmla="*/ 28 w 765"/>
                  <a:gd name="T21" fmla="*/ 539 h 879"/>
                  <a:gd name="T22" fmla="*/ 0 w 765"/>
                  <a:gd name="T23" fmla="*/ 737 h 879"/>
                  <a:gd name="T24" fmla="*/ 0 w 765"/>
                  <a:gd name="T25" fmla="*/ 822 h 879"/>
                  <a:gd name="T26" fmla="*/ 57 w 765"/>
                  <a:gd name="T27" fmla="*/ 851 h 879"/>
                  <a:gd name="T28" fmla="*/ 142 w 765"/>
                  <a:gd name="T29" fmla="*/ 879 h 879"/>
                  <a:gd name="T30" fmla="*/ 227 w 765"/>
                  <a:gd name="T31" fmla="*/ 794 h 879"/>
                  <a:gd name="T32" fmla="*/ 340 w 765"/>
                  <a:gd name="T33" fmla="*/ 822 h 879"/>
                  <a:gd name="T34" fmla="*/ 340 w 765"/>
                  <a:gd name="T35" fmla="*/ 766 h 879"/>
                  <a:gd name="T36" fmla="*/ 425 w 765"/>
                  <a:gd name="T37" fmla="*/ 652 h 879"/>
                  <a:gd name="T38" fmla="*/ 482 w 765"/>
                  <a:gd name="T39" fmla="*/ 709 h 879"/>
                  <a:gd name="T40" fmla="*/ 567 w 765"/>
                  <a:gd name="T41" fmla="*/ 652 h 879"/>
                  <a:gd name="T42" fmla="*/ 680 w 765"/>
                  <a:gd name="T43" fmla="*/ 624 h 879"/>
                  <a:gd name="T44" fmla="*/ 680 w 765"/>
                  <a:gd name="T45" fmla="*/ 539 h 879"/>
                  <a:gd name="T46" fmla="*/ 737 w 765"/>
                  <a:gd name="T47" fmla="*/ 567 h 879"/>
                  <a:gd name="T48" fmla="*/ 765 w 765"/>
                  <a:gd name="T49" fmla="*/ 482 h 879"/>
                  <a:gd name="T50" fmla="*/ 709 w 765"/>
                  <a:gd name="T51" fmla="*/ 425 h 879"/>
                  <a:gd name="T52" fmla="*/ 680 w 765"/>
                  <a:gd name="T53" fmla="*/ 369 h 879"/>
                  <a:gd name="T54" fmla="*/ 709 w 765"/>
                  <a:gd name="T55" fmla="*/ 255 h 879"/>
                  <a:gd name="T56" fmla="*/ 680 w 765"/>
                  <a:gd name="T57" fmla="*/ 255 h 879"/>
                  <a:gd name="T58" fmla="*/ 709 w 765"/>
                  <a:gd name="T59" fmla="*/ 199 h 879"/>
                  <a:gd name="T60" fmla="*/ 680 w 765"/>
                  <a:gd name="T61" fmla="*/ 170 h 879"/>
                  <a:gd name="T62" fmla="*/ 652 w 765"/>
                  <a:gd name="T63" fmla="*/ 114 h 879"/>
                  <a:gd name="T64" fmla="*/ 595 w 765"/>
                  <a:gd name="T65" fmla="*/ 85 h 879"/>
                  <a:gd name="T66" fmla="*/ 624 w 765"/>
                  <a:gd name="T67" fmla="*/ 29 h 879"/>
                  <a:gd name="T68" fmla="*/ 539 w 765"/>
                  <a:gd name="T69" fmla="*/ 0 h 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765" h="879">
                    <a:moveTo>
                      <a:pt x="539" y="0"/>
                    </a:moveTo>
                    <a:lnTo>
                      <a:pt x="482" y="114"/>
                    </a:lnTo>
                    <a:lnTo>
                      <a:pt x="340" y="57"/>
                    </a:lnTo>
                    <a:lnTo>
                      <a:pt x="284" y="85"/>
                    </a:lnTo>
                    <a:lnTo>
                      <a:pt x="284" y="199"/>
                    </a:lnTo>
                    <a:lnTo>
                      <a:pt x="227" y="255"/>
                    </a:lnTo>
                    <a:lnTo>
                      <a:pt x="255" y="312"/>
                    </a:lnTo>
                    <a:lnTo>
                      <a:pt x="198" y="425"/>
                    </a:lnTo>
                    <a:lnTo>
                      <a:pt x="85" y="454"/>
                    </a:lnTo>
                    <a:lnTo>
                      <a:pt x="85" y="539"/>
                    </a:lnTo>
                    <a:lnTo>
                      <a:pt x="28" y="539"/>
                    </a:lnTo>
                    <a:lnTo>
                      <a:pt x="0" y="737"/>
                    </a:lnTo>
                    <a:lnTo>
                      <a:pt x="0" y="822"/>
                    </a:lnTo>
                    <a:lnTo>
                      <a:pt x="57" y="851"/>
                    </a:lnTo>
                    <a:lnTo>
                      <a:pt x="142" y="879"/>
                    </a:lnTo>
                    <a:lnTo>
                      <a:pt x="227" y="794"/>
                    </a:lnTo>
                    <a:lnTo>
                      <a:pt x="340" y="822"/>
                    </a:lnTo>
                    <a:lnTo>
                      <a:pt x="340" y="766"/>
                    </a:lnTo>
                    <a:lnTo>
                      <a:pt x="425" y="652"/>
                    </a:lnTo>
                    <a:lnTo>
                      <a:pt x="482" y="709"/>
                    </a:lnTo>
                    <a:lnTo>
                      <a:pt x="567" y="652"/>
                    </a:lnTo>
                    <a:lnTo>
                      <a:pt x="680" y="624"/>
                    </a:lnTo>
                    <a:lnTo>
                      <a:pt x="680" y="539"/>
                    </a:lnTo>
                    <a:lnTo>
                      <a:pt x="737" y="567"/>
                    </a:lnTo>
                    <a:lnTo>
                      <a:pt x="765" y="482"/>
                    </a:lnTo>
                    <a:lnTo>
                      <a:pt x="709" y="425"/>
                    </a:lnTo>
                    <a:lnTo>
                      <a:pt x="680" y="369"/>
                    </a:lnTo>
                    <a:lnTo>
                      <a:pt x="709" y="255"/>
                    </a:lnTo>
                    <a:lnTo>
                      <a:pt x="680" y="255"/>
                    </a:lnTo>
                    <a:lnTo>
                      <a:pt x="709" y="199"/>
                    </a:lnTo>
                    <a:lnTo>
                      <a:pt x="680" y="170"/>
                    </a:lnTo>
                    <a:lnTo>
                      <a:pt x="652" y="114"/>
                    </a:lnTo>
                    <a:lnTo>
                      <a:pt x="595" y="85"/>
                    </a:lnTo>
                    <a:lnTo>
                      <a:pt x="624" y="29"/>
                    </a:lnTo>
                    <a:lnTo>
                      <a:pt x="539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6" name="Freeform 952"/>
              <p:cNvSpPr>
                <a:spLocks/>
              </p:cNvSpPr>
              <p:nvPr/>
            </p:nvSpPr>
            <p:spPr bwMode="auto">
              <a:xfrm>
                <a:off x="6328" y="1181"/>
                <a:ext cx="709" cy="822"/>
              </a:xfrm>
              <a:custGeom>
                <a:avLst/>
                <a:gdLst>
                  <a:gd name="T0" fmla="*/ 596 w 709"/>
                  <a:gd name="T1" fmla="*/ 397 h 822"/>
                  <a:gd name="T2" fmla="*/ 539 w 709"/>
                  <a:gd name="T3" fmla="*/ 511 h 822"/>
                  <a:gd name="T4" fmla="*/ 397 w 709"/>
                  <a:gd name="T5" fmla="*/ 454 h 822"/>
                  <a:gd name="T6" fmla="*/ 341 w 709"/>
                  <a:gd name="T7" fmla="*/ 482 h 822"/>
                  <a:gd name="T8" fmla="*/ 341 w 709"/>
                  <a:gd name="T9" fmla="*/ 596 h 822"/>
                  <a:gd name="T10" fmla="*/ 284 w 709"/>
                  <a:gd name="T11" fmla="*/ 652 h 822"/>
                  <a:gd name="T12" fmla="*/ 312 w 709"/>
                  <a:gd name="T13" fmla="*/ 709 h 822"/>
                  <a:gd name="T14" fmla="*/ 255 w 709"/>
                  <a:gd name="T15" fmla="*/ 822 h 822"/>
                  <a:gd name="T16" fmla="*/ 170 w 709"/>
                  <a:gd name="T17" fmla="*/ 766 h 822"/>
                  <a:gd name="T18" fmla="*/ 114 w 709"/>
                  <a:gd name="T19" fmla="*/ 766 h 822"/>
                  <a:gd name="T20" fmla="*/ 57 w 709"/>
                  <a:gd name="T21" fmla="*/ 709 h 822"/>
                  <a:gd name="T22" fmla="*/ 85 w 709"/>
                  <a:gd name="T23" fmla="*/ 681 h 822"/>
                  <a:gd name="T24" fmla="*/ 57 w 709"/>
                  <a:gd name="T25" fmla="*/ 624 h 822"/>
                  <a:gd name="T26" fmla="*/ 0 w 709"/>
                  <a:gd name="T27" fmla="*/ 624 h 822"/>
                  <a:gd name="T28" fmla="*/ 0 w 709"/>
                  <a:gd name="T29" fmla="*/ 511 h 822"/>
                  <a:gd name="T30" fmla="*/ 57 w 709"/>
                  <a:gd name="T31" fmla="*/ 539 h 822"/>
                  <a:gd name="T32" fmla="*/ 57 w 709"/>
                  <a:gd name="T33" fmla="*/ 454 h 822"/>
                  <a:gd name="T34" fmla="*/ 0 w 709"/>
                  <a:gd name="T35" fmla="*/ 397 h 822"/>
                  <a:gd name="T36" fmla="*/ 85 w 709"/>
                  <a:gd name="T37" fmla="*/ 284 h 822"/>
                  <a:gd name="T38" fmla="*/ 199 w 709"/>
                  <a:gd name="T39" fmla="*/ 227 h 822"/>
                  <a:gd name="T40" fmla="*/ 170 w 709"/>
                  <a:gd name="T41" fmla="*/ 199 h 822"/>
                  <a:gd name="T42" fmla="*/ 255 w 709"/>
                  <a:gd name="T43" fmla="*/ 142 h 822"/>
                  <a:gd name="T44" fmla="*/ 227 w 709"/>
                  <a:gd name="T45" fmla="*/ 114 h 822"/>
                  <a:gd name="T46" fmla="*/ 142 w 709"/>
                  <a:gd name="T47" fmla="*/ 85 h 822"/>
                  <a:gd name="T48" fmla="*/ 199 w 709"/>
                  <a:gd name="T49" fmla="*/ 29 h 822"/>
                  <a:gd name="T50" fmla="*/ 482 w 709"/>
                  <a:gd name="T51" fmla="*/ 0 h 822"/>
                  <a:gd name="T52" fmla="*/ 539 w 709"/>
                  <a:gd name="T53" fmla="*/ 57 h 822"/>
                  <a:gd name="T54" fmla="*/ 652 w 709"/>
                  <a:gd name="T55" fmla="*/ 29 h 822"/>
                  <a:gd name="T56" fmla="*/ 681 w 709"/>
                  <a:gd name="T57" fmla="*/ 85 h 822"/>
                  <a:gd name="T58" fmla="*/ 652 w 709"/>
                  <a:gd name="T59" fmla="*/ 142 h 822"/>
                  <a:gd name="T60" fmla="*/ 709 w 709"/>
                  <a:gd name="T61" fmla="*/ 227 h 822"/>
                  <a:gd name="T62" fmla="*/ 567 w 709"/>
                  <a:gd name="T63" fmla="*/ 340 h 822"/>
                  <a:gd name="T64" fmla="*/ 596 w 709"/>
                  <a:gd name="T65" fmla="*/ 397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709" h="822">
                    <a:moveTo>
                      <a:pt x="596" y="397"/>
                    </a:moveTo>
                    <a:lnTo>
                      <a:pt x="539" y="511"/>
                    </a:lnTo>
                    <a:lnTo>
                      <a:pt x="397" y="454"/>
                    </a:lnTo>
                    <a:lnTo>
                      <a:pt x="341" y="482"/>
                    </a:lnTo>
                    <a:lnTo>
                      <a:pt x="341" y="596"/>
                    </a:lnTo>
                    <a:lnTo>
                      <a:pt x="284" y="652"/>
                    </a:lnTo>
                    <a:lnTo>
                      <a:pt x="312" y="709"/>
                    </a:lnTo>
                    <a:lnTo>
                      <a:pt x="255" y="822"/>
                    </a:lnTo>
                    <a:lnTo>
                      <a:pt x="170" y="766"/>
                    </a:lnTo>
                    <a:lnTo>
                      <a:pt x="114" y="766"/>
                    </a:lnTo>
                    <a:lnTo>
                      <a:pt x="57" y="709"/>
                    </a:lnTo>
                    <a:lnTo>
                      <a:pt x="85" y="681"/>
                    </a:lnTo>
                    <a:lnTo>
                      <a:pt x="57" y="624"/>
                    </a:lnTo>
                    <a:lnTo>
                      <a:pt x="0" y="624"/>
                    </a:lnTo>
                    <a:lnTo>
                      <a:pt x="0" y="511"/>
                    </a:lnTo>
                    <a:lnTo>
                      <a:pt x="57" y="539"/>
                    </a:lnTo>
                    <a:lnTo>
                      <a:pt x="57" y="454"/>
                    </a:lnTo>
                    <a:lnTo>
                      <a:pt x="0" y="397"/>
                    </a:lnTo>
                    <a:lnTo>
                      <a:pt x="85" y="284"/>
                    </a:lnTo>
                    <a:lnTo>
                      <a:pt x="199" y="227"/>
                    </a:lnTo>
                    <a:lnTo>
                      <a:pt x="170" y="199"/>
                    </a:lnTo>
                    <a:lnTo>
                      <a:pt x="255" y="142"/>
                    </a:lnTo>
                    <a:lnTo>
                      <a:pt x="227" y="114"/>
                    </a:lnTo>
                    <a:lnTo>
                      <a:pt x="142" y="85"/>
                    </a:lnTo>
                    <a:lnTo>
                      <a:pt x="199" y="29"/>
                    </a:lnTo>
                    <a:lnTo>
                      <a:pt x="482" y="0"/>
                    </a:lnTo>
                    <a:lnTo>
                      <a:pt x="539" y="57"/>
                    </a:lnTo>
                    <a:lnTo>
                      <a:pt x="652" y="29"/>
                    </a:lnTo>
                    <a:lnTo>
                      <a:pt x="681" y="85"/>
                    </a:lnTo>
                    <a:lnTo>
                      <a:pt x="652" y="142"/>
                    </a:lnTo>
                    <a:lnTo>
                      <a:pt x="709" y="227"/>
                    </a:lnTo>
                    <a:lnTo>
                      <a:pt x="567" y="340"/>
                    </a:lnTo>
                    <a:lnTo>
                      <a:pt x="596" y="39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7" name="Freeform 953"/>
              <p:cNvSpPr>
                <a:spLocks/>
              </p:cNvSpPr>
              <p:nvPr/>
            </p:nvSpPr>
            <p:spPr bwMode="auto">
              <a:xfrm>
                <a:off x="347" y="5746"/>
                <a:ext cx="198" cy="226"/>
              </a:xfrm>
              <a:custGeom>
                <a:avLst/>
                <a:gdLst>
                  <a:gd name="T0" fmla="*/ 28 w 198"/>
                  <a:gd name="T1" fmla="*/ 0 h 226"/>
                  <a:gd name="T2" fmla="*/ 56 w 198"/>
                  <a:gd name="T3" fmla="*/ 56 h 226"/>
                  <a:gd name="T4" fmla="*/ 0 w 198"/>
                  <a:gd name="T5" fmla="*/ 113 h 226"/>
                  <a:gd name="T6" fmla="*/ 56 w 198"/>
                  <a:gd name="T7" fmla="*/ 170 h 226"/>
                  <a:gd name="T8" fmla="*/ 28 w 198"/>
                  <a:gd name="T9" fmla="*/ 226 h 226"/>
                  <a:gd name="T10" fmla="*/ 170 w 198"/>
                  <a:gd name="T11" fmla="*/ 226 h 226"/>
                  <a:gd name="T12" fmla="*/ 141 w 198"/>
                  <a:gd name="T13" fmla="*/ 141 h 226"/>
                  <a:gd name="T14" fmla="*/ 198 w 198"/>
                  <a:gd name="T15" fmla="*/ 85 h 226"/>
                  <a:gd name="T16" fmla="*/ 28 w 198"/>
                  <a:gd name="T17" fmla="*/ 0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8" h="226">
                    <a:moveTo>
                      <a:pt x="28" y="0"/>
                    </a:moveTo>
                    <a:lnTo>
                      <a:pt x="56" y="56"/>
                    </a:lnTo>
                    <a:lnTo>
                      <a:pt x="0" y="113"/>
                    </a:lnTo>
                    <a:lnTo>
                      <a:pt x="56" y="170"/>
                    </a:lnTo>
                    <a:lnTo>
                      <a:pt x="28" y="226"/>
                    </a:lnTo>
                    <a:lnTo>
                      <a:pt x="170" y="226"/>
                    </a:lnTo>
                    <a:lnTo>
                      <a:pt x="141" y="141"/>
                    </a:lnTo>
                    <a:lnTo>
                      <a:pt x="198" y="85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8" name="Freeform 954"/>
              <p:cNvSpPr>
                <a:spLocks/>
              </p:cNvSpPr>
              <p:nvPr/>
            </p:nvSpPr>
            <p:spPr bwMode="auto">
              <a:xfrm>
                <a:off x="828" y="4045"/>
                <a:ext cx="738" cy="1332"/>
              </a:xfrm>
              <a:custGeom>
                <a:avLst/>
                <a:gdLst>
                  <a:gd name="T0" fmla="*/ 709 w 738"/>
                  <a:gd name="T1" fmla="*/ 793 h 1332"/>
                  <a:gd name="T2" fmla="*/ 681 w 738"/>
                  <a:gd name="T3" fmla="*/ 878 h 1332"/>
                  <a:gd name="T4" fmla="*/ 624 w 738"/>
                  <a:gd name="T5" fmla="*/ 907 h 1332"/>
                  <a:gd name="T6" fmla="*/ 596 w 738"/>
                  <a:gd name="T7" fmla="*/ 935 h 1332"/>
                  <a:gd name="T8" fmla="*/ 624 w 738"/>
                  <a:gd name="T9" fmla="*/ 992 h 1332"/>
                  <a:gd name="T10" fmla="*/ 596 w 738"/>
                  <a:gd name="T11" fmla="*/ 992 h 1332"/>
                  <a:gd name="T12" fmla="*/ 511 w 738"/>
                  <a:gd name="T13" fmla="*/ 935 h 1332"/>
                  <a:gd name="T14" fmla="*/ 454 w 738"/>
                  <a:gd name="T15" fmla="*/ 1020 h 1332"/>
                  <a:gd name="T16" fmla="*/ 539 w 738"/>
                  <a:gd name="T17" fmla="*/ 1105 h 1332"/>
                  <a:gd name="T18" fmla="*/ 511 w 738"/>
                  <a:gd name="T19" fmla="*/ 1219 h 1332"/>
                  <a:gd name="T20" fmla="*/ 539 w 738"/>
                  <a:gd name="T21" fmla="*/ 1275 h 1332"/>
                  <a:gd name="T22" fmla="*/ 454 w 738"/>
                  <a:gd name="T23" fmla="*/ 1332 h 1332"/>
                  <a:gd name="T24" fmla="*/ 369 w 738"/>
                  <a:gd name="T25" fmla="*/ 1304 h 1332"/>
                  <a:gd name="T26" fmla="*/ 369 w 738"/>
                  <a:gd name="T27" fmla="*/ 1219 h 1332"/>
                  <a:gd name="T28" fmla="*/ 312 w 738"/>
                  <a:gd name="T29" fmla="*/ 1162 h 1332"/>
                  <a:gd name="T30" fmla="*/ 227 w 738"/>
                  <a:gd name="T31" fmla="*/ 1162 h 1332"/>
                  <a:gd name="T32" fmla="*/ 199 w 738"/>
                  <a:gd name="T33" fmla="*/ 1134 h 1332"/>
                  <a:gd name="T34" fmla="*/ 199 w 738"/>
                  <a:gd name="T35" fmla="*/ 1049 h 1332"/>
                  <a:gd name="T36" fmla="*/ 199 w 738"/>
                  <a:gd name="T37" fmla="*/ 992 h 1332"/>
                  <a:gd name="T38" fmla="*/ 256 w 738"/>
                  <a:gd name="T39" fmla="*/ 963 h 1332"/>
                  <a:gd name="T40" fmla="*/ 256 w 738"/>
                  <a:gd name="T41" fmla="*/ 907 h 1332"/>
                  <a:gd name="T42" fmla="*/ 142 w 738"/>
                  <a:gd name="T43" fmla="*/ 935 h 1332"/>
                  <a:gd name="T44" fmla="*/ 142 w 738"/>
                  <a:gd name="T45" fmla="*/ 878 h 1332"/>
                  <a:gd name="T46" fmla="*/ 29 w 738"/>
                  <a:gd name="T47" fmla="*/ 907 h 1332"/>
                  <a:gd name="T48" fmla="*/ 0 w 738"/>
                  <a:gd name="T49" fmla="*/ 793 h 1332"/>
                  <a:gd name="T50" fmla="*/ 114 w 738"/>
                  <a:gd name="T51" fmla="*/ 765 h 1332"/>
                  <a:gd name="T52" fmla="*/ 114 w 738"/>
                  <a:gd name="T53" fmla="*/ 680 h 1332"/>
                  <a:gd name="T54" fmla="*/ 142 w 738"/>
                  <a:gd name="T55" fmla="*/ 623 h 1332"/>
                  <a:gd name="T56" fmla="*/ 114 w 738"/>
                  <a:gd name="T57" fmla="*/ 567 h 1332"/>
                  <a:gd name="T58" fmla="*/ 142 w 738"/>
                  <a:gd name="T59" fmla="*/ 510 h 1332"/>
                  <a:gd name="T60" fmla="*/ 86 w 738"/>
                  <a:gd name="T61" fmla="*/ 425 h 1332"/>
                  <a:gd name="T62" fmla="*/ 114 w 738"/>
                  <a:gd name="T63" fmla="*/ 311 h 1332"/>
                  <a:gd name="T64" fmla="*/ 29 w 738"/>
                  <a:gd name="T65" fmla="*/ 226 h 1332"/>
                  <a:gd name="T66" fmla="*/ 57 w 738"/>
                  <a:gd name="T67" fmla="*/ 170 h 1332"/>
                  <a:gd name="T68" fmla="*/ 57 w 738"/>
                  <a:gd name="T69" fmla="*/ 0 h 1332"/>
                  <a:gd name="T70" fmla="*/ 171 w 738"/>
                  <a:gd name="T71" fmla="*/ 85 h 1332"/>
                  <a:gd name="T72" fmla="*/ 256 w 738"/>
                  <a:gd name="T73" fmla="*/ 85 h 1332"/>
                  <a:gd name="T74" fmla="*/ 284 w 738"/>
                  <a:gd name="T75" fmla="*/ 170 h 1332"/>
                  <a:gd name="T76" fmla="*/ 369 w 738"/>
                  <a:gd name="T77" fmla="*/ 170 h 1332"/>
                  <a:gd name="T78" fmla="*/ 397 w 738"/>
                  <a:gd name="T79" fmla="*/ 198 h 1332"/>
                  <a:gd name="T80" fmla="*/ 369 w 738"/>
                  <a:gd name="T81" fmla="*/ 255 h 1332"/>
                  <a:gd name="T82" fmla="*/ 426 w 738"/>
                  <a:gd name="T83" fmla="*/ 311 h 1332"/>
                  <a:gd name="T84" fmla="*/ 511 w 738"/>
                  <a:gd name="T85" fmla="*/ 311 h 1332"/>
                  <a:gd name="T86" fmla="*/ 539 w 738"/>
                  <a:gd name="T87" fmla="*/ 340 h 1332"/>
                  <a:gd name="T88" fmla="*/ 596 w 738"/>
                  <a:gd name="T89" fmla="*/ 311 h 1332"/>
                  <a:gd name="T90" fmla="*/ 624 w 738"/>
                  <a:gd name="T91" fmla="*/ 368 h 1332"/>
                  <a:gd name="T92" fmla="*/ 738 w 738"/>
                  <a:gd name="T93" fmla="*/ 425 h 1332"/>
                  <a:gd name="T94" fmla="*/ 653 w 738"/>
                  <a:gd name="T95" fmla="*/ 510 h 1332"/>
                  <a:gd name="T96" fmla="*/ 681 w 738"/>
                  <a:gd name="T97" fmla="*/ 538 h 1332"/>
                  <a:gd name="T98" fmla="*/ 681 w 738"/>
                  <a:gd name="T99" fmla="*/ 708 h 1332"/>
                  <a:gd name="T100" fmla="*/ 709 w 738"/>
                  <a:gd name="T101" fmla="*/ 793 h 1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738" h="1332">
                    <a:moveTo>
                      <a:pt x="709" y="793"/>
                    </a:moveTo>
                    <a:lnTo>
                      <a:pt x="681" y="878"/>
                    </a:lnTo>
                    <a:lnTo>
                      <a:pt x="624" y="907"/>
                    </a:lnTo>
                    <a:lnTo>
                      <a:pt x="596" y="935"/>
                    </a:lnTo>
                    <a:lnTo>
                      <a:pt x="624" y="992"/>
                    </a:lnTo>
                    <a:lnTo>
                      <a:pt x="596" y="992"/>
                    </a:lnTo>
                    <a:lnTo>
                      <a:pt x="511" y="935"/>
                    </a:lnTo>
                    <a:lnTo>
                      <a:pt x="454" y="1020"/>
                    </a:lnTo>
                    <a:lnTo>
                      <a:pt x="539" y="1105"/>
                    </a:lnTo>
                    <a:lnTo>
                      <a:pt x="511" y="1219"/>
                    </a:lnTo>
                    <a:lnTo>
                      <a:pt x="539" y="1275"/>
                    </a:lnTo>
                    <a:lnTo>
                      <a:pt x="454" y="1332"/>
                    </a:lnTo>
                    <a:lnTo>
                      <a:pt x="369" y="1304"/>
                    </a:lnTo>
                    <a:lnTo>
                      <a:pt x="369" y="1219"/>
                    </a:lnTo>
                    <a:lnTo>
                      <a:pt x="312" y="1162"/>
                    </a:lnTo>
                    <a:lnTo>
                      <a:pt x="227" y="1162"/>
                    </a:lnTo>
                    <a:lnTo>
                      <a:pt x="199" y="1134"/>
                    </a:lnTo>
                    <a:lnTo>
                      <a:pt x="199" y="1049"/>
                    </a:lnTo>
                    <a:lnTo>
                      <a:pt x="199" y="992"/>
                    </a:lnTo>
                    <a:lnTo>
                      <a:pt x="256" y="963"/>
                    </a:lnTo>
                    <a:lnTo>
                      <a:pt x="256" y="907"/>
                    </a:lnTo>
                    <a:lnTo>
                      <a:pt x="142" y="935"/>
                    </a:lnTo>
                    <a:lnTo>
                      <a:pt x="142" y="878"/>
                    </a:lnTo>
                    <a:lnTo>
                      <a:pt x="29" y="907"/>
                    </a:lnTo>
                    <a:lnTo>
                      <a:pt x="0" y="793"/>
                    </a:lnTo>
                    <a:lnTo>
                      <a:pt x="114" y="765"/>
                    </a:lnTo>
                    <a:lnTo>
                      <a:pt x="114" y="680"/>
                    </a:lnTo>
                    <a:lnTo>
                      <a:pt x="142" y="623"/>
                    </a:lnTo>
                    <a:lnTo>
                      <a:pt x="114" y="567"/>
                    </a:lnTo>
                    <a:lnTo>
                      <a:pt x="142" y="510"/>
                    </a:lnTo>
                    <a:lnTo>
                      <a:pt x="86" y="425"/>
                    </a:lnTo>
                    <a:lnTo>
                      <a:pt x="114" y="311"/>
                    </a:lnTo>
                    <a:lnTo>
                      <a:pt x="29" y="226"/>
                    </a:lnTo>
                    <a:lnTo>
                      <a:pt x="57" y="170"/>
                    </a:lnTo>
                    <a:lnTo>
                      <a:pt x="57" y="0"/>
                    </a:lnTo>
                    <a:lnTo>
                      <a:pt x="171" y="85"/>
                    </a:lnTo>
                    <a:lnTo>
                      <a:pt x="256" y="85"/>
                    </a:lnTo>
                    <a:lnTo>
                      <a:pt x="284" y="170"/>
                    </a:lnTo>
                    <a:lnTo>
                      <a:pt x="369" y="170"/>
                    </a:lnTo>
                    <a:lnTo>
                      <a:pt x="397" y="198"/>
                    </a:lnTo>
                    <a:lnTo>
                      <a:pt x="369" y="255"/>
                    </a:lnTo>
                    <a:lnTo>
                      <a:pt x="426" y="311"/>
                    </a:lnTo>
                    <a:lnTo>
                      <a:pt x="511" y="311"/>
                    </a:lnTo>
                    <a:lnTo>
                      <a:pt x="539" y="340"/>
                    </a:lnTo>
                    <a:lnTo>
                      <a:pt x="596" y="311"/>
                    </a:lnTo>
                    <a:lnTo>
                      <a:pt x="624" y="368"/>
                    </a:lnTo>
                    <a:lnTo>
                      <a:pt x="738" y="425"/>
                    </a:lnTo>
                    <a:lnTo>
                      <a:pt x="653" y="510"/>
                    </a:lnTo>
                    <a:lnTo>
                      <a:pt x="681" y="538"/>
                    </a:lnTo>
                    <a:lnTo>
                      <a:pt x="681" y="708"/>
                    </a:lnTo>
                    <a:lnTo>
                      <a:pt x="709" y="79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9" name="Freeform 955"/>
              <p:cNvSpPr>
                <a:spLocks/>
              </p:cNvSpPr>
              <p:nvPr/>
            </p:nvSpPr>
            <p:spPr bwMode="auto">
              <a:xfrm>
                <a:off x="1282" y="4810"/>
                <a:ext cx="624" cy="425"/>
              </a:xfrm>
              <a:custGeom>
                <a:avLst/>
                <a:gdLst>
                  <a:gd name="T0" fmla="*/ 595 w 624"/>
                  <a:gd name="T1" fmla="*/ 57 h 425"/>
                  <a:gd name="T2" fmla="*/ 510 w 624"/>
                  <a:gd name="T3" fmla="*/ 0 h 425"/>
                  <a:gd name="T4" fmla="*/ 454 w 624"/>
                  <a:gd name="T5" fmla="*/ 28 h 425"/>
                  <a:gd name="T6" fmla="*/ 397 w 624"/>
                  <a:gd name="T7" fmla="*/ 0 h 425"/>
                  <a:gd name="T8" fmla="*/ 340 w 624"/>
                  <a:gd name="T9" fmla="*/ 28 h 425"/>
                  <a:gd name="T10" fmla="*/ 255 w 624"/>
                  <a:gd name="T11" fmla="*/ 28 h 425"/>
                  <a:gd name="T12" fmla="*/ 227 w 624"/>
                  <a:gd name="T13" fmla="*/ 113 h 425"/>
                  <a:gd name="T14" fmla="*/ 170 w 624"/>
                  <a:gd name="T15" fmla="*/ 142 h 425"/>
                  <a:gd name="T16" fmla="*/ 142 w 624"/>
                  <a:gd name="T17" fmla="*/ 170 h 425"/>
                  <a:gd name="T18" fmla="*/ 170 w 624"/>
                  <a:gd name="T19" fmla="*/ 227 h 425"/>
                  <a:gd name="T20" fmla="*/ 142 w 624"/>
                  <a:gd name="T21" fmla="*/ 227 h 425"/>
                  <a:gd name="T22" fmla="*/ 57 w 624"/>
                  <a:gd name="T23" fmla="*/ 170 h 425"/>
                  <a:gd name="T24" fmla="*/ 0 w 624"/>
                  <a:gd name="T25" fmla="*/ 255 h 425"/>
                  <a:gd name="T26" fmla="*/ 85 w 624"/>
                  <a:gd name="T27" fmla="*/ 340 h 425"/>
                  <a:gd name="T28" fmla="*/ 142 w 624"/>
                  <a:gd name="T29" fmla="*/ 340 h 425"/>
                  <a:gd name="T30" fmla="*/ 227 w 624"/>
                  <a:gd name="T31" fmla="*/ 397 h 425"/>
                  <a:gd name="T32" fmla="*/ 312 w 624"/>
                  <a:gd name="T33" fmla="*/ 425 h 425"/>
                  <a:gd name="T34" fmla="*/ 340 w 624"/>
                  <a:gd name="T35" fmla="*/ 397 h 425"/>
                  <a:gd name="T36" fmla="*/ 454 w 624"/>
                  <a:gd name="T37" fmla="*/ 397 h 425"/>
                  <a:gd name="T38" fmla="*/ 454 w 624"/>
                  <a:gd name="T39" fmla="*/ 369 h 425"/>
                  <a:gd name="T40" fmla="*/ 539 w 624"/>
                  <a:gd name="T41" fmla="*/ 340 h 425"/>
                  <a:gd name="T42" fmla="*/ 567 w 624"/>
                  <a:gd name="T43" fmla="*/ 312 h 425"/>
                  <a:gd name="T44" fmla="*/ 624 w 624"/>
                  <a:gd name="T45" fmla="*/ 312 h 425"/>
                  <a:gd name="T46" fmla="*/ 624 w 624"/>
                  <a:gd name="T47" fmla="*/ 255 h 425"/>
                  <a:gd name="T48" fmla="*/ 567 w 624"/>
                  <a:gd name="T49" fmla="*/ 227 h 425"/>
                  <a:gd name="T50" fmla="*/ 595 w 624"/>
                  <a:gd name="T51" fmla="*/ 198 h 425"/>
                  <a:gd name="T52" fmla="*/ 567 w 624"/>
                  <a:gd name="T53" fmla="*/ 142 h 425"/>
                  <a:gd name="T54" fmla="*/ 624 w 624"/>
                  <a:gd name="T55" fmla="*/ 113 h 425"/>
                  <a:gd name="T56" fmla="*/ 595 w 624"/>
                  <a:gd name="T57" fmla="*/ 57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624" h="425">
                    <a:moveTo>
                      <a:pt x="595" y="57"/>
                    </a:moveTo>
                    <a:lnTo>
                      <a:pt x="510" y="0"/>
                    </a:lnTo>
                    <a:lnTo>
                      <a:pt x="454" y="28"/>
                    </a:lnTo>
                    <a:lnTo>
                      <a:pt x="397" y="0"/>
                    </a:lnTo>
                    <a:lnTo>
                      <a:pt x="340" y="28"/>
                    </a:lnTo>
                    <a:lnTo>
                      <a:pt x="255" y="28"/>
                    </a:lnTo>
                    <a:lnTo>
                      <a:pt x="227" y="113"/>
                    </a:lnTo>
                    <a:lnTo>
                      <a:pt x="170" y="142"/>
                    </a:lnTo>
                    <a:lnTo>
                      <a:pt x="142" y="170"/>
                    </a:lnTo>
                    <a:lnTo>
                      <a:pt x="170" y="227"/>
                    </a:lnTo>
                    <a:lnTo>
                      <a:pt x="142" y="227"/>
                    </a:lnTo>
                    <a:lnTo>
                      <a:pt x="57" y="170"/>
                    </a:lnTo>
                    <a:lnTo>
                      <a:pt x="0" y="255"/>
                    </a:lnTo>
                    <a:lnTo>
                      <a:pt x="85" y="340"/>
                    </a:lnTo>
                    <a:lnTo>
                      <a:pt x="142" y="340"/>
                    </a:lnTo>
                    <a:lnTo>
                      <a:pt x="227" y="397"/>
                    </a:lnTo>
                    <a:lnTo>
                      <a:pt x="312" y="425"/>
                    </a:lnTo>
                    <a:lnTo>
                      <a:pt x="340" y="397"/>
                    </a:lnTo>
                    <a:lnTo>
                      <a:pt x="454" y="397"/>
                    </a:lnTo>
                    <a:lnTo>
                      <a:pt x="454" y="369"/>
                    </a:lnTo>
                    <a:lnTo>
                      <a:pt x="539" y="340"/>
                    </a:lnTo>
                    <a:lnTo>
                      <a:pt x="567" y="312"/>
                    </a:lnTo>
                    <a:lnTo>
                      <a:pt x="624" y="312"/>
                    </a:lnTo>
                    <a:lnTo>
                      <a:pt x="624" y="255"/>
                    </a:lnTo>
                    <a:lnTo>
                      <a:pt x="567" y="227"/>
                    </a:lnTo>
                    <a:lnTo>
                      <a:pt x="595" y="198"/>
                    </a:lnTo>
                    <a:lnTo>
                      <a:pt x="567" y="142"/>
                    </a:lnTo>
                    <a:lnTo>
                      <a:pt x="624" y="113"/>
                    </a:lnTo>
                    <a:lnTo>
                      <a:pt x="595" y="5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20" name="Freeform 956"/>
              <p:cNvSpPr>
                <a:spLocks/>
              </p:cNvSpPr>
              <p:nvPr/>
            </p:nvSpPr>
            <p:spPr bwMode="auto">
              <a:xfrm>
                <a:off x="715" y="5094"/>
                <a:ext cx="652" cy="680"/>
              </a:xfrm>
              <a:custGeom>
                <a:avLst/>
                <a:gdLst>
                  <a:gd name="T0" fmla="*/ 567 w 652"/>
                  <a:gd name="T1" fmla="*/ 283 h 680"/>
                  <a:gd name="T2" fmla="*/ 482 w 652"/>
                  <a:gd name="T3" fmla="*/ 255 h 680"/>
                  <a:gd name="T4" fmla="*/ 482 w 652"/>
                  <a:gd name="T5" fmla="*/ 170 h 680"/>
                  <a:gd name="T6" fmla="*/ 425 w 652"/>
                  <a:gd name="T7" fmla="*/ 113 h 680"/>
                  <a:gd name="T8" fmla="*/ 340 w 652"/>
                  <a:gd name="T9" fmla="*/ 113 h 680"/>
                  <a:gd name="T10" fmla="*/ 312 w 652"/>
                  <a:gd name="T11" fmla="*/ 85 h 680"/>
                  <a:gd name="T12" fmla="*/ 312 w 652"/>
                  <a:gd name="T13" fmla="*/ 0 h 680"/>
                  <a:gd name="T14" fmla="*/ 227 w 652"/>
                  <a:gd name="T15" fmla="*/ 28 h 680"/>
                  <a:gd name="T16" fmla="*/ 255 w 652"/>
                  <a:gd name="T17" fmla="*/ 56 h 680"/>
                  <a:gd name="T18" fmla="*/ 142 w 652"/>
                  <a:gd name="T19" fmla="*/ 141 h 680"/>
                  <a:gd name="T20" fmla="*/ 170 w 652"/>
                  <a:gd name="T21" fmla="*/ 226 h 680"/>
                  <a:gd name="T22" fmla="*/ 142 w 652"/>
                  <a:gd name="T23" fmla="*/ 226 h 680"/>
                  <a:gd name="T24" fmla="*/ 142 w 652"/>
                  <a:gd name="T25" fmla="*/ 283 h 680"/>
                  <a:gd name="T26" fmla="*/ 113 w 652"/>
                  <a:gd name="T27" fmla="*/ 283 h 680"/>
                  <a:gd name="T28" fmla="*/ 57 w 652"/>
                  <a:gd name="T29" fmla="*/ 368 h 680"/>
                  <a:gd name="T30" fmla="*/ 113 w 652"/>
                  <a:gd name="T31" fmla="*/ 396 h 680"/>
                  <a:gd name="T32" fmla="*/ 0 w 652"/>
                  <a:gd name="T33" fmla="*/ 396 h 680"/>
                  <a:gd name="T34" fmla="*/ 28 w 652"/>
                  <a:gd name="T35" fmla="*/ 453 h 680"/>
                  <a:gd name="T36" fmla="*/ 85 w 652"/>
                  <a:gd name="T37" fmla="*/ 481 h 680"/>
                  <a:gd name="T38" fmla="*/ 85 w 652"/>
                  <a:gd name="T39" fmla="*/ 510 h 680"/>
                  <a:gd name="T40" fmla="*/ 28 w 652"/>
                  <a:gd name="T41" fmla="*/ 510 h 680"/>
                  <a:gd name="T42" fmla="*/ 28 w 652"/>
                  <a:gd name="T43" fmla="*/ 623 h 680"/>
                  <a:gd name="T44" fmla="*/ 170 w 652"/>
                  <a:gd name="T45" fmla="*/ 538 h 680"/>
                  <a:gd name="T46" fmla="*/ 255 w 652"/>
                  <a:gd name="T47" fmla="*/ 538 h 680"/>
                  <a:gd name="T48" fmla="*/ 284 w 652"/>
                  <a:gd name="T49" fmla="*/ 453 h 680"/>
                  <a:gd name="T50" fmla="*/ 369 w 652"/>
                  <a:gd name="T51" fmla="*/ 425 h 680"/>
                  <a:gd name="T52" fmla="*/ 510 w 652"/>
                  <a:gd name="T53" fmla="*/ 652 h 680"/>
                  <a:gd name="T54" fmla="*/ 567 w 652"/>
                  <a:gd name="T55" fmla="*/ 623 h 680"/>
                  <a:gd name="T56" fmla="*/ 652 w 652"/>
                  <a:gd name="T57" fmla="*/ 680 h 680"/>
                  <a:gd name="T58" fmla="*/ 652 w 652"/>
                  <a:gd name="T59" fmla="*/ 538 h 680"/>
                  <a:gd name="T60" fmla="*/ 595 w 652"/>
                  <a:gd name="T61" fmla="*/ 481 h 680"/>
                  <a:gd name="T62" fmla="*/ 595 w 652"/>
                  <a:gd name="T63" fmla="*/ 453 h 680"/>
                  <a:gd name="T64" fmla="*/ 539 w 652"/>
                  <a:gd name="T65" fmla="*/ 396 h 680"/>
                  <a:gd name="T66" fmla="*/ 595 w 652"/>
                  <a:gd name="T67" fmla="*/ 340 h 680"/>
                  <a:gd name="T68" fmla="*/ 567 w 652"/>
                  <a:gd name="T69" fmla="*/ 311 h 680"/>
                  <a:gd name="T70" fmla="*/ 567 w 652"/>
                  <a:gd name="T71" fmla="*/ 283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652" h="680">
                    <a:moveTo>
                      <a:pt x="567" y="283"/>
                    </a:moveTo>
                    <a:lnTo>
                      <a:pt x="482" y="255"/>
                    </a:lnTo>
                    <a:lnTo>
                      <a:pt x="482" y="170"/>
                    </a:lnTo>
                    <a:lnTo>
                      <a:pt x="425" y="113"/>
                    </a:lnTo>
                    <a:lnTo>
                      <a:pt x="340" y="113"/>
                    </a:lnTo>
                    <a:lnTo>
                      <a:pt x="312" y="85"/>
                    </a:lnTo>
                    <a:lnTo>
                      <a:pt x="312" y="0"/>
                    </a:lnTo>
                    <a:lnTo>
                      <a:pt x="227" y="28"/>
                    </a:lnTo>
                    <a:lnTo>
                      <a:pt x="255" y="56"/>
                    </a:lnTo>
                    <a:lnTo>
                      <a:pt x="142" y="141"/>
                    </a:lnTo>
                    <a:lnTo>
                      <a:pt x="170" y="226"/>
                    </a:lnTo>
                    <a:lnTo>
                      <a:pt x="142" y="226"/>
                    </a:lnTo>
                    <a:lnTo>
                      <a:pt x="142" y="283"/>
                    </a:lnTo>
                    <a:lnTo>
                      <a:pt x="113" y="283"/>
                    </a:lnTo>
                    <a:lnTo>
                      <a:pt x="57" y="368"/>
                    </a:lnTo>
                    <a:lnTo>
                      <a:pt x="113" y="396"/>
                    </a:lnTo>
                    <a:lnTo>
                      <a:pt x="0" y="396"/>
                    </a:lnTo>
                    <a:lnTo>
                      <a:pt x="28" y="453"/>
                    </a:lnTo>
                    <a:lnTo>
                      <a:pt x="85" y="481"/>
                    </a:lnTo>
                    <a:lnTo>
                      <a:pt x="85" y="510"/>
                    </a:lnTo>
                    <a:lnTo>
                      <a:pt x="28" y="510"/>
                    </a:lnTo>
                    <a:lnTo>
                      <a:pt x="28" y="623"/>
                    </a:lnTo>
                    <a:lnTo>
                      <a:pt x="170" y="538"/>
                    </a:lnTo>
                    <a:lnTo>
                      <a:pt x="255" y="538"/>
                    </a:lnTo>
                    <a:lnTo>
                      <a:pt x="284" y="453"/>
                    </a:lnTo>
                    <a:lnTo>
                      <a:pt x="369" y="425"/>
                    </a:lnTo>
                    <a:lnTo>
                      <a:pt x="510" y="652"/>
                    </a:lnTo>
                    <a:lnTo>
                      <a:pt x="567" y="623"/>
                    </a:lnTo>
                    <a:lnTo>
                      <a:pt x="652" y="680"/>
                    </a:lnTo>
                    <a:lnTo>
                      <a:pt x="652" y="538"/>
                    </a:lnTo>
                    <a:lnTo>
                      <a:pt x="595" y="481"/>
                    </a:lnTo>
                    <a:lnTo>
                      <a:pt x="595" y="453"/>
                    </a:lnTo>
                    <a:lnTo>
                      <a:pt x="539" y="396"/>
                    </a:lnTo>
                    <a:lnTo>
                      <a:pt x="595" y="340"/>
                    </a:lnTo>
                    <a:lnTo>
                      <a:pt x="567" y="311"/>
                    </a:lnTo>
                    <a:lnTo>
                      <a:pt x="567" y="28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21" name="Freeform 957"/>
              <p:cNvSpPr>
                <a:spLocks/>
              </p:cNvSpPr>
              <p:nvPr/>
            </p:nvSpPr>
            <p:spPr bwMode="auto">
              <a:xfrm>
                <a:off x="1254" y="4838"/>
                <a:ext cx="1077" cy="1078"/>
              </a:xfrm>
              <a:custGeom>
                <a:avLst/>
                <a:gdLst>
                  <a:gd name="T0" fmla="*/ 113 w 1077"/>
                  <a:gd name="T1" fmla="*/ 936 h 1078"/>
                  <a:gd name="T2" fmla="*/ 113 w 1077"/>
                  <a:gd name="T3" fmla="*/ 794 h 1078"/>
                  <a:gd name="T4" fmla="*/ 56 w 1077"/>
                  <a:gd name="T5" fmla="*/ 737 h 1078"/>
                  <a:gd name="T6" fmla="*/ 56 w 1077"/>
                  <a:gd name="T7" fmla="*/ 709 h 1078"/>
                  <a:gd name="T8" fmla="*/ 0 w 1077"/>
                  <a:gd name="T9" fmla="*/ 652 h 1078"/>
                  <a:gd name="T10" fmla="*/ 56 w 1077"/>
                  <a:gd name="T11" fmla="*/ 596 h 1078"/>
                  <a:gd name="T12" fmla="*/ 28 w 1077"/>
                  <a:gd name="T13" fmla="*/ 567 h 1078"/>
                  <a:gd name="T14" fmla="*/ 28 w 1077"/>
                  <a:gd name="T15" fmla="*/ 539 h 1078"/>
                  <a:gd name="T16" fmla="*/ 113 w 1077"/>
                  <a:gd name="T17" fmla="*/ 482 h 1078"/>
                  <a:gd name="T18" fmla="*/ 85 w 1077"/>
                  <a:gd name="T19" fmla="*/ 426 h 1078"/>
                  <a:gd name="T20" fmla="*/ 113 w 1077"/>
                  <a:gd name="T21" fmla="*/ 312 h 1078"/>
                  <a:gd name="T22" fmla="*/ 170 w 1077"/>
                  <a:gd name="T23" fmla="*/ 312 h 1078"/>
                  <a:gd name="T24" fmla="*/ 255 w 1077"/>
                  <a:gd name="T25" fmla="*/ 369 h 1078"/>
                  <a:gd name="T26" fmla="*/ 340 w 1077"/>
                  <a:gd name="T27" fmla="*/ 397 h 1078"/>
                  <a:gd name="T28" fmla="*/ 368 w 1077"/>
                  <a:gd name="T29" fmla="*/ 369 h 1078"/>
                  <a:gd name="T30" fmla="*/ 482 w 1077"/>
                  <a:gd name="T31" fmla="*/ 369 h 1078"/>
                  <a:gd name="T32" fmla="*/ 482 w 1077"/>
                  <a:gd name="T33" fmla="*/ 341 h 1078"/>
                  <a:gd name="T34" fmla="*/ 567 w 1077"/>
                  <a:gd name="T35" fmla="*/ 312 h 1078"/>
                  <a:gd name="T36" fmla="*/ 595 w 1077"/>
                  <a:gd name="T37" fmla="*/ 284 h 1078"/>
                  <a:gd name="T38" fmla="*/ 652 w 1077"/>
                  <a:gd name="T39" fmla="*/ 284 h 1078"/>
                  <a:gd name="T40" fmla="*/ 652 w 1077"/>
                  <a:gd name="T41" fmla="*/ 227 h 1078"/>
                  <a:gd name="T42" fmla="*/ 595 w 1077"/>
                  <a:gd name="T43" fmla="*/ 199 h 1078"/>
                  <a:gd name="T44" fmla="*/ 623 w 1077"/>
                  <a:gd name="T45" fmla="*/ 170 h 1078"/>
                  <a:gd name="T46" fmla="*/ 595 w 1077"/>
                  <a:gd name="T47" fmla="*/ 114 h 1078"/>
                  <a:gd name="T48" fmla="*/ 652 w 1077"/>
                  <a:gd name="T49" fmla="*/ 85 h 1078"/>
                  <a:gd name="T50" fmla="*/ 623 w 1077"/>
                  <a:gd name="T51" fmla="*/ 29 h 1078"/>
                  <a:gd name="T52" fmla="*/ 680 w 1077"/>
                  <a:gd name="T53" fmla="*/ 0 h 1078"/>
                  <a:gd name="T54" fmla="*/ 737 w 1077"/>
                  <a:gd name="T55" fmla="*/ 114 h 1078"/>
                  <a:gd name="T56" fmla="*/ 822 w 1077"/>
                  <a:gd name="T57" fmla="*/ 142 h 1078"/>
                  <a:gd name="T58" fmla="*/ 850 w 1077"/>
                  <a:gd name="T59" fmla="*/ 114 h 1078"/>
                  <a:gd name="T60" fmla="*/ 935 w 1077"/>
                  <a:gd name="T61" fmla="*/ 114 h 1078"/>
                  <a:gd name="T62" fmla="*/ 964 w 1077"/>
                  <a:gd name="T63" fmla="*/ 142 h 1078"/>
                  <a:gd name="T64" fmla="*/ 1020 w 1077"/>
                  <a:gd name="T65" fmla="*/ 142 h 1078"/>
                  <a:gd name="T66" fmla="*/ 1020 w 1077"/>
                  <a:gd name="T67" fmla="*/ 284 h 1078"/>
                  <a:gd name="T68" fmla="*/ 992 w 1077"/>
                  <a:gd name="T69" fmla="*/ 341 h 1078"/>
                  <a:gd name="T70" fmla="*/ 794 w 1077"/>
                  <a:gd name="T71" fmla="*/ 369 h 1078"/>
                  <a:gd name="T72" fmla="*/ 822 w 1077"/>
                  <a:gd name="T73" fmla="*/ 511 h 1078"/>
                  <a:gd name="T74" fmla="*/ 765 w 1077"/>
                  <a:gd name="T75" fmla="*/ 567 h 1078"/>
                  <a:gd name="T76" fmla="*/ 822 w 1077"/>
                  <a:gd name="T77" fmla="*/ 681 h 1078"/>
                  <a:gd name="T78" fmla="*/ 964 w 1077"/>
                  <a:gd name="T79" fmla="*/ 737 h 1078"/>
                  <a:gd name="T80" fmla="*/ 1049 w 1077"/>
                  <a:gd name="T81" fmla="*/ 879 h 1078"/>
                  <a:gd name="T82" fmla="*/ 1077 w 1077"/>
                  <a:gd name="T83" fmla="*/ 1078 h 1078"/>
                  <a:gd name="T84" fmla="*/ 964 w 1077"/>
                  <a:gd name="T85" fmla="*/ 1021 h 1078"/>
                  <a:gd name="T86" fmla="*/ 822 w 1077"/>
                  <a:gd name="T87" fmla="*/ 1021 h 1078"/>
                  <a:gd name="T88" fmla="*/ 850 w 1077"/>
                  <a:gd name="T89" fmla="*/ 936 h 1078"/>
                  <a:gd name="T90" fmla="*/ 765 w 1077"/>
                  <a:gd name="T91" fmla="*/ 851 h 1078"/>
                  <a:gd name="T92" fmla="*/ 737 w 1077"/>
                  <a:gd name="T93" fmla="*/ 794 h 1078"/>
                  <a:gd name="T94" fmla="*/ 510 w 1077"/>
                  <a:gd name="T95" fmla="*/ 709 h 1078"/>
                  <a:gd name="T96" fmla="*/ 453 w 1077"/>
                  <a:gd name="T97" fmla="*/ 879 h 1078"/>
                  <a:gd name="T98" fmla="*/ 397 w 1077"/>
                  <a:gd name="T99" fmla="*/ 737 h 1078"/>
                  <a:gd name="T100" fmla="*/ 255 w 1077"/>
                  <a:gd name="T101" fmla="*/ 908 h 1078"/>
                  <a:gd name="T102" fmla="*/ 170 w 1077"/>
                  <a:gd name="T103" fmla="*/ 936 h 1078"/>
                  <a:gd name="T104" fmla="*/ 113 w 1077"/>
                  <a:gd name="T105" fmla="*/ 936 h 10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077" h="1078">
                    <a:moveTo>
                      <a:pt x="113" y="936"/>
                    </a:moveTo>
                    <a:lnTo>
                      <a:pt x="113" y="794"/>
                    </a:lnTo>
                    <a:lnTo>
                      <a:pt x="56" y="737"/>
                    </a:lnTo>
                    <a:lnTo>
                      <a:pt x="56" y="709"/>
                    </a:lnTo>
                    <a:lnTo>
                      <a:pt x="0" y="652"/>
                    </a:lnTo>
                    <a:lnTo>
                      <a:pt x="56" y="596"/>
                    </a:lnTo>
                    <a:lnTo>
                      <a:pt x="28" y="567"/>
                    </a:lnTo>
                    <a:lnTo>
                      <a:pt x="28" y="539"/>
                    </a:lnTo>
                    <a:lnTo>
                      <a:pt x="113" y="482"/>
                    </a:lnTo>
                    <a:lnTo>
                      <a:pt x="85" y="426"/>
                    </a:lnTo>
                    <a:lnTo>
                      <a:pt x="113" y="312"/>
                    </a:lnTo>
                    <a:lnTo>
                      <a:pt x="170" y="312"/>
                    </a:lnTo>
                    <a:lnTo>
                      <a:pt x="255" y="369"/>
                    </a:lnTo>
                    <a:lnTo>
                      <a:pt x="340" y="397"/>
                    </a:lnTo>
                    <a:lnTo>
                      <a:pt x="368" y="369"/>
                    </a:lnTo>
                    <a:lnTo>
                      <a:pt x="482" y="369"/>
                    </a:lnTo>
                    <a:lnTo>
                      <a:pt x="482" y="341"/>
                    </a:lnTo>
                    <a:lnTo>
                      <a:pt x="567" y="312"/>
                    </a:lnTo>
                    <a:lnTo>
                      <a:pt x="595" y="284"/>
                    </a:lnTo>
                    <a:lnTo>
                      <a:pt x="652" y="284"/>
                    </a:lnTo>
                    <a:lnTo>
                      <a:pt x="652" y="227"/>
                    </a:lnTo>
                    <a:lnTo>
                      <a:pt x="595" y="199"/>
                    </a:lnTo>
                    <a:lnTo>
                      <a:pt x="623" y="170"/>
                    </a:lnTo>
                    <a:lnTo>
                      <a:pt x="595" y="114"/>
                    </a:lnTo>
                    <a:lnTo>
                      <a:pt x="652" y="85"/>
                    </a:lnTo>
                    <a:lnTo>
                      <a:pt x="623" y="29"/>
                    </a:lnTo>
                    <a:lnTo>
                      <a:pt x="680" y="0"/>
                    </a:lnTo>
                    <a:lnTo>
                      <a:pt x="737" y="114"/>
                    </a:lnTo>
                    <a:lnTo>
                      <a:pt x="822" y="142"/>
                    </a:lnTo>
                    <a:lnTo>
                      <a:pt x="850" y="114"/>
                    </a:lnTo>
                    <a:lnTo>
                      <a:pt x="935" y="114"/>
                    </a:lnTo>
                    <a:lnTo>
                      <a:pt x="964" y="142"/>
                    </a:lnTo>
                    <a:lnTo>
                      <a:pt x="1020" y="142"/>
                    </a:lnTo>
                    <a:lnTo>
                      <a:pt x="1020" y="284"/>
                    </a:lnTo>
                    <a:lnTo>
                      <a:pt x="992" y="341"/>
                    </a:lnTo>
                    <a:lnTo>
                      <a:pt x="794" y="369"/>
                    </a:lnTo>
                    <a:lnTo>
                      <a:pt x="822" y="511"/>
                    </a:lnTo>
                    <a:lnTo>
                      <a:pt x="765" y="567"/>
                    </a:lnTo>
                    <a:lnTo>
                      <a:pt x="822" y="681"/>
                    </a:lnTo>
                    <a:lnTo>
                      <a:pt x="964" y="737"/>
                    </a:lnTo>
                    <a:lnTo>
                      <a:pt x="1049" y="879"/>
                    </a:lnTo>
                    <a:lnTo>
                      <a:pt x="1077" y="1078"/>
                    </a:lnTo>
                    <a:lnTo>
                      <a:pt x="964" y="1021"/>
                    </a:lnTo>
                    <a:lnTo>
                      <a:pt x="822" y="1021"/>
                    </a:lnTo>
                    <a:lnTo>
                      <a:pt x="850" y="936"/>
                    </a:lnTo>
                    <a:lnTo>
                      <a:pt x="765" y="851"/>
                    </a:lnTo>
                    <a:lnTo>
                      <a:pt x="737" y="794"/>
                    </a:lnTo>
                    <a:lnTo>
                      <a:pt x="510" y="709"/>
                    </a:lnTo>
                    <a:lnTo>
                      <a:pt x="453" y="879"/>
                    </a:lnTo>
                    <a:lnTo>
                      <a:pt x="397" y="737"/>
                    </a:lnTo>
                    <a:lnTo>
                      <a:pt x="255" y="908"/>
                    </a:lnTo>
                    <a:lnTo>
                      <a:pt x="170" y="936"/>
                    </a:lnTo>
                    <a:lnTo>
                      <a:pt x="113" y="93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38" name="グループ化 37"/>
            <p:cNvGrpSpPr/>
            <p:nvPr/>
          </p:nvGrpSpPr>
          <p:grpSpPr>
            <a:xfrm>
              <a:off x="1292665" y="866874"/>
              <a:ext cx="10728395" cy="7989482"/>
              <a:chOff x="1292665" y="866874"/>
              <a:chExt cx="10728395" cy="7989482"/>
            </a:xfrm>
          </p:grpSpPr>
          <p:sp>
            <p:nvSpPr>
              <p:cNvPr id="39" name="正方形/長方形 38"/>
              <p:cNvSpPr/>
              <p:nvPr/>
            </p:nvSpPr>
            <p:spPr>
              <a:xfrm>
                <a:off x="6558306" y="260211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高知市</a:t>
                </a:r>
              </a:p>
            </p:txBody>
          </p:sp>
          <p:sp>
            <p:nvSpPr>
              <p:cNvPr id="40" name="正方形/長方形 39"/>
              <p:cNvSpPr/>
              <p:nvPr/>
            </p:nvSpPr>
            <p:spPr>
              <a:xfrm>
                <a:off x="7296047" y="247799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南国市</a:t>
                </a:r>
              </a:p>
            </p:txBody>
          </p:sp>
          <p:sp>
            <p:nvSpPr>
              <p:cNvPr id="41" name="正方形/長方形 40"/>
              <p:cNvSpPr/>
              <p:nvPr/>
            </p:nvSpPr>
            <p:spPr>
              <a:xfrm>
                <a:off x="11278549" y="313203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東洋町</a:t>
                </a:r>
              </a:p>
            </p:txBody>
          </p:sp>
          <p:sp>
            <p:nvSpPr>
              <p:cNvPr id="42" name="正方形/長方形 41"/>
              <p:cNvSpPr/>
              <p:nvPr/>
            </p:nvSpPr>
            <p:spPr>
              <a:xfrm>
                <a:off x="8449115" y="304889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芸西村</a:t>
                </a:r>
              </a:p>
            </p:txBody>
          </p:sp>
          <p:sp>
            <p:nvSpPr>
              <p:cNvPr id="43" name="正方形/長方形 42"/>
              <p:cNvSpPr/>
              <p:nvPr/>
            </p:nvSpPr>
            <p:spPr>
              <a:xfrm>
                <a:off x="5815795" y="86687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大川村</a:t>
                </a:r>
              </a:p>
            </p:txBody>
          </p:sp>
          <p:sp>
            <p:nvSpPr>
              <p:cNvPr id="44" name="正方形/長方形 43"/>
              <p:cNvSpPr/>
              <p:nvPr/>
            </p:nvSpPr>
            <p:spPr>
              <a:xfrm>
                <a:off x="4532753" y="296406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越知町</a:t>
                </a:r>
              </a:p>
            </p:txBody>
          </p:sp>
          <p:sp>
            <p:nvSpPr>
              <p:cNvPr id="45" name="正方形/長方形 44"/>
              <p:cNvSpPr/>
              <p:nvPr/>
            </p:nvSpPr>
            <p:spPr>
              <a:xfrm>
                <a:off x="2682716" y="408690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檮原町</a:t>
                </a:r>
              </a:p>
            </p:txBody>
          </p:sp>
          <p:sp>
            <p:nvSpPr>
              <p:cNvPr id="46" name="正方形/長方形 45"/>
              <p:cNvSpPr/>
              <p:nvPr/>
            </p:nvSpPr>
            <p:spPr>
              <a:xfrm>
                <a:off x="1292665" y="854857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大月町</a:t>
                </a:r>
              </a:p>
            </p:txBody>
          </p:sp>
          <p:sp>
            <p:nvSpPr>
              <p:cNvPr id="47" name="正方形/長方形 46"/>
              <p:cNvSpPr/>
              <p:nvPr/>
            </p:nvSpPr>
            <p:spPr>
              <a:xfrm>
                <a:off x="2283265" y="784076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三原村</a:t>
                </a:r>
              </a:p>
            </p:txBody>
          </p:sp>
          <p:sp>
            <p:nvSpPr>
              <p:cNvPr id="48" name="正方形/長方形 47"/>
              <p:cNvSpPr/>
              <p:nvPr/>
            </p:nvSpPr>
            <p:spPr>
              <a:xfrm>
                <a:off x="3416969" y="651440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黒潮町</a:t>
                </a:r>
              </a:p>
            </p:txBody>
          </p:sp>
          <p:sp>
            <p:nvSpPr>
              <p:cNvPr id="49" name="正方形/長方形 48"/>
              <p:cNvSpPr/>
              <p:nvPr/>
            </p:nvSpPr>
            <p:spPr>
              <a:xfrm>
                <a:off x="3048001" y="5386388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四万十町</a:t>
                </a:r>
              </a:p>
            </p:txBody>
          </p:sp>
          <p:sp>
            <p:nvSpPr>
              <p:cNvPr id="50" name="正方形/長方形 49"/>
              <p:cNvSpPr/>
              <p:nvPr/>
            </p:nvSpPr>
            <p:spPr>
              <a:xfrm>
                <a:off x="4935977" y="332569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佐川町</a:t>
                </a:r>
              </a:p>
            </p:txBody>
          </p:sp>
          <p:sp>
            <p:nvSpPr>
              <p:cNvPr id="51" name="正方形/長方形 50"/>
              <p:cNvSpPr/>
              <p:nvPr/>
            </p:nvSpPr>
            <p:spPr>
              <a:xfrm>
                <a:off x="5171353" y="181205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いの町</a:t>
                </a:r>
              </a:p>
            </p:txBody>
          </p:sp>
          <p:sp>
            <p:nvSpPr>
              <p:cNvPr id="52" name="正方形/長方形 51"/>
              <p:cNvSpPr/>
              <p:nvPr/>
            </p:nvSpPr>
            <p:spPr>
              <a:xfrm>
                <a:off x="10441207" y="316081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北川村</a:t>
                </a:r>
              </a:p>
            </p:txBody>
          </p:sp>
          <p:sp>
            <p:nvSpPr>
              <p:cNvPr id="53" name="正方形/長方形 52"/>
              <p:cNvSpPr/>
              <p:nvPr/>
            </p:nvSpPr>
            <p:spPr>
              <a:xfrm>
                <a:off x="7938514" y="275351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香南市</a:t>
                </a:r>
              </a:p>
            </p:txBody>
          </p:sp>
          <p:sp>
            <p:nvSpPr>
              <p:cNvPr id="54" name="正方形/長方形 53"/>
              <p:cNvSpPr/>
              <p:nvPr/>
            </p:nvSpPr>
            <p:spPr>
              <a:xfrm>
                <a:off x="2111773" y="6399311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四万十市</a:t>
                </a:r>
              </a:p>
            </p:txBody>
          </p:sp>
          <p:sp>
            <p:nvSpPr>
              <p:cNvPr id="55" name="正方形/長方形 54"/>
              <p:cNvSpPr/>
              <p:nvPr/>
            </p:nvSpPr>
            <p:spPr>
              <a:xfrm>
                <a:off x="5846854" y="342661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土佐市</a:t>
                </a:r>
              </a:p>
            </p:txBody>
          </p:sp>
          <p:sp>
            <p:nvSpPr>
              <p:cNvPr id="56" name="正方形/長方形 55"/>
              <p:cNvSpPr/>
              <p:nvPr/>
            </p:nvSpPr>
            <p:spPr>
              <a:xfrm>
                <a:off x="10600687" y="424835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室戸市</a:t>
                </a:r>
              </a:p>
            </p:txBody>
          </p:sp>
          <p:sp>
            <p:nvSpPr>
              <p:cNvPr id="57" name="正方形/長方形 56"/>
              <p:cNvSpPr/>
              <p:nvPr/>
            </p:nvSpPr>
            <p:spPr>
              <a:xfrm>
                <a:off x="9247407" y="263188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安芸市</a:t>
                </a:r>
              </a:p>
            </p:txBody>
          </p:sp>
          <p:sp>
            <p:nvSpPr>
              <p:cNvPr id="58" name="正方形/長方形 57"/>
              <p:cNvSpPr/>
              <p:nvPr/>
            </p:nvSpPr>
            <p:spPr>
              <a:xfrm>
                <a:off x="5109588" y="395466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須崎市</a:t>
                </a:r>
              </a:p>
            </p:txBody>
          </p:sp>
          <p:sp>
            <p:nvSpPr>
              <p:cNvPr id="59" name="正方形/長方形 58"/>
              <p:cNvSpPr/>
              <p:nvPr/>
            </p:nvSpPr>
            <p:spPr>
              <a:xfrm>
                <a:off x="1528982" y="737254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宿毛市</a:t>
                </a:r>
              </a:p>
            </p:txBody>
          </p:sp>
          <p:sp>
            <p:nvSpPr>
              <p:cNvPr id="60" name="正方形/長方形 59"/>
              <p:cNvSpPr/>
              <p:nvPr/>
            </p:nvSpPr>
            <p:spPr>
              <a:xfrm>
                <a:off x="2227280" y="8405118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土佐清水市</a:t>
                </a:r>
              </a:p>
            </p:txBody>
          </p:sp>
          <p:sp>
            <p:nvSpPr>
              <p:cNvPr id="61" name="正方形/長方形 60"/>
              <p:cNvSpPr/>
              <p:nvPr/>
            </p:nvSpPr>
            <p:spPr>
              <a:xfrm>
                <a:off x="6187050" y="149711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土佐町</a:t>
                </a:r>
              </a:p>
            </p:txBody>
          </p:sp>
          <p:sp>
            <p:nvSpPr>
              <p:cNvPr id="62" name="正方形/長方形 61"/>
              <p:cNvSpPr/>
              <p:nvPr/>
            </p:nvSpPr>
            <p:spPr>
              <a:xfrm>
                <a:off x="5422326" y="297815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日高村</a:t>
                </a:r>
              </a:p>
            </p:txBody>
          </p:sp>
          <p:sp>
            <p:nvSpPr>
              <p:cNvPr id="63" name="正方形/長方形 62"/>
              <p:cNvSpPr/>
              <p:nvPr/>
            </p:nvSpPr>
            <p:spPr>
              <a:xfrm>
                <a:off x="3722249" y="386571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津野町</a:t>
                </a:r>
              </a:p>
            </p:txBody>
          </p:sp>
          <p:sp>
            <p:nvSpPr>
              <p:cNvPr id="64" name="正方形/長方形 63"/>
              <p:cNvSpPr/>
              <p:nvPr/>
            </p:nvSpPr>
            <p:spPr>
              <a:xfrm>
                <a:off x="4159480" y="4530725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中土佐町</a:t>
                </a:r>
              </a:p>
            </p:txBody>
          </p:sp>
          <p:sp>
            <p:nvSpPr>
              <p:cNvPr id="65" name="正方形/長方形 64"/>
              <p:cNvSpPr/>
              <p:nvPr/>
            </p:nvSpPr>
            <p:spPr>
              <a:xfrm>
                <a:off x="3790951" y="2642492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仁淀川町</a:t>
                </a:r>
              </a:p>
            </p:txBody>
          </p:sp>
          <p:sp>
            <p:nvSpPr>
              <p:cNvPr id="66" name="正方形/長方形 65"/>
              <p:cNvSpPr/>
              <p:nvPr/>
            </p:nvSpPr>
            <p:spPr>
              <a:xfrm>
                <a:off x="7877176" y="103294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大豊町</a:t>
                </a:r>
              </a:p>
            </p:txBody>
          </p:sp>
          <p:sp>
            <p:nvSpPr>
              <p:cNvPr id="67" name="正方形/長方形 66"/>
              <p:cNvSpPr/>
              <p:nvPr/>
            </p:nvSpPr>
            <p:spPr>
              <a:xfrm>
                <a:off x="6974108" y="93523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本山町</a:t>
                </a:r>
              </a:p>
            </p:txBody>
          </p:sp>
          <p:sp>
            <p:nvSpPr>
              <p:cNvPr id="68" name="正方形/長方形 67"/>
              <p:cNvSpPr/>
              <p:nvPr/>
            </p:nvSpPr>
            <p:spPr>
              <a:xfrm>
                <a:off x="10180638" y="227889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馬路村</a:t>
                </a:r>
              </a:p>
            </p:txBody>
          </p:sp>
          <p:sp>
            <p:nvSpPr>
              <p:cNvPr id="69" name="正方形/長方形 68"/>
              <p:cNvSpPr/>
              <p:nvPr/>
            </p:nvSpPr>
            <p:spPr>
              <a:xfrm>
                <a:off x="9537021" y="333613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安田町</a:t>
                </a:r>
              </a:p>
            </p:txBody>
          </p:sp>
          <p:sp>
            <p:nvSpPr>
              <p:cNvPr id="70" name="正方形/長方形 69"/>
              <p:cNvSpPr/>
              <p:nvPr/>
            </p:nvSpPr>
            <p:spPr>
              <a:xfrm>
                <a:off x="9397293" y="377368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田野町</a:t>
                </a:r>
              </a:p>
            </p:txBody>
          </p:sp>
          <p:sp>
            <p:nvSpPr>
              <p:cNvPr id="71" name="正方形/長方形 70"/>
              <p:cNvSpPr/>
              <p:nvPr/>
            </p:nvSpPr>
            <p:spPr>
              <a:xfrm>
                <a:off x="8585863" y="175827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香美市</a:t>
                </a:r>
              </a:p>
            </p:txBody>
          </p:sp>
          <p:sp>
            <p:nvSpPr>
              <p:cNvPr id="72" name="正方形/長方形 71"/>
              <p:cNvSpPr/>
              <p:nvPr/>
            </p:nvSpPr>
            <p:spPr>
              <a:xfrm>
                <a:off x="9537021" y="4078288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奈半利町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92792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549275" y="390525"/>
            <a:ext cx="11471785" cy="9090025"/>
            <a:chOff x="549275" y="390525"/>
            <a:chExt cx="11471785" cy="9090025"/>
          </a:xfrm>
        </p:grpSpPr>
        <p:grpSp>
          <p:nvGrpSpPr>
            <p:cNvPr id="11113" name="Group 873"/>
            <p:cNvGrpSpPr>
              <a:grpSpLocks/>
            </p:cNvGrpSpPr>
            <p:nvPr/>
          </p:nvGrpSpPr>
          <p:grpSpPr bwMode="auto">
            <a:xfrm>
              <a:off x="549275" y="390525"/>
              <a:ext cx="11342688" cy="9090025"/>
              <a:chOff x="346" y="246"/>
              <a:chExt cx="7145" cy="5726"/>
            </a:xfrm>
          </p:grpSpPr>
          <p:sp>
            <p:nvSpPr>
              <p:cNvPr id="11073" name="Freeform 833"/>
              <p:cNvSpPr>
                <a:spLocks/>
              </p:cNvSpPr>
              <p:nvPr/>
            </p:nvSpPr>
            <p:spPr bwMode="auto">
              <a:xfrm>
                <a:off x="346" y="5746"/>
                <a:ext cx="171" cy="226"/>
              </a:xfrm>
              <a:custGeom>
                <a:avLst/>
                <a:gdLst>
                  <a:gd name="T0" fmla="*/ 0 w 171"/>
                  <a:gd name="T1" fmla="*/ 0 h 226"/>
                  <a:gd name="T2" fmla="*/ 0 w 171"/>
                  <a:gd name="T3" fmla="*/ 113 h 226"/>
                  <a:gd name="T4" fmla="*/ 57 w 171"/>
                  <a:gd name="T5" fmla="*/ 113 h 226"/>
                  <a:gd name="T6" fmla="*/ 57 w 171"/>
                  <a:gd name="T7" fmla="*/ 170 h 226"/>
                  <a:gd name="T8" fmla="*/ 0 w 171"/>
                  <a:gd name="T9" fmla="*/ 170 h 226"/>
                  <a:gd name="T10" fmla="*/ 0 w 171"/>
                  <a:gd name="T11" fmla="*/ 226 h 226"/>
                  <a:gd name="T12" fmla="*/ 171 w 171"/>
                  <a:gd name="T13" fmla="*/ 226 h 226"/>
                  <a:gd name="T14" fmla="*/ 171 w 171"/>
                  <a:gd name="T15" fmla="*/ 56 h 226"/>
                  <a:gd name="T16" fmla="*/ 114 w 171"/>
                  <a:gd name="T17" fmla="*/ 56 h 226"/>
                  <a:gd name="T18" fmla="*/ 114 w 171"/>
                  <a:gd name="T19" fmla="*/ 0 h 226"/>
                  <a:gd name="T20" fmla="*/ 0 w 171"/>
                  <a:gd name="T21" fmla="*/ 0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71" h="226">
                    <a:moveTo>
                      <a:pt x="0" y="0"/>
                    </a:moveTo>
                    <a:lnTo>
                      <a:pt x="0" y="113"/>
                    </a:lnTo>
                    <a:lnTo>
                      <a:pt x="57" y="113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226"/>
                    </a:lnTo>
                    <a:lnTo>
                      <a:pt x="171" y="226"/>
                    </a:lnTo>
                    <a:lnTo>
                      <a:pt x="171" y="56"/>
                    </a:lnTo>
                    <a:lnTo>
                      <a:pt x="114" y="56"/>
                    </a:lnTo>
                    <a:lnTo>
                      <a:pt x="114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74" name="Freeform 834"/>
              <p:cNvSpPr>
                <a:spLocks/>
              </p:cNvSpPr>
              <p:nvPr/>
            </p:nvSpPr>
            <p:spPr bwMode="auto">
              <a:xfrm>
                <a:off x="2841" y="529"/>
                <a:ext cx="1304" cy="1531"/>
              </a:xfrm>
              <a:custGeom>
                <a:avLst/>
                <a:gdLst>
                  <a:gd name="T0" fmla="*/ 1191 w 1304"/>
                  <a:gd name="T1" fmla="*/ 794 h 1531"/>
                  <a:gd name="T2" fmla="*/ 1078 w 1304"/>
                  <a:gd name="T3" fmla="*/ 851 h 1531"/>
                  <a:gd name="T4" fmla="*/ 1021 w 1304"/>
                  <a:gd name="T5" fmla="*/ 1021 h 1531"/>
                  <a:gd name="T6" fmla="*/ 1078 w 1304"/>
                  <a:gd name="T7" fmla="*/ 1134 h 1531"/>
                  <a:gd name="T8" fmla="*/ 1021 w 1304"/>
                  <a:gd name="T9" fmla="*/ 1191 h 1531"/>
                  <a:gd name="T10" fmla="*/ 1078 w 1304"/>
                  <a:gd name="T11" fmla="*/ 1248 h 1531"/>
                  <a:gd name="T12" fmla="*/ 1304 w 1304"/>
                  <a:gd name="T13" fmla="*/ 1418 h 1531"/>
                  <a:gd name="T14" fmla="*/ 1248 w 1304"/>
                  <a:gd name="T15" fmla="*/ 1531 h 1531"/>
                  <a:gd name="T16" fmla="*/ 1134 w 1304"/>
                  <a:gd name="T17" fmla="*/ 1474 h 1531"/>
                  <a:gd name="T18" fmla="*/ 1021 w 1304"/>
                  <a:gd name="T19" fmla="*/ 1361 h 1531"/>
                  <a:gd name="T20" fmla="*/ 907 w 1304"/>
                  <a:gd name="T21" fmla="*/ 1248 h 1531"/>
                  <a:gd name="T22" fmla="*/ 851 w 1304"/>
                  <a:gd name="T23" fmla="*/ 1304 h 1531"/>
                  <a:gd name="T24" fmla="*/ 737 w 1304"/>
                  <a:gd name="T25" fmla="*/ 1248 h 1531"/>
                  <a:gd name="T26" fmla="*/ 624 w 1304"/>
                  <a:gd name="T27" fmla="*/ 1191 h 1531"/>
                  <a:gd name="T28" fmla="*/ 567 w 1304"/>
                  <a:gd name="T29" fmla="*/ 1134 h 1531"/>
                  <a:gd name="T30" fmla="*/ 511 w 1304"/>
                  <a:gd name="T31" fmla="*/ 1077 h 1531"/>
                  <a:gd name="T32" fmla="*/ 284 w 1304"/>
                  <a:gd name="T33" fmla="*/ 964 h 1531"/>
                  <a:gd name="T34" fmla="*/ 340 w 1304"/>
                  <a:gd name="T35" fmla="*/ 737 h 1531"/>
                  <a:gd name="T36" fmla="*/ 284 w 1304"/>
                  <a:gd name="T37" fmla="*/ 681 h 1531"/>
                  <a:gd name="T38" fmla="*/ 227 w 1304"/>
                  <a:gd name="T39" fmla="*/ 624 h 1531"/>
                  <a:gd name="T40" fmla="*/ 114 w 1304"/>
                  <a:gd name="T41" fmla="*/ 567 h 1531"/>
                  <a:gd name="T42" fmla="*/ 57 w 1304"/>
                  <a:gd name="T43" fmla="*/ 454 h 1531"/>
                  <a:gd name="T44" fmla="*/ 0 w 1304"/>
                  <a:gd name="T45" fmla="*/ 340 h 1531"/>
                  <a:gd name="T46" fmla="*/ 114 w 1304"/>
                  <a:gd name="T47" fmla="*/ 227 h 1531"/>
                  <a:gd name="T48" fmla="*/ 170 w 1304"/>
                  <a:gd name="T49" fmla="*/ 170 h 1531"/>
                  <a:gd name="T50" fmla="*/ 284 w 1304"/>
                  <a:gd name="T51" fmla="*/ 227 h 1531"/>
                  <a:gd name="T52" fmla="*/ 340 w 1304"/>
                  <a:gd name="T53" fmla="*/ 170 h 1531"/>
                  <a:gd name="T54" fmla="*/ 454 w 1304"/>
                  <a:gd name="T55" fmla="*/ 0 h 1531"/>
                  <a:gd name="T56" fmla="*/ 681 w 1304"/>
                  <a:gd name="T57" fmla="*/ 57 h 1531"/>
                  <a:gd name="T58" fmla="*/ 737 w 1304"/>
                  <a:gd name="T59" fmla="*/ 114 h 1531"/>
                  <a:gd name="T60" fmla="*/ 794 w 1304"/>
                  <a:gd name="T61" fmla="*/ 170 h 1531"/>
                  <a:gd name="T62" fmla="*/ 851 w 1304"/>
                  <a:gd name="T63" fmla="*/ 510 h 1531"/>
                  <a:gd name="T64" fmla="*/ 907 w 1304"/>
                  <a:gd name="T65" fmla="*/ 567 h 1531"/>
                  <a:gd name="T66" fmla="*/ 964 w 1304"/>
                  <a:gd name="T67" fmla="*/ 624 h 1531"/>
                  <a:gd name="T68" fmla="*/ 1021 w 1304"/>
                  <a:gd name="T69" fmla="*/ 737 h 1531"/>
                  <a:gd name="T70" fmla="*/ 1078 w 1304"/>
                  <a:gd name="T71" fmla="*/ 681 h 1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304" h="1531">
                    <a:moveTo>
                      <a:pt x="1191" y="681"/>
                    </a:moveTo>
                    <a:lnTo>
                      <a:pt x="1191" y="794"/>
                    </a:lnTo>
                    <a:lnTo>
                      <a:pt x="1078" y="794"/>
                    </a:lnTo>
                    <a:lnTo>
                      <a:pt x="1078" y="851"/>
                    </a:lnTo>
                    <a:lnTo>
                      <a:pt x="1021" y="851"/>
                    </a:lnTo>
                    <a:lnTo>
                      <a:pt x="1021" y="1021"/>
                    </a:lnTo>
                    <a:lnTo>
                      <a:pt x="1078" y="1021"/>
                    </a:lnTo>
                    <a:lnTo>
                      <a:pt x="1078" y="1134"/>
                    </a:lnTo>
                    <a:lnTo>
                      <a:pt x="1021" y="1134"/>
                    </a:lnTo>
                    <a:lnTo>
                      <a:pt x="1021" y="1191"/>
                    </a:lnTo>
                    <a:lnTo>
                      <a:pt x="1078" y="1191"/>
                    </a:lnTo>
                    <a:lnTo>
                      <a:pt x="1078" y="1248"/>
                    </a:lnTo>
                    <a:lnTo>
                      <a:pt x="1304" y="1248"/>
                    </a:lnTo>
                    <a:lnTo>
                      <a:pt x="1304" y="1418"/>
                    </a:lnTo>
                    <a:lnTo>
                      <a:pt x="1248" y="1418"/>
                    </a:lnTo>
                    <a:lnTo>
                      <a:pt x="1248" y="1531"/>
                    </a:lnTo>
                    <a:lnTo>
                      <a:pt x="1134" y="1531"/>
                    </a:lnTo>
                    <a:lnTo>
                      <a:pt x="1134" y="1474"/>
                    </a:lnTo>
                    <a:lnTo>
                      <a:pt x="1021" y="1474"/>
                    </a:lnTo>
                    <a:lnTo>
                      <a:pt x="1021" y="1361"/>
                    </a:lnTo>
                    <a:lnTo>
                      <a:pt x="907" y="1361"/>
                    </a:lnTo>
                    <a:lnTo>
                      <a:pt x="907" y="1248"/>
                    </a:lnTo>
                    <a:lnTo>
                      <a:pt x="851" y="1248"/>
                    </a:lnTo>
                    <a:lnTo>
                      <a:pt x="851" y="1304"/>
                    </a:lnTo>
                    <a:lnTo>
                      <a:pt x="737" y="1304"/>
                    </a:lnTo>
                    <a:lnTo>
                      <a:pt x="737" y="1248"/>
                    </a:lnTo>
                    <a:lnTo>
                      <a:pt x="624" y="1248"/>
                    </a:lnTo>
                    <a:lnTo>
                      <a:pt x="624" y="1191"/>
                    </a:lnTo>
                    <a:lnTo>
                      <a:pt x="567" y="1191"/>
                    </a:lnTo>
                    <a:lnTo>
                      <a:pt x="567" y="1134"/>
                    </a:lnTo>
                    <a:lnTo>
                      <a:pt x="511" y="1134"/>
                    </a:lnTo>
                    <a:lnTo>
                      <a:pt x="511" y="1077"/>
                    </a:lnTo>
                    <a:lnTo>
                      <a:pt x="284" y="1077"/>
                    </a:lnTo>
                    <a:lnTo>
                      <a:pt x="284" y="964"/>
                    </a:lnTo>
                    <a:lnTo>
                      <a:pt x="340" y="964"/>
                    </a:lnTo>
                    <a:lnTo>
                      <a:pt x="340" y="737"/>
                    </a:lnTo>
                    <a:lnTo>
                      <a:pt x="284" y="737"/>
                    </a:lnTo>
                    <a:lnTo>
                      <a:pt x="284" y="681"/>
                    </a:lnTo>
                    <a:lnTo>
                      <a:pt x="227" y="681"/>
                    </a:lnTo>
                    <a:lnTo>
                      <a:pt x="227" y="624"/>
                    </a:lnTo>
                    <a:lnTo>
                      <a:pt x="114" y="624"/>
                    </a:lnTo>
                    <a:lnTo>
                      <a:pt x="114" y="567"/>
                    </a:lnTo>
                    <a:lnTo>
                      <a:pt x="57" y="567"/>
                    </a:lnTo>
                    <a:lnTo>
                      <a:pt x="57" y="454"/>
                    </a:lnTo>
                    <a:lnTo>
                      <a:pt x="0" y="454"/>
                    </a:lnTo>
                    <a:lnTo>
                      <a:pt x="0" y="340"/>
                    </a:lnTo>
                    <a:lnTo>
                      <a:pt x="114" y="340"/>
                    </a:lnTo>
                    <a:lnTo>
                      <a:pt x="114" y="227"/>
                    </a:lnTo>
                    <a:lnTo>
                      <a:pt x="170" y="227"/>
                    </a:lnTo>
                    <a:lnTo>
                      <a:pt x="170" y="170"/>
                    </a:lnTo>
                    <a:lnTo>
                      <a:pt x="284" y="170"/>
                    </a:lnTo>
                    <a:lnTo>
                      <a:pt x="284" y="227"/>
                    </a:lnTo>
                    <a:lnTo>
                      <a:pt x="340" y="227"/>
                    </a:lnTo>
                    <a:lnTo>
                      <a:pt x="340" y="170"/>
                    </a:lnTo>
                    <a:lnTo>
                      <a:pt x="454" y="170"/>
                    </a:lnTo>
                    <a:lnTo>
                      <a:pt x="454" y="0"/>
                    </a:lnTo>
                    <a:lnTo>
                      <a:pt x="681" y="0"/>
                    </a:lnTo>
                    <a:lnTo>
                      <a:pt x="681" y="57"/>
                    </a:lnTo>
                    <a:lnTo>
                      <a:pt x="737" y="57"/>
                    </a:lnTo>
                    <a:lnTo>
                      <a:pt x="737" y="114"/>
                    </a:lnTo>
                    <a:lnTo>
                      <a:pt x="794" y="114"/>
                    </a:lnTo>
                    <a:lnTo>
                      <a:pt x="794" y="170"/>
                    </a:lnTo>
                    <a:lnTo>
                      <a:pt x="851" y="170"/>
                    </a:lnTo>
                    <a:lnTo>
                      <a:pt x="851" y="510"/>
                    </a:lnTo>
                    <a:lnTo>
                      <a:pt x="907" y="510"/>
                    </a:lnTo>
                    <a:lnTo>
                      <a:pt x="907" y="567"/>
                    </a:lnTo>
                    <a:lnTo>
                      <a:pt x="964" y="567"/>
                    </a:lnTo>
                    <a:lnTo>
                      <a:pt x="964" y="624"/>
                    </a:lnTo>
                    <a:lnTo>
                      <a:pt x="1021" y="624"/>
                    </a:lnTo>
                    <a:lnTo>
                      <a:pt x="1021" y="737"/>
                    </a:lnTo>
                    <a:lnTo>
                      <a:pt x="1078" y="737"/>
                    </a:lnTo>
                    <a:lnTo>
                      <a:pt x="1078" y="681"/>
                    </a:lnTo>
                    <a:lnTo>
                      <a:pt x="1191" y="68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75" name="Freeform 835"/>
              <p:cNvSpPr>
                <a:spLocks/>
              </p:cNvSpPr>
              <p:nvPr/>
            </p:nvSpPr>
            <p:spPr bwMode="auto">
              <a:xfrm>
                <a:off x="4542" y="1153"/>
                <a:ext cx="454" cy="907"/>
              </a:xfrm>
              <a:custGeom>
                <a:avLst/>
                <a:gdLst>
                  <a:gd name="T0" fmla="*/ 0 w 454"/>
                  <a:gd name="T1" fmla="*/ 0 h 907"/>
                  <a:gd name="T2" fmla="*/ 0 w 454"/>
                  <a:gd name="T3" fmla="*/ 227 h 907"/>
                  <a:gd name="T4" fmla="*/ 57 w 454"/>
                  <a:gd name="T5" fmla="*/ 227 h 907"/>
                  <a:gd name="T6" fmla="*/ 57 w 454"/>
                  <a:gd name="T7" fmla="*/ 340 h 907"/>
                  <a:gd name="T8" fmla="*/ 0 w 454"/>
                  <a:gd name="T9" fmla="*/ 340 h 907"/>
                  <a:gd name="T10" fmla="*/ 0 w 454"/>
                  <a:gd name="T11" fmla="*/ 453 h 907"/>
                  <a:gd name="T12" fmla="*/ 57 w 454"/>
                  <a:gd name="T13" fmla="*/ 453 h 907"/>
                  <a:gd name="T14" fmla="*/ 57 w 454"/>
                  <a:gd name="T15" fmla="*/ 510 h 907"/>
                  <a:gd name="T16" fmla="*/ 170 w 454"/>
                  <a:gd name="T17" fmla="*/ 510 h 907"/>
                  <a:gd name="T18" fmla="*/ 170 w 454"/>
                  <a:gd name="T19" fmla="*/ 624 h 907"/>
                  <a:gd name="T20" fmla="*/ 227 w 454"/>
                  <a:gd name="T21" fmla="*/ 624 h 907"/>
                  <a:gd name="T22" fmla="*/ 227 w 454"/>
                  <a:gd name="T23" fmla="*/ 737 h 907"/>
                  <a:gd name="T24" fmla="*/ 170 w 454"/>
                  <a:gd name="T25" fmla="*/ 737 h 907"/>
                  <a:gd name="T26" fmla="*/ 170 w 454"/>
                  <a:gd name="T27" fmla="*/ 794 h 907"/>
                  <a:gd name="T28" fmla="*/ 114 w 454"/>
                  <a:gd name="T29" fmla="*/ 794 h 907"/>
                  <a:gd name="T30" fmla="*/ 114 w 454"/>
                  <a:gd name="T31" fmla="*/ 907 h 907"/>
                  <a:gd name="T32" fmla="*/ 227 w 454"/>
                  <a:gd name="T33" fmla="*/ 907 h 907"/>
                  <a:gd name="T34" fmla="*/ 227 w 454"/>
                  <a:gd name="T35" fmla="*/ 850 h 907"/>
                  <a:gd name="T36" fmla="*/ 454 w 454"/>
                  <a:gd name="T37" fmla="*/ 850 h 907"/>
                  <a:gd name="T38" fmla="*/ 454 w 454"/>
                  <a:gd name="T39" fmla="*/ 567 h 907"/>
                  <a:gd name="T40" fmla="*/ 397 w 454"/>
                  <a:gd name="T41" fmla="*/ 567 h 907"/>
                  <a:gd name="T42" fmla="*/ 397 w 454"/>
                  <a:gd name="T43" fmla="*/ 227 h 907"/>
                  <a:gd name="T44" fmla="*/ 284 w 454"/>
                  <a:gd name="T45" fmla="*/ 227 h 907"/>
                  <a:gd name="T46" fmla="*/ 284 w 454"/>
                  <a:gd name="T47" fmla="*/ 170 h 907"/>
                  <a:gd name="T48" fmla="*/ 170 w 454"/>
                  <a:gd name="T49" fmla="*/ 170 h 907"/>
                  <a:gd name="T50" fmla="*/ 170 w 454"/>
                  <a:gd name="T51" fmla="*/ 57 h 907"/>
                  <a:gd name="T52" fmla="*/ 114 w 454"/>
                  <a:gd name="T53" fmla="*/ 57 h 907"/>
                  <a:gd name="T54" fmla="*/ 114 w 454"/>
                  <a:gd name="T55" fmla="*/ 0 h 907"/>
                  <a:gd name="T56" fmla="*/ 0 w 454"/>
                  <a:gd name="T57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54" h="907">
                    <a:moveTo>
                      <a:pt x="0" y="0"/>
                    </a:moveTo>
                    <a:lnTo>
                      <a:pt x="0" y="227"/>
                    </a:lnTo>
                    <a:lnTo>
                      <a:pt x="57" y="227"/>
                    </a:lnTo>
                    <a:lnTo>
                      <a:pt x="57" y="340"/>
                    </a:lnTo>
                    <a:lnTo>
                      <a:pt x="0" y="340"/>
                    </a:lnTo>
                    <a:lnTo>
                      <a:pt x="0" y="453"/>
                    </a:lnTo>
                    <a:lnTo>
                      <a:pt x="57" y="453"/>
                    </a:lnTo>
                    <a:lnTo>
                      <a:pt x="57" y="510"/>
                    </a:lnTo>
                    <a:lnTo>
                      <a:pt x="170" y="510"/>
                    </a:lnTo>
                    <a:lnTo>
                      <a:pt x="170" y="624"/>
                    </a:lnTo>
                    <a:lnTo>
                      <a:pt x="227" y="624"/>
                    </a:lnTo>
                    <a:lnTo>
                      <a:pt x="227" y="737"/>
                    </a:lnTo>
                    <a:lnTo>
                      <a:pt x="170" y="737"/>
                    </a:lnTo>
                    <a:lnTo>
                      <a:pt x="170" y="794"/>
                    </a:lnTo>
                    <a:lnTo>
                      <a:pt x="114" y="794"/>
                    </a:lnTo>
                    <a:lnTo>
                      <a:pt x="114" y="907"/>
                    </a:lnTo>
                    <a:lnTo>
                      <a:pt x="227" y="907"/>
                    </a:lnTo>
                    <a:lnTo>
                      <a:pt x="227" y="850"/>
                    </a:lnTo>
                    <a:lnTo>
                      <a:pt x="454" y="850"/>
                    </a:lnTo>
                    <a:lnTo>
                      <a:pt x="454" y="567"/>
                    </a:lnTo>
                    <a:lnTo>
                      <a:pt x="397" y="567"/>
                    </a:lnTo>
                    <a:lnTo>
                      <a:pt x="397" y="227"/>
                    </a:lnTo>
                    <a:lnTo>
                      <a:pt x="284" y="227"/>
                    </a:lnTo>
                    <a:lnTo>
                      <a:pt x="284" y="170"/>
                    </a:lnTo>
                    <a:lnTo>
                      <a:pt x="170" y="170"/>
                    </a:lnTo>
                    <a:lnTo>
                      <a:pt x="170" y="57"/>
                    </a:lnTo>
                    <a:lnTo>
                      <a:pt x="114" y="57"/>
                    </a:lnTo>
                    <a:lnTo>
                      <a:pt x="114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76" name="Freeform 836"/>
              <p:cNvSpPr>
                <a:spLocks/>
              </p:cNvSpPr>
              <p:nvPr/>
            </p:nvSpPr>
            <p:spPr bwMode="auto">
              <a:xfrm>
                <a:off x="4656" y="472"/>
                <a:ext cx="1928" cy="1248"/>
              </a:xfrm>
              <a:custGeom>
                <a:avLst/>
                <a:gdLst>
                  <a:gd name="T0" fmla="*/ 113 w 1928"/>
                  <a:gd name="T1" fmla="*/ 624 h 1248"/>
                  <a:gd name="T2" fmla="*/ 56 w 1928"/>
                  <a:gd name="T3" fmla="*/ 681 h 1248"/>
                  <a:gd name="T4" fmla="*/ 0 w 1928"/>
                  <a:gd name="T5" fmla="*/ 738 h 1248"/>
                  <a:gd name="T6" fmla="*/ 56 w 1928"/>
                  <a:gd name="T7" fmla="*/ 851 h 1248"/>
                  <a:gd name="T8" fmla="*/ 170 w 1928"/>
                  <a:gd name="T9" fmla="*/ 908 h 1248"/>
                  <a:gd name="T10" fmla="*/ 283 w 1928"/>
                  <a:gd name="T11" fmla="*/ 1248 h 1248"/>
                  <a:gd name="T12" fmla="*/ 397 w 1928"/>
                  <a:gd name="T13" fmla="*/ 1191 h 1248"/>
                  <a:gd name="T14" fmla="*/ 623 w 1928"/>
                  <a:gd name="T15" fmla="*/ 1134 h 1248"/>
                  <a:gd name="T16" fmla="*/ 794 w 1928"/>
                  <a:gd name="T17" fmla="*/ 1191 h 1248"/>
                  <a:gd name="T18" fmla="*/ 850 w 1928"/>
                  <a:gd name="T19" fmla="*/ 1134 h 1248"/>
                  <a:gd name="T20" fmla="*/ 907 w 1928"/>
                  <a:gd name="T21" fmla="*/ 1021 h 1248"/>
                  <a:gd name="T22" fmla="*/ 964 w 1928"/>
                  <a:gd name="T23" fmla="*/ 964 h 1248"/>
                  <a:gd name="T24" fmla="*/ 1020 w 1928"/>
                  <a:gd name="T25" fmla="*/ 908 h 1248"/>
                  <a:gd name="T26" fmla="*/ 1247 w 1928"/>
                  <a:gd name="T27" fmla="*/ 964 h 1248"/>
                  <a:gd name="T28" fmla="*/ 1361 w 1928"/>
                  <a:gd name="T29" fmla="*/ 908 h 1248"/>
                  <a:gd name="T30" fmla="*/ 1417 w 1928"/>
                  <a:gd name="T31" fmla="*/ 851 h 1248"/>
                  <a:gd name="T32" fmla="*/ 1474 w 1928"/>
                  <a:gd name="T33" fmla="*/ 794 h 1248"/>
                  <a:gd name="T34" fmla="*/ 1531 w 1928"/>
                  <a:gd name="T35" fmla="*/ 738 h 1248"/>
                  <a:gd name="T36" fmla="*/ 1587 w 1928"/>
                  <a:gd name="T37" fmla="*/ 624 h 1248"/>
                  <a:gd name="T38" fmla="*/ 1928 w 1928"/>
                  <a:gd name="T39" fmla="*/ 511 h 1248"/>
                  <a:gd name="T40" fmla="*/ 1871 w 1928"/>
                  <a:gd name="T41" fmla="*/ 284 h 1248"/>
                  <a:gd name="T42" fmla="*/ 1814 w 1928"/>
                  <a:gd name="T43" fmla="*/ 171 h 1248"/>
                  <a:gd name="T44" fmla="*/ 1757 w 1928"/>
                  <a:gd name="T45" fmla="*/ 57 h 1248"/>
                  <a:gd name="T46" fmla="*/ 1587 w 1928"/>
                  <a:gd name="T47" fmla="*/ 0 h 1248"/>
                  <a:gd name="T48" fmla="*/ 1474 w 1928"/>
                  <a:gd name="T49" fmla="*/ 57 h 1248"/>
                  <a:gd name="T50" fmla="*/ 1417 w 1928"/>
                  <a:gd name="T51" fmla="*/ 171 h 1248"/>
                  <a:gd name="T52" fmla="*/ 1304 w 1928"/>
                  <a:gd name="T53" fmla="*/ 227 h 1248"/>
                  <a:gd name="T54" fmla="*/ 1247 w 1928"/>
                  <a:gd name="T55" fmla="*/ 171 h 1248"/>
                  <a:gd name="T56" fmla="*/ 1134 w 1928"/>
                  <a:gd name="T57" fmla="*/ 227 h 1248"/>
                  <a:gd name="T58" fmla="*/ 1077 w 1928"/>
                  <a:gd name="T59" fmla="*/ 284 h 1248"/>
                  <a:gd name="T60" fmla="*/ 1020 w 1928"/>
                  <a:gd name="T61" fmla="*/ 341 h 1248"/>
                  <a:gd name="T62" fmla="*/ 964 w 1928"/>
                  <a:gd name="T63" fmla="*/ 397 h 1248"/>
                  <a:gd name="T64" fmla="*/ 907 w 1928"/>
                  <a:gd name="T65" fmla="*/ 454 h 1248"/>
                  <a:gd name="T66" fmla="*/ 794 w 1928"/>
                  <a:gd name="T67" fmla="*/ 567 h 1248"/>
                  <a:gd name="T68" fmla="*/ 737 w 1928"/>
                  <a:gd name="T69" fmla="*/ 511 h 1248"/>
                  <a:gd name="T70" fmla="*/ 623 w 1928"/>
                  <a:gd name="T71" fmla="*/ 567 h 1248"/>
                  <a:gd name="T72" fmla="*/ 567 w 1928"/>
                  <a:gd name="T73" fmla="*/ 624 h 1248"/>
                  <a:gd name="T74" fmla="*/ 510 w 1928"/>
                  <a:gd name="T75" fmla="*/ 681 h 1248"/>
                  <a:gd name="T76" fmla="*/ 453 w 1928"/>
                  <a:gd name="T77" fmla="*/ 738 h 1248"/>
                  <a:gd name="T78" fmla="*/ 340 w 1928"/>
                  <a:gd name="T79" fmla="*/ 681 h 1248"/>
                  <a:gd name="T80" fmla="*/ 283 w 1928"/>
                  <a:gd name="T81" fmla="*/ 624 h 1248"/>
                  <a:gd name="T82" fmla="*/ 170 w 1928"/>
                  <a:gd name="T83" fmla="*/ 567 h 1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928" h="1248">
                    <a:moveTo>
                      <a:pt x="113" y="567"/>
                    </a:moveTo>
                    <a:lnTo>
                      <a:pt x="113" y="624"/>
                    </a:lnTo>
                    <a:lnTo>
                      <a:pt x="56" y="624"/>
                    </a:lnTo>
                    <a:lnTo>
                      <a:pt x="56" y="681"/>
                    </a:lnTo>
                    <a:lnTo>
                      <a:pt x="0" y="681"/>
                    </a:lnTo>
                    <a:lnTo>
                      <a:pt x="0" y="738"/>
                    </a:lnTo>
                    <a:lnTo>
                      <a:pt x="56" y="738"/>
                    </a:lnTo>
                    <a:lnTo>
                      <a:pt x="56" y="851"/>
                    </a:lnTo>
                    <a:lnTo>
                      <a:pt x="170" y="851"/>
                    </a:lnTo>
                    <a:lnTo>
                      <a:pt x="170" y="908"/>
                    </a:lnTo>
                    <a:lnTo>
                      <a:pt x="283" y="908"/>
                    </a:lnTo>
                    <a:lnTo>
                      <a:pt x="283" y="1248"/>
                    </a:lnTo>
                    <a:lnTo>
                      <a:pt x="397" y="1248"/>
                    </a:lnTo>
                    <a:lnTo>
                      <a:pt x="397" y="1191"/>
                    </a:lnTo>
                    <a:lnTo>
                      <a:pt x="623" y="1191"/>
                    </a:lnTo>
                    <a:lnTo>
                      <a:pt x="623" y="1134"/>
                    </a:lnTo>
                    <a:lnTo>
                      <a:pt x="794" y="1134"/>
                    </a:lnTo>
                    <a:lnTo>
                      <a:pt x="794" y="1191"/>
                    </a:lnTo>
                    <a:lnTo>
                      <a:pt x="850" y="1191"/>
                    </a:lnTo>
                    <a:lnTo>
                      <a:pt x="850" y="1134"/>
                    </a:lnTo>
                    <a:lnTo>
                      <a:pt x="907" y="1134"/>
                    </a:lnTo>
                    <a:lnTo>
                      <a:pt x="907" y="1021"/>
                    </a:lnTo>
                    <a:lnTo>
                      <a:pt x="964" y="1021"/>
                    </a:lnTo>
                    <a:lnTo>
                      <a:pt x="964" y="964"/>
                    </a:lnTo>
                    <a:lnTo>
                      <a:pt x="1020" y="964"/>
                    </a:lnTo>
                    <a:lnTo>
                      <a:pt x="1020" y="908"/>
                    </a:lnTo>
                    <a:lnTo>
                      <a:pt x="1247" y="908"/>
                    </a:lnTo>
                    <a:lnTo>
                      <a:pt x="1247" y="964"/>
                    </a:lnTo>
                    <a:lnTo>
                      <a:pt x="1361" y="964"/>
                    </a:lnTo>
                    <a:lnTo>
                      <a:pt x="1361" y="908"/>
                    </a:lnTo>
                    <a:lnTo>
                      <a:pt x="1417" y="908"/>
                    </a:lnTo>
                    <a:lnTo>
                      <a:pt x="1417" y="851"/>
                    </a:lnTo>
                    <a:lnTo>
                      <a:pt x="1474" y="851"/>
                    </a:lnTo>
                    <a:lnTo>
                      <a:pt x="1474" y="794"/>
                    </a:lnTo>
                    <a:lnTo>
                      <a:pt x="1531" y="794"/>
                    </a:lnTo>
                    <a:lnTo>
                      <a:pt x="1531" y="738"/>
                    </a:lnTo>
                    <a:lnTo>
                      <a:pt x="1587" y="738"/>
                    </a:lnTo>
                    <a:lnTo>
                      <a:pt x="1587" y="624"/>
                    </a:lnTo>
                    <a:lnTo>
                      <a:pt x="1928" y="624"/>
                    </a:lnTo>
                    <a:lnTo>
                      <a:pt x="1928" y="511"/>
                    </a:lnTo>
                    <a:lnTo>
                      <a:pt x="1871" y="511"/>
                    </a:lnTo>
                    <a:lnTo>
                      <a:pt x="1871" y="284"/>
                    </a:lnTo>
                    <a:lnTo>
                      <a:pt x="1814" y="284"/>
                    </a:lnTo>
                    <a:lnTo>
                      <a:pt x="1814" y="171"/>
                    </a:lnTo>
                    <a:lnTo>
                      <a:pt x="1757" y="171"/>
                    </a:lnTo>
                    <a:lnTo>
                      <a:pt x="1757" y="57"/>
                    </a:lnTo>
                    <a:lnTo>
                      <a:pt x="1587" y="57"/>
                    </a:lnTo>
                    <a:lnTo>
                      <a:pt x="1587" y="0"/>
                    </a:lnTo>
                    <a:lnTo>
                      <a:pt x="1474" y="0"/>
                    </a:lnTo>
                    <a:lnTo>
                      <a:pt x="1474" y="57"/>
                    </a:lnTo>
                    <a:lnTo>
                      <a:pt x="1417" y="57"/>
                    </a:lnTo>
                    <a:lnTo>
                      <a:pt x="1417" y="171"/>
                    </a:lnTo>
                    <a:lnTo>
                      <a:pt x="1304" y="171"/>
                    </a:lnTo>
                    <a:lnTo>
                      <a:pt x="1304" y="227"/>
                    </a:lnTo>
                    <a:lnTo>
                      <a:pt x="1247" y="227"/>
                    </a:lnTo>
                    <a:lnTo>
                      <a:pt x="1247" y="171"/>
                    </a:lnTo>
                    <a:lnTo>
                      <a:pt x="1134" y="171"/>
                    </a:lnTo>
                    <a:lnTo>
                      <a:pt x="1134" y="227"/>
                    </a:lnTo>
                    <a:lnTo>
                      <a:pt x="1077" y="227"/>
                    </a:lnTo>
                    <a:lnTo>
                      <a:pt x="1077" y="284"/>
                    </a:lnTo>
                    <a:lnTo>
                      <a:pt x="1020" y="284"/>
                    </a:lnTo>
                    <a:lnTo>
                      <a:pt x="1020" y="341"/>
                    </a:lnTo>
                    <a:lnTo>
                      <a:pt x="964" y="341"/>
                    </a:lnTo>
                    <a:lnTo>
                      <a:pt x="964" y="397"/>
                    </a:lnTo>
                    <a:lnTo>
                      <a:pt x="907" y="397"/>
                    </a:lnTo>
                    <a:lnTo>
                      <a:pt x="907" y="454"/>
                    </a:lnTo>
                    <a:lnTo>
                      <a:pt x="794" y="454"/>
                    </a:lnTo>
                    <a:lnTo>
                      <a:pt x="794" y="567"/>
                    </a:lnTo>
                    <a:lnTo>
                      <a:pt x="737" y="567"/>
                    </a:lnTo>
                    <a:lnTo>
                      <a:pt x="737" y="511"/>
                    </a:lnTo>
                    <a:lnTo>
                      <a:pt x="623" y="511"/>
                    </a:lnTo>
                    <a:lnTo>
                      <a:pt x="623" y="567"/>
                    </a:lnTo>
                    <a:lnTo>
                      <a:pt x="567" y="567"/>
                    </a:lnTo>
                    <a:lnTo>
                      <a:pt x="567" y="624"/>
                    </a:lnTo>
                    <a:lnTo>
                      <a:pt x="510" y="624"/>
                    </a:lnTo>
                    <a:lnTo>
                      <a:pt x="510" y="681"/>
                    </a:lnTo>
                    <a:lnTo>
                      <a:pt x="453" y="681"/>
                    </a:lnTo>
                    <a:lnTo>
                      <a:pt x="453" y="738"/>
                    </a:lnTo>
                    <a:lnTo>
                      <a:pt x="340" y="738"/>
                    </a:lnTo>
                    <a:lnTo>
                      <a:pt x="340" y="681"/>
                    </a:lnTo>
                    <a:lnTo>
                      <a:pt x="283" y="681"/>
                    </a:lnTo>
                    <a:lnTo>
                      <a:pt x="283" y="624"/>
                    </a:lnTo>
                    <a:lnTo>
                      <a:pt x="170" y="624"/>
                    </a:lnTo>
                    <a:lnTo>
                      <a:pt x="170" y="567"/>
                    </a:lnTo>
                    <a:lnTo>
                      <a:pt x="113" y="56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77" name="Freeform 837"/>
              <p:cNvSpPr>
                <a:spLocks/>
              </p:cNvSpPr>
              <p:nvPr/>
            </p:nvSpPr>
            <p:spPr bwMode="auto">
              <a:xfrm>
                <a:off x="4996" y="1380"/>
                <a:ext cx="850" cy="680"/>
              </a:xfrm>
              <a:custGeom>
                <a:avLst/>
                <a:gdLst>
                  <a:gd name="T0" fmla="*/ 850 w 850"/>
                  <a:gd name="T1" fmla="*/ 0 h 680"/>
                  <a:gd name="T2" fmla="*/ 680 w 850"/>
                  <a:gd name="T3" fmla="*/ 0 h 680"/>
                  <a:gd name="T4" fmla="*/ 680 w 850"/>
                  <a:gd name="T5" fmla="*/ 56 h 680"/>
                  <a:gd name="T6" fmla="*/ 624 w 850"/>
                  <a:gd name="T7" fmla="*/ 56 h 680"/>
                  <a:gd name="T8" fmla="*/ 624 w 850"/>
                  <a:gd name="T9" fmla="*/ 113 h 680"/>
                  <a:gd name="T10" fmla="*/ 567 w 850"/>
                  <a:gd name="T11" fmla="*/ 113 h 680"/>
                  <a:gd name="T12" fmla="*/ 567 w 850"/>
                  <a:gd name="T13" fmla="*/ 226 h 680"/>
                  <a:gd name="T14" fmla="*/ 510 w 850"/>
                  <a:gd name="T15" fmla="*/ 226 h 680"/>
                  <a:gd name="T16" fmla="*/ 510 w 850"/>
                  <a:gd name="T17" fmla="*/ 283 h 680"/>
                  <a:gd name="T18" fmla="*/ 454 w 850"/>
                  <a:gd name="T19" fmla="*/ 283 h 680"/>
                  <a:gd name="T20" fmla="*/ 454 w 850"/>
                  <a:gd name="T21" fmla="*/ 226 h 680"/>
                  <a:gd name="T22" fmla="*/ 283 w 850"/>
                  <a:gd name="T23" fmla="*/ 226 h 680"/>
                  <a:gd name="T24" fmla="*/ 283 w 850"/>
                  <a:gd name="T25" fmla="*/ 283 h 680"/>
                  <a:gd name="T26" fmla="*/ 57 w 850"/>
                  <a:gd name="T27" fmla="*/ 283 h 680"/>
                  <a:gd name="T28" fmla="*/ 57 w 850"/>
                  <a:gd name="T29" fmla="*/ 340 h 680"/>
                  <a:gd name="T30" fmla="*/ 0 w 850"/>
                  <a:gd name="T31" fmla="*/ 340 h 680"/>
                  <a:gd name="T32" fmla="*/ 0 w 850"/>
                  <a:gd name="T33" fmla="*/ 623 h 680"/>
                  <a:gd name="T34" fmla="*/ 113 w 850"/>
                  <a:gd name="T35" fmla="*/ 623 h 680"/>
                  <a:gd name="T36" fmla="*/ 113 w 850"/>
                  <a:gd name="T37" fmla="*/ 567 h 680"/>
                  <a:gd name="T38" fmla="*/ 227 w 850"/>
                  <a:gd name="T39" fmla="*/ 567 h 680"/>
                  <a:gd name="T40" fmla="*/ 227 w 850"/>
                  <a:gd name="T41" fmla="*/ 623 h 680"/>
                  <a:gd name="T42" fmla="*/ 283 w 850"/>
                  <a:gd name="T43" fmla="*/ 623 h 680"/>
                  <a:gd name="T44" fmla="*/ 283 w 850"/>
                  <a:gd name="T45" fmla="*/ 680 h 680"/>
                  <a:gd name="T46" fmla="*/ 397 w 850"/>
                  <a:gd name="T47" fmla="*/ 680 h 680"/>
                  <a:gd name="T48" fmla="*/ 397 w 850"/>
                  <a:gd name="T49" fmla="*/ 567 h 680"/>
                  <a:gd name="T50" fmla="*/ 454 w 850"/>
                  <a:gd name="T51" fmla="*/ 567 h 680"/>
                  <a:gd name="T52" fmla="*/ 454 w 850"/>
                  <a:gd name="T53" fmla="*/ 510 h 680"/>
                  <a:gd name="T54" fmla="*/ 510 w 850"/>
                  <a:gd name="T55" fmla="*/ 510 h 680"/>
                  <a:gd name="T56" fmla="*/ 510 w 850"/>
                  <a:gd name="T57" fmla="*/ 453 h 680"/>
                  <a:gd name="T58" fmla="*/ 567 w 850"/>
                  <a:gd name="T59" fmla="*/ 453 h 680"/>
                  <a:gd name="T60" fmla="*/ 567 w 850"/>
                  <a:gd name="T61" fmla="*/ 340 h 680"/>
                  <a:gd name="T62" fmla="*/ 737 w 850"/>
                  <a:gd name="T63" fmla="*/ 340 h 680"/>
                  <a:gd name="T64" fmla="*/ 737 w 850"/>
                  <a:gd name="T65" fmla="*/ 226 h 680"/>
                  <a:gd name="T66" fmla="*/ 794 w 850"/>
                  <a:gd name="T67" fmla="*/ 226 h 680"/>
                  <a:gd name="T68" fmla="*/ 794 w 850"/>
                  <a:gd name="T69" fmla="*/ 56 h 680"/>
                  <a:gd name="T70" fmla="*/ 850 w 850"/>
                  <a:gd name="T71" fmla="*/ 56 h 680"/>
                  <a:gd name="T72" fmla="*/ 850 w 850"/>
                  <a:gd name="T73" fmla="*/ 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850" h="680">
                    <a:moveTo>
                      <a:pt x="850" y="0"/>
                    </a:moveTo>
                    <a:lnTo>
                      <a:pt x="680" y="0"/>
                    </a:lnTo>
                    <a:lnTo>
                      <a:pt x="680" y="56"/>
                    </a:lnTo>
                    <a:lnTo>
                      <a:pt x="624" y="56"/>
                    </a:lnTo>
                    <a:lnTo>
                      <a:pt x="624" y="113"/>
                    </a:lnTo>
                    <a:lnTo>
                      <a:pt x="567" y="113"/>
                    </a:lnTo>
                    <a:lnTo>
                      <a:pt x="567" y="226"/>
                    </a:lnTo>
                    <a:lnTo>
                      <a:pt x="510" y="226"/>
                    </a:lnTo>
                    <a:lnTo>
                      <a:pt x="510" y="283"/>
                    </a:lnTo>
                    <a:lnTo>
                      <a:pt x="454" y="283"/>
                    </a:lnTo>
                    <a:lnTo>
                      <a:pt x="454" y="226"/>
                    </a:lnTo>
                    <a:lnTo>
                      <a:pt x="283" y="226"/>
                    </a:lnTo>
                    <a:lnTo>
                      <a:pt x="283" y="283"/>
                    </a:lnTo>
                    <a:lnTo>
                      <a:pt x="57" y="283"/>
                    </a:lnTo>
                    <a:lnTo>
                      <a:pt x="57" y="340"/>
                    </a:lnTo>
                    <a:lnTo>
                      <a:pt x="0" y="340"/>
                    </a:lnTo>
                    <a:lnTo>
                      <a:pt x="0" y="623"/>
                    </a:lnTo>
                    <a:lnTo>
                      <a:pt x="113" y="623"/>
                    </a:lnTo>
                    <a:lnTo>
                      <a:pt x="113" y="567"/>
                    </a:lnTo>
                    <a:lnTo>
                      <a:pt x="227" y="567"/>
                    </a:lnTo>
                    <a:lnTo>
                      <a:pt x="227" y="623"/>
                    </a:lnTo>
                    <a:lnTo>
                      <a:pt x="283" y="623"/>
                    </a:lnTo>
                    <a:lnTo>
                      <a:pt x="283" y="680"/>
                    </a:lnTo>
                    <a:lnTo>
                      <a:pt x="397" y="680"/>
                    </a:lnTo>
                    <a:lnTo>
                      <a:pt x="397" y="567"/>
                    </a:lnTo>
                    <a:lnTo>
                      <a:pt x="454" y="567"/>
                    </a:lnTo>
                    <a:lnTo>
                      <a:pt x="454" y="510"/>
                    </a:lnTo>
                    <a:lnTo>
                      <a:pt x="510" y="510"/>
                    </a:lnTo>
                    <a:lnTo>
                      <a:pt x="510" y="453"/>
                    </a:lnTo>
                    <a:lnTo>
                      <a:pt x="567" y="453"/>
                    </a:lnTo>
                    <a:lnTo>
                      <a:pt x="567" y="340"/>
                    </a:lnTo>
                    <a:lnTo>
                      <a:pt x="737" y="340"/>
                    </a:lnTo>
                    <a:lnTo>
                      <a:pt x="737" y="226"/>
                    </a:lnTo>
                    <a:lnTo>
                      <a:pt x="794" y="226"/>
                    </a:lnTo>
                    <a:lnTo>
                      <a:pt x="794" y="56"/>
                    </a:lnTo>
                    <a:lnTo>
                      <a:pt x="850" y="56"/>
                    </a:lnTo>
                    <a:lnTo>
                      <a:pt x="85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78" name="Freeform 838"/>
              <p:cNvSpPr>
                <a:spLocks/>
              </p:cNvSpPr>
              <p:nvPr/>
            </p:nvSpPr>
            <p:spPr bwMode="auto">
              <a:xfrm>
                <a:off x="5393" y="1720"/>
                <a:ext cx="397" cy="340"/>
              </a:xfrm>
              <a:custGeom>
                <a:avLst/>
                <a:gdLst>
                  <a:gd name="T0" fmla="*/ 397 w 397"/>
                  <a:gd name="T1" fmla="*/ 0 h 340"/>
                  <a:gd name="T2" fmla="*/ 170 w 397"/>
                  <a:gd name="T3" fmla="*/ 0 h 340"/>
                  <a:gd name="T4" fmla="*/ 170 w 397"/>
                  <a:gd name="T5" fmla="*/ 113 h 340"/>
                  <a:gd name="T6" fmla="*/ 113 w 397"/>
                  <a:gd name="T7" fmla="*/ 113 h 340"/>
                  <a:gd name="T8" fmla="*/ 113 w 397"/>
                  <a:gd name="T9" fmla="*/ 170 h 340"/>
                  <a:gd name="T10" fmla="*/ 57 w 397"/>
                  <a:gd name="T11" fmla="*/ 170 h 340"/>
                  <a:gd name="T12" fmla="*/ 57 w 397"/>
                  <a:gd name="T13" fmla="*/ 227 h 340"/>
                  <a:gd name="T14" fmla="*/ 0 w 397"/>
                  <a:gd name="T15" fmla="*/ 227 h 340"/>
                  <a:gd name="T16" fmla="*/ 0 w 397"/>
                  <a:gd name="T17" fmla="*/ 340 h 340"/>
                  <a:gd name="T18" fmla="*/ 170 w 397"/>
                  <a:gd name="T19" fmla="*/ 340 h 340"/>
                  <a:gd name="T20" fmla="*/ 170 w 397"/>
                  <a:gd name="T21" fmla="*/ 283 h 340"/>
                  <a:gd name="T22" fmla="*/ 283 w 397"/>
                  <a:gd name="T23" fmla="*/ 283 h 340"/>
                  <a:gd name="T24" fmla="*/ 283 w 397"/>
                  <a:gd name="T25" fmla="*/ 227 h 340"/>
                  <a:gd name="T26" fmla="*/ 340 w 397"/>
                  <a:gd name="T27" fmla="*/ 227 h 340"/>
                  <a:gd name="T28" fmla="*/ 340 w 397"/>
                  <a:gd name="T29" fmla="*/ 57 h 340"/>
                  <a:gd name="T30" fmla="*/ 397 w 397"/>
                  <a:gd name="T31" fmla="*/ 57 h 340"/>
                  <a:gd name="T32" fmla="*/ 397 w 397"/>
                  <a:gd name="T33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97" h="340">
                    <a:moveTo>
                      <a:pt x="397" y="0"/>
                    </a:moveTo>
                    <a:lnTo>
                      <a:pt x="170" y="0"/>
                    </a:lnTo>
                    <a:lnTo>
                      <a:pt x="170" y="113"/>
                    </a:lnTo>
                    <a:lnTo>
                      <a:pt x="113" y="113"/>
                    </a:lnTo>
                    <a:lnTo>
                      <a:pt x="113" y="170"/>
                    </a:lnTo>
                    <a:lnTo>
                      <a:pt x="57" y="170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340"/>
                    </a:lnTo>
                    <a:lnTo>
                      <a:pt x="170" y="340"/>
                    </a:lnTo>
                    <a:lnTo>
                      <a:pt x="170" y="283"/>
                    </a:lnTo>
                    <a:lnTo>
                      <a:pt x="283" y="283"/>
                    </a:lnTo>
                    <a:lnTo>
                      <a:pt x="283" y="227"/>
                    </a:lnTo>
                    <a:lnTo>
                      <a:pt x="340" y="227"/>
                    </a:lnTo>
                    <a:lnTo>
                      <a:pt x="340" y="57"/>
                    </a:lnTo>
                    <a:lnTo>
                      <a:pt x="397" y="57"/>
                    </a:lnTo>
                    <a:lnTo>
                      <a:pt x="39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79" name="Freeform 839"/>
              <p:cNvSpPr>
                <a:spLocks/>
              </p:cNvSpPr>
              <p:nvPr/>
            </p:nvSpPr>
            <p:spPr bwMode="auto">
              <a:xfrm>
                <a:off x="6130" y="1890"/>
                <a:ext cx="397" cy="567"/>
              </a:xfrm>
              <a:custGeom>
                <a:avLst/>
                <a:gdLst>
                  <a:gd name="T0" fmla="*/ 227 w 397"/>
                  <a:gd name="T1" fmla="*/ 0 h 567"/>
                  <a:gd name="T2" fmla="*/ 227 w 397"/>
                  <a:gd name="T3" fmla="*/ 57 h 567"/>
                  <a:gd name="T4" fmla="*/ 170 w 397"/>
                  <a:gd name="T5" fmla="*/ 57 h 567"/>
                  <a:gd name="T6" fmla="*/ 170 w 397"/>
                  <a:gd name="T7" fmla="*/ 170 h 567"/>
                  <a:gd name="T8" fmla="*/ 113 w 397"/>
                  <a:gd name="T9" fmla="*/ 170 h 567"/>
                  <a:gd name="T10" fmla="*/ 113 w 397"/>
                  <a:gd name="T11" fmla="*/ 283 h 567"/>
                  <a:gd name="T12" fmla="*/ 57 w 397"/>
                  <a:gd name="T13" fmla="*/ 283 h 567"/>
                  <a:gd name="T14" fmla="*/ 57 w 397"/>
                  <a:gd name="T15" fmla="*/ 397 h 567"/>
                  <a:gd name="T16" fmla="*/ 0 w 397"/>
                  <a:gd name="T17" fmla="*/ 397 h 567"/>
                  <a:gd name="T18" fmla="*/ 0 w 397"/>
                  <a:gd name="T19" fmla="*/ 567 h 567"/>
                  <a:gd name="T20" fmla="*/ 113 w 397"/>
                  <a:gd name="T21" fmla="*/ 567 h 567"/>
                  <a:gd name="T22" fmla="*/ 113 w 397"/>
                  <a:gd name="T23" fmla="*/ 510 h 567"/>
                  <a:gd name="T24" fmla="*/ 170 w 397"/>
                  <a:gd name="T25" fmla="*/ 510 h 567"/>
                  <a:gd name="T26" fmla="*/ 170 w 397"/>
                  <a:gd name="T27" fmla="*/ 454 h 567"/>
                  <a:gd name="T28" fmla="*/ 283 w 397"/>
                  <a:gd name="T29" fmla="*/ 454 h 567"/>
                  <a:gd name="T30" fmla="*/ 283 w 397"/>
                  <a:gd name="T31" fmla="*/ 227 h 567"/>
                  <a:gd name="T32" fmla="*/ 340 w 397"/>
                  <a:gd name="T33" fmla="*/ 227 h 567"/>
                  <a:gd name="T34" fmla="*/ 340 w 397"/>
                  <a:gd name="T35" fmla="*/ 170 h 567"/>
                  <a:gd name="T36" fmla="*/ 397 w 397"/>
                  <a:gd name="T37" fmla="*/ 170 h 567"/>
                  <a:gd name="T38" fmla="*/ 397 w 397"/>
                  <a:gd name="T39" fmla="*/ 57 h 567"/>
                  <a:gd name="T40" fmla="*/ 283 w 397"/>
                  <a:gd name="T41" fmla="*/ 57 h 567"/>
                  <a:gd name="T42" fmla="*/ 283 w 397"/>
                  <a:gd name="T43" fmla="*/ 0 h 567"/>
                  <a:gd name="T44" fmla="*/ 227 w 397"/>
                  <a:gd name="T45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97" h="567">
                    <a:moveTo>
                      <a:pt x="227" y="0"/>
                    </a:moveTo>
                    <a:lnTo>
                      <a:pt x="227" y="57"/>
                    </a:lnTo>
                    <a:lnTo>
                      <a:pt x="170" y="57"/>
                    </a:lnTo>
                    <a:lnTo>
                      <a:pt x="170" y="170"/>
                    </a:lnTo>
                    <a:lnTo>
                      <a:pt x="113" y="170"/>
                    </a:lnTo>
                    <a:lnTo>
                      <a:pt x="113" y="283"/>
                    </a:lnTo>
                    <a:lnTo>
                      <a:pt x="57" y="283"/>
                    </a:lnTo>
                    <a:lnTo>
                      <a:pt x="57" y="397"/>
                    </a:lnTo>
                    <a:lnTo>
                      <a:pt x="0" y="397"/>
                    </a:lnTo>
                    <a:lnTo>
                      <a:pt x="0" y="567"/>
                    </a:lnTo>
                    <a:lnTo>
                      <a:pt x="113" y="567"/>
                    </a:lnTo>
                    <a:lnTo>
                      <a:pt x="113" y="510"/>
                    </a:lnTo>
                    <a:lnTo>
                      <a:pt x="170" y="510"/>
                    </a:lnTo>
                    <a:lnTo>
                      <a:pt x="170" y="454"/>
                    </a:lnTo>
                    <a:lnTo>
                      <a:pt x="283" y="454"/>
                    </a:lnTo>
                    <a:lnTo>
                      <a:pt x="283" y="227"/>
                    </a:lnTo>
                    <a:lnTo>
                      <a:pt x="340" y="227"/>
                    </a:lnTo>
                    <a:lnTo>
                      <a:pt x="340" y="170"/>
                    </a:lnTo>
                    <a:lnTo>
                      <a:pt x="397" y="170"/>
                    </a:lnTo>
                    <a:lnTo>
                      <a:pt x="397" y="57"/>
                    </a:lnTo>
                    <a:lnTo>
                      <a:pt x="283" y="57"/>
                    </a:lnTo>
                    <a:lnTo>
                      <a:pt x="283" y="0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81" name="Freeform 841"/>
              <p:cNvSpPr>
                <a:spLocks/>
              </p:cNvSpPr>
              <p:nvPr/>
            </p:nvSpPr>
            <p:spPr bwMode="auto">
              <a:xfrm>
                <a:off x="6243" y="2344"/>
                <a:ext cx="170" cy="170"/>
              </a:xfrm>
              <a:custGeom>
                <a:avLst/>
                <a:gdLst>
                  <a:gd name="T0" fmla="*/ 170 w 170"/>
                  <a:gd name="T1" fmla="*/ 0 h 170"/>
                  <a:gd name="T2" fmla="*/ 57 w 170"/>
                  <a:gd name="T3" fmla="*/ 0 h 170"/>
                  <a:gd name="T4" fmla="*/ 57 w 170"/>
                  <a:gd name="T5" fmla="*/ 56 h 170"/>
                  <a:gd name="T6" fmla="*/ 0 w 170"/>
                  <a:gd name="T7" fmla="*/ 56 h 170"/>
                  <a:gd name="T8" fmla="*/ 0 w 170"/>
                  <a:gd name="T9" fmla="*/ 170 h 170"/>
                  <a:gd name="T10" fmla="*/ 114 w 170"/>
                  <a:gd name="T11" fmla="*/ 170 h 170"/>
                  <a:gd name="T12" fmla="*/ 114 w 170"/>
                  <a:gd name="T13" fmla="*/ 113 h 170"/>
                  <a:gd name="T14" fmla="*/ 170 w 170"/>
                  <a:gd name="T15" fmla="*/ 113 h 170"/>
                  <a:gd name="T16" fmla="*/ 170 w 170"/>
                  <a:gd name="T17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0" h="170">
                    <a:moveTo>
                      <a:pt x="170" y="0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56"/>
                    </a:lnTo>
                    <a:lnTo>
                      <a:pt x="0" y="170"/>
                    </a:lnTo>
                    <a:lnTo>
                      <a:pt x="114" y="170"/>
                    </a:lnTo>
                    <a:lnTo>
                      <a:pt x="114" y="113"/>
                    </a:lnTo>
                    <a:lnTo>
                      <a:pt x="170" y="113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83" name="Freeform 843"/>
              <p:cNvSpPr>
                <a:spLocks/>
              </p:cNvSpPr>
              <p:nvPr/>
            </p:nvSpPr>
            <p:spPr bwMode="auto">
              <a:xfrm>
                <a:off x="6357" y="2400"/>
                <a:ext cx="397" cy="284"/>
              </a:xfrm>
              <a:custGeom>
                <a:avLst/>
                <a:gdLst>
                  <a:gd name="T0" fmla="*/ 397 w 397"/>
                  <a:gd name="T1" fmla="*/ 0 h 284"/>
                  <a:gd name="T2" fmla="*/ 56 w 397"/>
                  <a:gd name="T3" fmla="*/ 0 h 284"/>
                  <a:gd name="T4" fmla="*/ 56 w 397"/>
                  <a:gd name="T5" fmla="*/ 57 h 284"/>
                  <a:gd name="T6" fmla="*/ 0 w 397"/>
                  <a:gd name="T7" fmla="*/ 57 h 284"/>
                  <a:gd name="T8" fmla="*/ 0 w 397"/>
                  <a:gd name="T9" fmla="*/ 170 h 284"/>
                  <a:gd name="T10" fmla="*/ 56 w 397"/>
                  <a:gd name="T11" fmla="*/ 170 h 284"/>
                  <a:gd name="T12" fmla="*/ 56 w 397"/>
                  <a:gd name="T13" fmla="*/ 284 h 284"/>
                  <a:gd name="T14" fmla="*/ 170 w 397"/>
                  <a:gd name="T15" fmla="*/ 284 h 284"/>
                  <a:gd name="T16" fmla="*/ 170 w 397"/>
                  <a:gd name="T17" fmla="*/ 227 h 284"/>
                  <a:gd name="T18" fmla="*/ 227 w 397"/>
                  <a:gd name="T19" fmla="*/ 227 h 284"/>
                  <a:gd name="T20" fmla="*/ 227 w 397"/>
                  <a:gd name="T21" fmla="*/ 170 h 284"/>
                  <a:gd name="T22" fmla="*/ 283 w 397"/>
                  <a:gd name="T23" fmla="*/ 170 h 284"/>
                  <a:gd name="T24" fmla="*/ 283 w 397"/>
                  <a:gd name="T25" fmla="*/ 57 h 284"/>
                  <a:gd name="T26" fmla="*/ 340 w 397"/>
                  <a:gd name="T27" fmla="*/ 57 h 284"/>
                  <a:gd name="T28" fmla="*/ 397 w 397"/>
                  <a:gd name="T29" fmla="*/ 57 h 284"/>
                  <a:gd name="T30" fmla="*/ 397 w 397"/>
                  <a:gd name="T31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97" h="284">
                    <a:moveTo>
                      <a:pt x="397" y="0"/>
                    </a:moveTo>
                    <a:lnTo>
                      <a:pt x="56" y="0"/>
                    </a:lnTo>
                    <a:lnTo>
                      <a:pt x="56" y="57"/>
                    </a:lnTo>
                    <a:lnTo>
                      <a:pt x="0" y="57"/>
                    </a:lnTo>
                    <a:lnTo>
                      <a:pt x="0" y="170"/>
                    </a:lnTo>
                    <a:lnTo>
                      <a:pt x="56" y="170"/>
                    </a:lnTo>
                    <a:lnTo>
                      <a:pt x="56" y="284"/>
                    </a:lnTo>
                    <a:lnTo>
                      <a:pt x="170" y="284"/>
                    </a:lnTo>
                    <a:lnTo>
                      <a:pt x="170" y="227"/>
                    </a:lnTo>
                    <a:lnTo>
                      <a:pt x="227" y="227"/>
                    </a:lnTo>
                    <a:lnTo>
                      <a:pt x="227" y="170"/>
                    </a:lnTo>
                    <a:lnTo>
                      <a:pt x="283" y="170"/>
                    </a:lnTo>
                    <a:lnTo>
                      <a:pt x="283" y="57"/>
                    </a:lnTo>
                    <a:lnTo>
                      <a:pt x="340" y="57"/>
                    </a:lnTo>
                    <a:lnTo>
                      <a:pt x="397" y="57"/>
                    </a:lnTo>
                    <a:lnTo>
                      <a:pt x="39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84" name="Freeform 844"/>
              <p:cNvSpPr>
                <a:spLocks/>
              </p:cNvSpPr>
              <p:nvPr/>
            </p:nvSpPr>
            <p:spPr bwMode="auto">
              <a:xfrm>
                <a:off x="6413" y="2173"/>
                <a:ext cx="851" cy="1248"/>
              </a:xfrm>
              <a:custGeom>
                <a:avLst/>
                <a:gdLst>
                  <a:gd name="T0" fmla="*/ 851 w 851"/>
                  <a:gd name="T1" fmla="*/ 227 h 1248"/>
                  <a:gd name="T2" fmla="*/ 851 w 851"/>
                  <a:gd name="T3" fmla="*/ 341 h 1248"/>
                  <a:gd name="T4" fmla="*/ 794 w 851"/>
                  <a:gd name="T5" fmla="*/ 341 h 1248"/>
                  <a:gd name="T6" fmla="*/ 794 w 851"/>
                  <a:gd name="T7" fmla="*/ 397 h 1248"/>
                  <a:gd name="T8" fmla="*/ 738 w 851"/>
                  <a:gd name="T9" fmla="*/ 397 h 1248"/>
                  <a:gd name="T10" fmla="*/ 738 w 851"/>
                  <a:gd name="T11" fmla="*/ 681 h 1248"/>
                  <a:gd name="T12" fmla="*/ 738 w 851"/>
                  <a:gd name="T13" fmla="*/ 738 h 1248"/>
                  <a:gd name="T14" fmla="*/ 681 w 851"/>
                  <a:gd name="T15" fmla="*/ 738 h 1248"/>
                  <a:gd name="T16" fmla="*/ 681 w 851"/>
                  <a:gd name="T17" fmla="*/ 964 h 1248"/>
                  <a:gd name="T18" fmla="*/ 624 w 851"/>
                  <a:gd name="T19" fmla="*/ 964 h 1248"/>
                  <a:gd name="T20" fmla="*/ 624 w 851"/>
                  <a:gd name="T21" fmla="*/ 1248 h 1248"/>
                  <a:gd name="T22" fmla="*/ 567 w 851"/>
                  <a:gd name="T23" fmla="*/ 1248 h 1248"/>
                  <a:gd name="T24" fmla="*/ 567 w 851"/>
                  <a:gd name="T25" fmla="*/ 1135 h 1248"/>
                  <a:gd name="T26" fmla="*/ 511 w 851"/>
                  <a:gd name="T27" fmla="*/ 1135 h 1248"/>
                  <a:gd name="T28" fmla="*/ 511 w 851"/>
                  <a:gd name="T29" fmla="*/ 1078 h 1248"/>
                  <a:gd name="T30" fmla="*/ 454 w 851"/>
                  <a:gd name="T31" fmla="*/ 1078 h 1248"/>
                  <a:gd name="T32" fmla="*/ 454 w 851"/>
                  <a:gd name="T33" fmla="*/ 964 h 1248"/>
                  <a:gd name="T34" fmla="*/ 284 w 851"/>
                  <a:gd name="T35" fmla="*/ 964 h 1248"/>
                  <a:gd name="T36" fmla="*/ 284 w 851"/>
                  <a:gd name="T37" fmla="*/ 794 h 1248"/>
                  <a:gd name="T38" fmla="*/ 227 w 851"/>
                  <a:gd name="T39" fmla="*/ 794 h 1248"/>
                  <a:gd name="T40" fmla="*/ 227 w 851"/>
                  <a:gd name="T41" fmla="*/ 738 h 1248"/>
                  <a:gd name="T42" fmla="*/ 171 w 851"/>
                  <a:gd name="T43" fmla="*/ 738 h 1248"/>
                  <a:gd name="T44" fmla="*/ 171 w 851"/>
                  <a:gd name="T45" fmla="*/ 681 h 1248"/>
                  <a:gd name="T46" fmla="*/ 114 w 851"/>
                  <a:gd name="T47" fmla="*/ 681 h 1248"/>
                  <a:gd name="T48" fmla="*/ 114 w 851"/>
                  <a:gd name="T49" fmla="*/ 624 h 1248"/>
                  <a:gd name="T50" fmla="*/ 57 w 851"/>
                  <a:gd name="T51" fmla="*/ 624 h 1248"/>
                  <a:gd name="T52" fmla="*/ 57 w 851"/>
                  <a:gd name="T53" fmla="*/ 567 h 1248"/>
                  <a:gd name="T54" fmla="*/ 0 w 851"/>
                  <a:gd name="T55" fmla="*/ 567 h 1248"/>
                  <a:gd name="T56" fmla="*/ 0 w 851"/>
                  <a:gd name="T57" fmla="*/ 511 h 1248"/>
                  <a:gd name="T58" fmla="*/ 114 w 851"/>
                  <a:gd name="T59" fmla="*/ 511 h 1248"/>
                  <a:gd name="T60" fmla="*/ 114 w 851"/>
                  <a:gd name="T61" fmla="*/ 454 h 1248"/>
                  <a:gd name="T62" fmla="*/ 171 w 851"/>
                  <a:gd name="T63" fmla="*/ 454 h 1248"/>
                  <a:gd name="T64" fmla="*/ 171 w 851"/>
                  <a:gd name="T65" fmla="*/ 397 h 1248"/>
                  <a:gd name="T66" fmla="*/ 227 w 851"/>
                  <a:gd name="T67" fmla="*/ 397 h 1248"/>
                  <a:gd name="T68" fmla="*/ 227 w 851"/>
                  <a:gd name="T69" fmla="*/ 284 h 1248"/>
                  <a:gd name="T70" fmla="*/ 341 w 851"/>
                  <a:gd name="T71" fmla="*/ 284 h 1248"/>
                  <a:gd name="T72" fmla="*/ 341 w 851"/>
                  <a:gd name="T73" fmla="*/ 114 h 1248"/>
                  <a:gd name="T74" fmla="*/ 511 w 851"/>
                  <a:gd name="T75" fmla="*/ 114 h 1248"/>
                  <a:gd name="T76" fmla="*/ 511 w 851"/>
                  <a:gd name="T77" fmla="*/ 57 h 1248"/>
                  <a:gd name="T78" fmla="*/ 624 w 851"/>
                  <a:gd name="T79" fmla="*/ 57 h 1248"/>
                  <a:gd name="T80" fmla="*/ 624 w 851"/>
                  <a:gd name="T81" fmla="*/ 0 h 1248"/>
                  <a:gd name="T82" fmla="*/ 681 w 851"/>
                  <a:gd name="T83" fmla="*/ 0 h 1248"/>
                  <a:gd name="T84" fmla="*/ 681 w 851"/>
                  <a:gd name="T85" fmla="*/ 57 h 1248"/>
                  <a:gd name="T86" fmla="*/ 738 w 851"/>
                  <a:gd name="T87" fmla="*/ 57 h 1248"/>
                  <a:gd name="T88" fmla="*/ 738 w 851"/>
                  <a:gd name="T89" fmla="*/ 114 h 1248"/>
                  <a:gd name="T90" fmla="*/ 794 w 851"/>
                  <a:gd name="T91" fmla="*/ 114 h 1248"/>
                  <a:gd name="T92" fmla="*/ 794 w 851"/>
                  <a:gd name="T93" fmla="*/ 227 h 1248"/>
                  <a:gd name="T94" fmla="*/ 851 w 851"/>
                  <a:gd name="T95" fmla="*/ 227 h 1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851" h="1248">
                    <a:moveTo>
                      <a:pt x="851" y="227"/>
                    </a:moveTo>
                    <a:lnTo>
                      <a:pt x="851" y="341"/>
                    </a:lnTo>
                    <a:lnTo>
                      <a:pt x="794" y="341"/>
                    </a:lnTo>
                    <a:lnTo>
                      <a:pt x="794" y="397"/>
                    </a:lnTo>
                    <a:lnTo>
                      <a:pt x="738" y="397"/>
                    </a:lnTo>
                    <a:lnTo>
                      <a:pt x="738" y="681"/>
                    </a:lnTo>
                    <a:lnTo>
                      <a:pt x="738" y="738"/>
                    </a:lnTo>
                    <a:lnTo>
                      <a:pt x="681" y="738"/>
                    </a:lnTo>
                    <a:lnTo>
                      <a:pt x="681" y="964"/>
                    </a:lnTo>
                    <a:lnTo>
                      <a:pt x="624" y="964"/>
                    </a:lnTo>
                    <a:lnTo>
                      <a:pt x="624" y="1248"/>
                    </a:lnTo>
                    <a:lnTo>
                      <a:pt x="567" y="1248"/>
                    </a:lnTo>
                    <a:lnTo>
                      <a:pt x="567" y="1135"/>
                    </a:lnTo>
                    <a:lnTo>
                      <a:pt x="511" y="1135"/>
                    </a:lnTo>
                    <a:lnTo>
                      <a:pt x="511" y="1078"/>
                    </a:lnTo>
                    <a:lnTo>
                      <a:pt x="454" y="1078"/>
                    </a:lnTo>
                    <a:lnTo>
                      <a:pt x="454" y="964"/>
                    </a:lnTo>
                    <a:lnTo>
                      <a:pt x="284" y="964"/>
                    </a:lnTo>
                    <a:lnTo>
                      <a:pt x="284" y="794"/>
                    </a:lnTo>
                    <a:lnTo>
                      <a:pt x="227" y="794"/>
                    </a:lnTo>
                    <a:lnTo>
                      <a:pt x="227" y="738"/>
                    </a:lnTo>
                    <a:lnTo>
                      <a:pt x="171" y="738"/>
                    </a:lnTo>
                    <a:lnTo>
                      <a:pt x="171" y="681"/>
                    </a:lnTo>
                    <a:lnTo>
                      <a:pt x="114" y="681"/>
                    </a:lnTo>
                    <a:lnTo>
                      <a:pt x="114" y="624"/>
                    </a:lnTo>
                    <a:lnTo>
                      <a:pt x="57" y="624"/>
                    </a:lnTo>
                    <a:lnTo>
                      <a:pt x="57" y="567"/>
                    </a:lnTo>
                    <a:lnTo>
                      <a:pt x="0" y="567"/>
                    </a:lnTo>
                    <a:lnTo>
                      <a:pt x="0" y="511"/>
                    </a:lnTo>
                    <a:lnTo>
                      <a:pt x="114" y="511"/>
                    </a:lnTo>
                    <a:lnTo>
                      <a:pt x="114" y="454"/>
                    </a:lnTo>
                    <a:lnTo>
                      <a:pt x="171" y="454"/>
                    </a:lnTo>
                    <a:lnTo>
                      <a:pt x="171" y="397"/>
                    </a:lnTo>
                    <a:lnTo>
                      <a:pt x="227" y="397"/>
                    </a:lnTo>
                    <a:lnTo>
                      <a:pt x="227" y="284"/>
                    </a:lnTo>
                    <a:lnTo>
                      <a:pt x="341" y="284"/>
                    </a:lnTo>
                    <a:lnTo>
                      <a:pt x="341" y="114"/>
                    </a:lnTo>
                    <a:lnTo>
                      <a:pt x="511" y="114"/>
                    </a:lnTo>
                    <a:lnTo>
                      <a:pt x="511" y="57"/>
                    </a:lnTo>
                    <a:lnTo>
                      <a:pt x="624" y="57"/>
                    </a:lnTo>
                    <a:lnTo>
                      <a:pt x="624" y="0"/>
                    </a:lnTo>
                    <a:lnTo>
                      <a:pt x="681" y="0"/>
                    </a:lnTo>
                    <a:lnTo>
                      <a:pt x="681" y="57"/>
                    </a:lnTo>
                    <a:lnTo>
                      <a:pt x="738" y="57"/>
                    </a:lnTo>
                    <a:lnTo>
                      <a:pt x="738" y="114"/>
                    </a:lnTo>
                    <a:lnTo>
                      <a:pt x="794" y="114"/>
                    </a:lnTo>
                    <a:lnTo>
                      <a:pt x="794" y="227"/>
                    </a:lnTo>
                    <a:lnTo>
                      <a:pt x="851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85" name="Freeform 845"/>
              <p:cNvSpPr>
                <a:spLocks/>
              </p:cNvSpPr>
              <p:nvPr/>
            </p:nvSpPr>
            <p:spPr bwMode="auto">
              <a:xfrm>
                <a:off x="7094" y="1833"/>
                <a:ext cx="397" cy="567"/>
              </a:xfrm>
              <a:custGeom>
                <a:avLst/>
                <a:gdLst>
                  <a:gd name="T0" fmla="*/ 397 w 397"/>
                  <a:gd name="T1" fmla="*/ 0 h 567"/>
                  <a:gd name="T2" fmla="*/ 397 w 397"/>
                  <a:gd name="T3" fmla="*/ 170 h 567"/>
                  <a:gd name="T4" fmla="*/ 340 w 397"/>
                  <a:gd name="T5" fmla="*/ 170 h 567"/>
                  <a:gd name="T6" fmla="*/ 340 w 397"/>
                  <a:gd name="T7" fmla="*/ 340 h 567"/>
                  <a:gd name="T8" fmla="*/ 283 w 397"/>
                  <a:gd name="T9" fmla="*/ 340 h 567"/>
                  <a:gd name="T10" fmla="*/ 283 w 397"/>
                  <a:gd name="T11" fmla="*/ 397 h 567"/>
                  <a:gd name="T12" fmla="*/ 227 w 397"/>
                  <a:gd name="T13" fmla="*/ 397 h 567"/>
                  <a:gd name="T14" fmla="*/ 227 w 397"/>
                  <a:gd name="T15" fmla="*/ 511 h 567"/>
                  <a:gd name="T16" fmla="*/ 170 w 397"/>
                  <a:gd name="T17" fmla="*/ 511 h 567"/>
                  <a:gd name="T18" fmla="*/ 170 w 397"/>
                  <a:gd name="T19" fmla="*/ 567 h 567"/>
                  <a:gd name="T20" fmla="*/ 113 w 397"/>
                  <a:gd name="T21" fmla="*/ 567 h 567"/>
                  <a:gd name="T22" fmla="*/ 113 w 397"/>
                  <a:gd name="T23" fmla="*/ 454 h 567"/>
                  <a:gd name="T24" fmla="*/ 57 w 397"/>
                  <a:gd name="T25" fmla="*/ 454 h 567"/>
                  <a:gd name="T26" fmla="*/ 57 w 397"/>
                  <a:gd name="T27" fmla="*/ 397 h 567"/>
                  <a:gd name="T28" fmla="*/ 0 w 397"/>
                  <a:gd name="T29" fmla="*/ 397 h 567"/>
                  <a:gd name="T30" fmla="*/ 0 w 397"/>
                  <a:gd name="T31" fmla="*/ 284 h 567"/>
                  <a:gd name="T32" fmla="*/ 57 w 397"/>
                  <a:gd name="T33" fmla="*/ 284 h 567"/>
                  <a:gd name="T34" fmla="*/ 57 w 397"/>
                  <a:gd name="T35" fmla="*/ 227 h 567"/>
                  <a:gd name="T36" fmla="*/ 0 w 397"/>
                  <a:gd name="T37" fmla="*/ 227 h 567"/>
                  <a:gd name="T38" fmla="*/ 0 w 397"/>
                  <a:gd name="T39" fmla="*/ 0 h 567"/>
                  <a:gd name="T40" fmla="*/ 170 w 397"/>
                  <a:gd name="T41" fmla="*/ 0 h 567"/>
                  <a:gd name="T42" fmla="*/ 170 w 397"/>
                  <a:gd name="T43" fmla="*/ 57 h 567"/>
                  <a:gd name="T44" fmla="*/ 283 w 397"/>
                  <a:gd name="T45" fmla="*/ 57 h 567"/>
                  <a:gd name="T46" fmla="*/ 283 w 397"/>
                  <a:gd name="T47" fmla="*/ 0 h 567"/>
                  <a:gd name="T48" fmla="*/ 397 w 397"/>
                  <a:gd name="T49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97" h="567">
                    <a:moveTo>
                      <a:pt x="397" y="0"/>
                    </a:moveTo>
                    <a:lnTo>
                      <a:pt x="397" y="170"/>
                    </a:lnTo>
                    <a:lnTo>
                      <a:pt x="340" y="170"/>
                    </a:lnTo>
                    <a:lnTo>
                      <a:pt x="340" y="340"/>
                    </a:lnTo>
                    <a:lnTo>
                      <a:pt x="283" y="340"/>
                    </a:lnTo>
                    <a:lnTo>
                      <a:pt x="283" y="397"/>
                    </a:lnTo>
                    <a:lnTo>
                      <a:pt x="227" y="397"/>
                    </a:lnTo>
                    <a:lnTo>
                      <a:pt x="227" y="511"/>
                    </a:lnTo>
                    <a:lnTo>
                      <a:pt x="170" y="511"/>
                    </a:lnTo>
                    <a:lnTo>
                      <a:pt x="170" y="567"/>
                    </a:lnTo>
                    <a:lnTo>
                      <a:pt x="113" y="567"/>
                    </a:lnTo>
                    <a:lnTo>
                      <a:pt x="113" y="454"/>
                    </a:lnTo>
                    <a:lnTo>
                      <a:pt x="57" y="454"/>
                    </a:lnTo>
                    <a:lnTo>
                      <a:pt x="57" y="397"/>
                    </a:lnTo>
                    <a:lnTo>
                      <a:pt x="0" y="397"/>
                    </a:lnTo>
                    <a:lnTo>
                      <a:pt x="0" y="284"/>
                    </a:lnTo>
                    <a:lnTo>
                      <a:pt x="57" y="284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0"/>
                    </a:lnTo>
                    <a:lnTo>
                      <a:pt x="170" y="0"/>
                    </a:lnTo>
                    <a:lnTo>
                      <a:pt x="170" y="57"/>
                    </a:lnTo>
                    <a:lnTo>
                      <a:pt x="283" y="57"/>
                    </a:lnTo>
                    <a:lnTo>
                      <a:pt x="283" y="0"/>
                    </a:lnTo>
                    <a:lnTo>
                      <a:pt x="39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86" name="Freeform 846"/>
              <p:cNvSpPr>
                <a:spLocks/>
              </p:cNvSpPr>
              <p:nvPr/>
            </p:nvSpPr>
            <p:spPr bwMode="auto">
              <a:xfrm>
                <a:off x="6413" y="1606"/>
                <a:ext cx="738" cy="794"/>
              </a:xfrm>
              <a:custGeom>
                <a:avLst/>
                <a:gdLst>
                  <a:gd name="T0" fmla="*/ 681 w 738"/>
                  <a:gd name="T1" fmla="*/ 114 h 794"/>
                  <a:gd name="T2" fmla="*/ 681 w 738"/>
                  <a:gd name="T3" fmla="*/ 454 h 794"/>
                  <a:gd name="T4" fmla="*/ 738 w 738"/>
                  <a:gd name="T5" fmla="*/ 454 h 794"/>
                  <a:gd name="T6" fmla="*/ 738 w 738"/>
                  <a:gd name="T7" fmla="*/ 511 h 794"/>
                  <a:gd name="T8" fmla="*/ 681 w 738"/>
                  <a:gd name="T9" fmla="*/ 511 h 794"/>
                  <a:gd name="T10" fmla="*/ 681 w 738"/>
                  <a:gd name="T11" fmla="*/ 567 h 794"/>
                  <a:gd name="T12" fmla="*/ 624 w 738"/>
                  <a:gd name="T13" fmla="*/ 567 h 794"/>
                  <a:gd name="T14" fmla="*/ 624 w 738"/>
                  <a:gd name="T15" fmla="*/ 624 h 794"/>
                  <a:gd name="T16" fmla="*/ 511 w 738"/>
                  <a:gd name="T17" fmla="*/ 624 h 794"/>
                  <a:gd name="T18" fmla="*/ 511 w 738"/>
                  <a:gd name="T19" fmla="*/ 681 h 794"/>
                  <a:gd name="T20" fmla="*/ 341 w 738"/>
                  <a:gd name="T21" fmla="*/ 681 h 794"/>
                  <a:gd name="T22" fmla="*/ 341 w 738"/>
                  <a:gd name="T23" fmla="*/ 794 h 794"/>
                  <a:gd name="T24" fmla="*/ 0 w 738"/>
                  <a:gd name="T25" fmla="*/ 794 h 794"/>
                  <a:gd name="T26" fmla="*/ 0 w 738"/>
                  <a:gd name="T27" fmla="*/ 511 h 794"/>
                  <a:gd name="T28" fmla="*/ 57 w 738"/>
                  <a:gd name="T29" fmla="*/ 511 h 794"/>
                  <a:gd name="T30" fmla="*/ 57 w 738"/>
                  <a:gd name="T31" fmla="*/ 454 h 794"/>
                  <a:gd name="T32" fmla="*/ 114 w 738"/>
                  <a:gd name="T33" fmla="*/ 454 h 794"/>
                  <a:gd name="T34" fmla="*/ 114 w 738"/>
                  <a:gd name="T35" fmla="*/ 397 h 794"/>
                  <a:gd name="T36" fmla="*/ 171 w 738"/>
                  <a:gd name="T37" fmla="*/ 397 h 794"/>
                  <a:gd name="T38" fmla="*/ 171 w 738"/>
                  <a:gd name="T39" fmla="*/ 341 h 794"/>
                  <a:gd name="T40" fmla="*/ 227 w 738"/>
                  <a:gd name="T41" fmla="*/ 341 h 794"/>
                  <a:gd name="T42" fmla="*/ 227 w 738"/>
                  <a:gd name="T43" fmla="*/ 171 h 794"/>
                  <a:gd name="T44" fmla="*/ 227 w 738"/>
                  <a:gd name="T45" fmla="*/ 57 h 794"/>
                  <a:gd name="T46" fmla="*/ 511 w 738"/>
                  <a:gd name="T47" fmla="*/ 57 h 794"/>
                  <a:gd name="T48" fmla="*/ 511 w 738"/>
                  <a:gd name="T49" fmla="*/ 0 h 794"/>
                  <a:gd name="T50" fmla="*/ 567 w 738"/>
                  <a:gd name="T51" fmla="*/ 0 h 794"/>
                  <a:gd name="T52" fmla="*/ 567 w 738"/>
                  <a:gd name="T53" fmla="*/ 57 h 794"/>
                  <a:gd name="T54" fmla="*/ 624 w 738"/>
                  <a:gd name="T55" fmla="*/ 57 h 794"/>
                  <a:gd name="T56" fmla="*/ 624 w 738"/>
                  <a:gd name="T57" fmla="*/ 114 h 794"/>
                  <a:gd name="T58" fmla="*/ 681 w 738"/>
                  <a:gd name="T59" fmla="*/ 114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738" h="794">
                    <a:moveTo>
                      <a:pt x="681" y="114"/>
                    </a:moveTo>
                    <a:lnTo>
                      <a:pt x="681" y="454"/>
                    </a:lnTo>
                    <a:lnTo>
                      <a:pt x="738" y="454"/>
                    </a:lnTo>
                    <a:lnTo>
                      <a:pt x="738" y="511"/>
                    </a:lnTo>
                    <a:lnTo>
                      <a:pt x="681" y="511"/>
                    </a:lnTo>
                    <a:lnTo>
                      <a:pt x="681" y="567"/>
                    </a:lnTo>
                    <a:lnTo>
                      <a:pt x="624" y="567"/>
                    </a:lnTo>
                    <a:lnTo>
                      <a:pt x="624" y="624"/>
                    </a:lnTo>
                    <a:lnTo>
                      <a:pt x="511" y="624"/>
                    </a:lnTo>
                    <a:lnTo>
                      <a:pt x="511" y="681"/>
                    </a:lnTo>
                    <a:lnTo>
                      <a:pt x="341" y="681"/>
                    </a:lnTo>
                    <a:lnTo>
                      <a:pt x="341" y="794"/>
                    </a:lnTo>
                    <a:lnTo>
                      <a:pt x="0" y="794"/>
                    </a:lnTo>
                    <a:lnTo>
                      <a:pt x="0" y="511"/>
                    </a:lnTo>
                    <a:lnTo>
                      <a:pt x="57" y="511"/>
                    </a:lnTo>
                    <a:lnTo>
                      <a:pt x="57" y="454"/>
                    </a:lnTo>
                    <a:lnTo>
                      <a:pt x="114" y="454"/>
                    </a:lnTo>
                    <a:lnTo>
                      <a:pt x="114" y="397"/>
                    </a:lnTo>
                    <a:lnTo>
                      <a:pt x="171" y="397"/>
                    </a:lnTo>
                    <a:lnTo>
                      <a:pt x="171" y="341"/>
                    </a:lnTo>
                    <a:lnTo>
                      <a:pt x="227" y="341"/>
                    </a:lnTo>
                    <a:lnTo>
                      <a:pt x="227" y="171"/>
                    </a:lnTo>
                    <a:lnTo>
                      <a:pt x="227" y="57"/>
                    </a:lnTo>
                    <a:lnTo>
                      <a:pt x="511" y="57"/>
                    </a:lnTo>
                    <a:lnTo>
                      <a:pt x="511" y="0"/>
                    </a:lnTo>
                    <a:lnTo>
                      <a:pt x="567" y="0"/>
                    </a:lnTo>
                    <a:lnTo>
                      <a:pt x="567" y="57"/>
                    </a:lnTo>
                    <a:lnTo>
                      <a:pt x="624" y="57"/>
                    </a:lnTo>
                    <a:lnTo>
                      <a:pt x="624" y="114"/>
                    </a:lnTo>
                    <a:lnTo>
                      <a:pt x="681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87" name="Freeform 847"/>
              <p:cNvSpPr>
                <a:spLocks/>
              </p:cNvSpPr>
              <p:nvPr/>
            </p:nvSpPr>
            <p:spPr bwMode="auto">
              <a:xfrm>
                <a:off x="6300" y="1153"/>
                <a:ext cx="737" cy="850"/>
              </a:xfrm>
              <a:custGeom>
                <a:avLst/>
                <a:gdLst>
                  <a:gd name="T0" fmla="*/ 227 w 737"/>
                  <a:gd name="T1" fmla="*/ 57 h 850"/>
                  <a:gd name="T2" fmla="*/ 454 w 737"/>
                  <a:gd name="T3" fmla="*/ 57 h 850"/>
                  <a:gd name="T4" fmla="*/ 454 w 737"/>
                  <a:gd name="T5" fmla="*/ 0 h 850"/>
                  <a:gd name="T6" fmla="*/ 567 w 737"/>
                  <a:gd name="T7" fmla="*/ 0 h 850"/>
                  <a:gd name="T8" fmla="*/ 567 w 737"/>
                  <a:gd name="T9" fmla="*/ 57 h 850"/>
                  <a:gd name="T10" fmla="*/ 680 w 737"/>
                  <a:gd name="T11" fmla="*/ 57 h 850"/>
                  <a:gd name="T12" fmla="*/ 680 w 737"/>
                  <a:gd name="T13" fmla="*/ 170 h 850"/>
                  <a:gd name="T14" fmla="*/ 737 w 737"/>
                  <a:gd name="T15" fmla="*/ 170 h 850"/>
                  <a:gd name="T16" fmla="*/ 737 w 737"/>
                  <a:gd name="T17" fmla="*/ 283 h 850"/>
                  <a:gd name="T18" fmla="*/ 680 w 737"/>
                  <a:gd name="T19" fmla="*/ 283 h 850"/>
                  <a:gd name="T20" fmla="*/ 680 w 737"/>
                  <a:gd name="T21" fmla="*/ 340 h 850"/>
                  <a:gd name="T22" fmla="*/ 624 w 737"/>
                  <a:gd name="T23" fmla="*/ 340 h 850"/>
                  <a:gd name="T24" fmla="*/ 624 w 737"/>
                  <a:gd name="T25" fmla="*/ 510 h 850"/>
                  <a:gd name="T26" fmla="*/ 340 w 737"/>
                  <a:gd name="T27" fmla="*/ 510 h 850"/>
                  <a:gd name="T28" fmla="*/ 340 w 737"/>
                  <a:gd name="T29" fmla="*/ 794 h 850"/>
                  <a:gd name="T30" fmla="*/ 284 w 737"/>
                  <a:gd name="T31" fmla="*/ 794 h 850"/>
                  <a:gd name="T32" fmla="*/ 284 w 737"/>
                  <a:gd name="T33" fmla="*/ 850 h 850"/>
                  <a:gd name="T34" fmla="*/ 227 w 737"/>
                  <a:gd name="T35" fmla="*/ 850 h 850"/>
                  <a:gd name="T36" fmla="*/ 227 w 737"/>
                  <a:gd name="T37" fmla="*/ 794 h 850"/>
                  <a:gd name="T38" fmla="*/ 113 w 737"/>
                  <a:gd name="T39" fmla="*/ 794 h 850"/>
                  <a:gd name="T40" fmla="*/ 113 w 737"/>
                  <a:gd name="T41" fmla="*/ 680 h 850"/>
                  <a:gd name="T42" fmla="*/ 0 w 737"/>
                  <a:gd name="T43" fmla="*/ 680 h 850"/>
                  <a:gd name="T44" fmla="*/ 0 w 737"/>
                  <a:gd name="T45" fmla="*/ 567 h 850"/>
                  <a:gd name="T46" fmla="*/ 57 w 737"/>
                  <a:gd name="T47" fmla="*/ 567 h 850"/>
                  <a:gd name="T48" fmla="*/ 57 w 737"/>
                  <a:gd name="T49" fmla="*/ 340 h 850"/>
                  <a:gd name="T50" fmla="*/ 113 w 737"/>
                  <a:gd name="T51" fmla="*/ 340 h 850"/>
                  <a:gd name="T52" fmla="*/ 113 w 737"/>
                  <a:gd name="T53" fmla="*/ 283 h 850"/>
                  <a:gd name="T54" fmla="*/ 227 w 737"/>
                  <a:gd name="T55" fmla="*/ 283 h 850"/>
                  <a:gd name="T56" fmla="*/ 227 w 737"/>
                  <a:gd name="T57" fmla="*/ 227 h 850"/>
                  <a:gd name="T58" fmla="*/ 284 w 737"/>
                  <a:gd name="T59" fmla="*/ 227 h 850"/>
                  <a:gd name="T60" fmla="*/ 284 w 737"/>
                  <a:gd name="T61" fmla="*/ 113 h 850"/>
                  <a:gd name="T62" fmla="*/ 227 w 737"/>
                  <a:gd name="T63" fmla="*/ 113 h 850"/>
                  <a:gd name="T64" fmla="*/ 227 w 737"/>
                  <a:gd name="T65" fmla="*/ 57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737" h="850">
                    <a:moveTo>
                      <a:pt x="227" y="57"/>
                    </a:moveTo>
                    <a:lnTo>
                      <a:pt x="454" y="57"/>
                    </a:lnTo>
                    <a:lnTo>
                      <a:pt x="454" y="0"/>
                    </a:lnTo>
                    <a:lnTo>
                      <a:pt x="567" y="0"/>
                    </a:lnTo>
                    <a:lnTo>
                      <a:pt x="567" y="57"/>
                    </a:lnTo>
                    <a:lnTo>
                      <a:pt x="680" y="57"/>
                    </a:lnTo>
                    <a:lnTo>
                      <a:pt x="680" y="170"/>
                    </a:lnTo>
                    <a:lnTo>
                      <a:pt x="737" y="170"/>
                    </a:lnTo>
                    <a:lnTo>
                      <a:pt x="737" y="283"/>
                    </a:lnTo>
                    <a:lnTo>
                      <a:pt x="680" y="283"/>
                    </a:lnTo>
                    <a:lnTo>
                      <a:pt x="680" y="340"/>
                    </a:lnTo>
                    <a:lnTo>
                      <a:pt x="624" y="340"/>
                    </a:lnTo>
                    <a:lnTo>
                      <a:pt x="624" y="510"/>
                    </a:lnTo>
                    <a:lnTo>
                      <a:pt x="340" y="510"/>
                    </a:lnTo>
                    <a:lnTo>
                      <a:pt x="340" y="794"/>
                    </a:lnTo>
                    <a:lnTo>
                      <a:pt x="284" y="794"/>
                    </a:lnTo>
                    <a:lnTo>
                      <a:pt x="284" y="850"/>
                    </a:lnTo>
                    <a:lnTo>
                      <a:pt x="227" y="850"/>
                    </a:lnTo>
                    <a:lnTo>
                      <a:pt x="227" y="794"/>
                    </a:lnTo>
                    <a:lnTo>
                      <a:pt x="113" y="794"/>
                    </a:lnTo>
                    <a:lnTo>
                      <a:pt x="113" y="680"/>
                    </a:lnTo>
                    <a:lnTo>
                      <a:pt x="0" y="680"/>
                    </a:lnTo>
                    <a:lnTo>
                      <a:pt x="0" y="567"/>
                    </a:lnTo>
                    <a:lnTo>
                      <a:pt x="57" y="567"/>
                    </a:lnTo>
                    <a:lnTo>
                      <a:pt x="57" y="340"/>
                    </a:lnTo>
                    <a:lnTo>
                      <a:pt x="113" y="340"/>
                    </a:lnTo>
                    <a:lnTo>
                      <a:pt x="113" y="283"/>
                    </a:lnTo>
                    <a:lnTo>
                      <a:pt x="227" y="283"/>
                    </a:lnTo>
                    <a:lnTo>
                      <a:pt x="227" y="227"/>
                    </a:lnTo>
                    <a:lnTo>
                      <a:pt x="284" y="227"/>
                    </a:lnTo>
                    <a:lnTo>
                      <a:pt x="284" y="113"/>
                    </a:lnTo>
                    <a:lnTo>
                      <a:pt x="227" y="113"/>
                    </a:lnTo>
                    <a:lnTo>
                      <a:pt x="227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88" name="Freeform 848"/>
              <p:cNvSpPr>
                <a:spLocks/>
              </p:cNvSpPr>
              <p:nvPr/>
            </p:nvSpPr>
            <p:spPr bwMode="auto">
              <a:xfrm>
                <a:off x="5563" y="1096"/>
                <a:ext cx="1021" cy="1304"/>
              </a:xfrm>
              <a:custGeom>
                <a:avLst/>
                <a:gdLst>
                  <a:gd name="T0" fmla="*/ 1021 w 1021"/>
                  <a:gd name="T1" fmla="*/ 0 h 1304"/>
                  <a:gd name="T2" fmla="*/ 680 w 1021"/>
                  <a:gd name="T3" fmla="*/ 0 h 1304"/>
                  <a:gd name="T4" fmla="*/ 680 w 1021"/>
                  <a:gd name="T5" fmla="*/ 114 h 1304"/>
                  <a:gd name="T6" fmla="*/ 624 w 1021"/>
                  <a:gd name="T7" fmla="*/ 114 h 1304"/>
                  <a:gd name="T8" fmla="*/ 624 w 1021"/>
                  <a:gd name="T9" fmla="*/ 170 h 1304"/>
                  <a:gd name="T10" fmla="*/ 567 w 1021"/>
                  <a:gd name="T11" fmla="*/ 170 h 1304"/>
                  <a:gd name="T12" fmla="*/ 567 w 1021"/>
                  <a:gd name="T13" fmla="*/ 227 h 1304"/>
                  <a:gd name="T14" fmla="*/ 510 w 1021"/>
                  <a:gd name="T15" fmla="*/ 227 h 1304"/>
                  <a:gd name="T16" fmla="*/ 510 w 1021"/>
                  <a:gd name="T17" fmla="*/ 284 h 1304"/>
                  <a:gd name="T18" fmla="*/ 454 w 1021"/>
                  <a:gd name="T19" fmla="*/ 284 h 1304"/>
                  <a:gd name="T20" fmla="*/ 454 w 1021"/>
                  <a:gd name="T21" fmla="*/ 340 h 1304"/>
                  <a:gd name="T22" fmla="*/ 340 w 1021"/>
                  <a:gd name="T23" fmla="*/ 340 h 1304"/>
                  <a:gd name="T24" fmla="*/ 340 w 1021"/>
                  <a:gd name="T25" fmla="*/ 284 h 1304"/>
                  <a:gd name="T26" fmla="*/ 283 w 1021"/>
                  <a:gd name="T27" fmla="*/ 284 h 1304"/>
                  <a:gd name="T28" fmla="*/ 283 w 1021"/>
                  <a:gd name="T29" fmla="*/ 340 h 1304"/>
                  <a:gd name="T30" fmla="*/ 227 w 1021"/>
                  <a:gd name="T31" fmla="*/ 340 h 1304"/>
                  <a:gd name="T32" fmla="*/ 227 w 1021"/>
                  <a:gd name="T33" fmla="*/ 510 h 1304"/>
                  <a:gd name="T34" fmla="*/ 170 w 1021"/>
                  <a:gd name="T35" fmla="*/ 510 h 1304"/>
                  <a:gd name="T36" fmla="*/ 170 w 1021"/>
                  <a:gd name="T37" fmla="*/ 624 h 1304"/>
                  <a:gd name="T38" fmla="*/ 227 w 1021"/>
                  <a:gd name="T39" fmla="*/ 624 h 1304"/>
                  <a:gd name="T40" fmla="*/ 227 w 1021"/>
                  <a:gd name="T41" fmla="*/ 681 h 1304"/>
                  <a:gd name="T42" fmla="*/ 170 w 1021"/>
                  <a:gd name="T43" fmla="*/ 681 h 1304"/>
                  <a:gd name="T44" fmla="*/ 170 w 1021"/>
                  <a:gd name="T45" fmla="*/ 851 h 1304"/>
                  <a:gd name="T46" fmla="*/ 113 w 1021"/>
                  <a:gd name="T47" fmla="*/ 851 h 1304"/>
                  <a:gd name="T48" fmla="*/ 113 w 1021"/>
                  <a:gd name="T49" fmla="*/ 907 h 1304"/>
                  <a:gd name="T50" fmla="*/ 0 w 1021"/>
                  <a:gd name="T51" fmla="*/ 907 h 1304"/>
                  <a:gd name="T52" fmla="*/ 0 w 1021"/>
                  <a:gd name="T53" fmla="*/ 1021 h 1304"/>
                  <a:gd name="T54" fmla="*/ 340 w 1021"/>
                  <a:gd name="T55" fmla="*/ 1021 h 1304"/>
                  <a:gd name="T56" fmla="*/ 340 w 1021"/>
                  <a:gd name="T57" fmla="*/ 1077 h 1304"/>
                  <a:gd name="T58" fmla="*/ 397 w 1021"/>
                  <a:gd name="T59" fmla="*/ 1077 h 1304"/>
                  <a:gd name="T60" fmla="*/ 397 w 1021"/>
                  <a:gd name="T61" fmla="*/ 1134 h 1304"/>
                  <a:gd name="T62" fmla="*/ 454 w 1021"/>
                  <a:gd name="T63" fmla="*/ 1134 h 1304"/>
                  <a:gd name="T64" fmla="*/ 454 w 1021"/>
                  <a:gd name="T65" fmla="*/ 1248 h 1304"/>
                  <a:gd name="T66" fmla="*/ 510 w 1021"/>
                  <a:gd name="T67" fmla="*/ 1248 h 1304"/>
                  <a:gd name="T68" fmla="*/ 510 w 1021"/>
                  <a:gd name="T69" fmla="*/ 1304 h 1304"/>
                  <a:gd name="T70" fmla="*/ 567 w 1021"/>
                  <a:gd name="T71" fmla="*/ 1304 h 1304"/>
                  <a:gd name="T72" fmla="*/ 567 w 1021"/>
                  <a:gd name="T73" fmla="*/ 1191 h 1304"/>
                  <a:gd name="T74" fmla="*/ 624 w 1021"/>
                  <a:gd name="T75" fmla="*/ 1191 h 1304"/>
                  <a:gd name="T76" fmla="*/ 624 w 1021"/>
                  <a:gd name="T77" fmla="*/ 1077 h 1304"/>
                  <a:gd name="T78" fmla="*/ 680 w 1021"/>
                  <a:gd name="T79" fmla="*/ 1077 h 1304"/>
                  <a:gd name="T80" fmla="*/ 680 w 1021"/>
                  <a:gd name="T81" fmla="*/ 964 h 1304"/>
                  <a:gd name="T82" fmla="*/ 737 w 1021"/>
                  <a:gd name="T83" fmla="*/ 964 h 1304"/>
                  <a:gd name="T84" fmla="*/ 737 w 1021"/>
                  <a:gd name="T85" fmla="*/ 851 h 1304"/>
                  <a:gd name="T86" fmla="*/ 794 w 1021"/>
                  <a:gd name="T87" fmla="*/ 851 h 1304"/>
                  <a:gd name="T88" fmla="*/ 794 w 1021"/>
                  <a:gd name="T89" fmla="*/ 794 h 1304"/>
                  <a:gd name="T90" fmla="*/ 850 w 1021"/>
                  <a:gd name="T91" fmla="*/ 794 h 1304"/>
                  <a:gd name="T92" fmla="*/ 850 w 1021"/>
                  <a:gd name="T93" fmla="*/ 737 h 1304"/>
                  <a:gd name="T94" fmla="*/ 737 w 1021"/>
                  <a:gd name="T95" fmla="*/ 737 h 1304"/>
                  <a:gd name="T96" fmla="*/ 737 w 1021"/>
                  <a:gd name="T97" fmla="*/ 624 h 1304"/>
                  <a:gd name="T98" fmla="*/ 794 w 1021"/>
                  <a:gd name="T99" fmla="*/ 624 h 1304"/>
                  <a:gd name="T100" fmla="*/ 794 w 1021"/>
                  <a:gd name="T101" fmla="*/ 397 h 1304"/>
                  <a:gd name="T102" fmla="*/ 850 w 1021"/>
                  <a:gd name="T103" fmla="*/ 397 h 1304"/>
                  <a:gd name="T104" fmla="*/ 850 w 1021"/>
                  <a:gd name="T105" fmla="*/ 340 h 1304"/>
                  <a:gd name="T106" fmla="*/ 964 w 1021"/>
                  <a:gd name="T107" fmla="*/ 340 h 1304"/>
                  <a:gd name="T108" fmla="*/ 964 w 1021"/>
                  <a:gd name="T109" fmla="*/ 284 h 1304"/>
                  <a:gd name="T110" fmla="*/ 1021 w 1021"/>
                  <a:gd name="T111" fmla="*/ 284 h 1304"/>
                  <a:gd name="T112" fmla="*/ 1021 w 1021"/>
                  <a:gd name="T113" fmla="*/ 170 h 1304"/>
                  <a:gd name="T114" fmla="*/ 964 w 1021"/>
                  <a:gd name="T115" fmla="*/ 170 h 1304"/>
                  <a:gd name="T116" fmla="*/ 964 w 1021"/>
                  <a:gd name="T117" fmla="*/ 57 h 1304"/>
                  <a:gd name="T118" fmla="*/ 1021 w 1021"/>
                  <a:gd name="T119" fmla="*/ 57 h 1304"/>
                  <a:gd name="T120" fmla="*/ 1021 w 1021"/>
                  <a:gd name="T121" fmla="*/ 0 h 1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21" h="1304">
                    <a:moveTo>
                      <a:pt x="1021" y="0"/>
                    </a:moveTo>
                    <a:lnTo>
                      <a:pt x="680" y="0"/>
                    </a:lnTo>
                    <a:lnTo>
                      <a:pt x="680" y="114"/>
                    </a:lnTo>
                    <a:lnTo>
                      <a:pt x="624" y="114"/>
                    </a:lnTo>
                    <a:lnTo>
                      <a:pt x="624" y="170"/>
                    </a:lnTo>
                    <a:lnTo>
                      <a:pt x="567" y="170"/>
                    </a:lnTo>
                    <a:lnTo>
                      <a:pt x="567" y="227"/>
                    </a:lnTo>
                    <a:lnTo>
                      <a:pt x="510" y="227"/>
                    </a:lnTo>
                    <a:lnTo>
                      <a:pt x="510" y="284"/>
                    </a:lnTo>
                    <a:lnTo>
                      <a:pt x="454" y="284"/>
                    </a:lnTo>
                    <a:lnTo>
                      <a:pt x="454" y="340"/>
                    </a:lnTo>
                    <a:lnTo>
                      <a:pt x="340" y="340"/>
                    </a:lnTo>
                    <a:lnTo>
                      <a:pt x="340" y="284"/>
                    </a:lnTo>
                    <a:lnTo>
                      <a:pt x="283" y="284"/>
                    </a:lnTo>
                    <a:lnTo>
                      <a:pt x="283" y="340"/>
                    </a:lnTo>
                    <a:lnTo>
                      <a:pt x="227" y="340"/>
                    </a:lnTo>
                    <a:lnTo>
                      <a:pt x="227" y="510"/>
                    </a:lnTo>
                    <a:lnTo>
                      <a:pt x="170" y="510"/>
                    </a:lnTo>
                    <a:lnTo>
                      <a:pt x="170" y="624"/>
                    </a:lnTo>
                    <a:lnTo>
                      <a:pt x="227" y="624"/>
                    </a:lnTo>
                    <a:lnTo>
                      <a:pt x="227" y="681"/>
                    </a:lnTo>
                    <a:lnTo>
                      <a:pt x="170" y="681"/>
                    </a:lnTo>
                    <a:lnTo>
                      <a:pt x="170" y="851"/>
                    </a:lnTo>
                    <a:lnTo>
                      <a:pt x="113" y="851"/>
                    </a:lnTo>
                    <a:lnTo>
                      <a:pt x="113" y="907"/>
                    </a:lnTo>
                    <a:lnTo>
                      <a:pt x="0" y="907"/>
                    </a:lnTo>
                    <a:lnTo>
                      <a:pt x="0" y="1021"/>
                    </a:lnTo>
                    <a:lnTo>
                      <a:pt x="340" y="1021"/>
                    </a:lnTo>
                    <a:lnTo>
                      <a:pt x="340" y="1077"/>
                    </a:lnTo>
                    <a:lnTo>
                      <a:pt x="397" y="1077"/>
                    </a:lnTo>
                    <a:lnTo>
                      <a:pt x="397" y="1134"/>
                    </a:lnTo>
                    <a:lnTo>
                      <a:pt x="454" y="1134"/>
                    </a:lnTo>
                    <a:lnTo>
                      <a:pt x="454" y="1248"/>
                    </a:lnTo>
                    <a:lnTo>
                      <a:pt x="510" y="1248"/>
                    </a:lnTo>
                    <a:lnTo>
                      <a:pt x="510" y="1304"/>
                    </a:lnTo>
                    <a:lnTo>
                      <a:pt x="567" y="1304"/>
                    </a:lnTo>
                    <a:lnTo>
                      <a:pt x="567" y="1191"/>
                    </a:lnTo>
                    <a:lnTo>
                      <a:pt x="624" y="1191"/>
                    </a:lnTo>
                    <a:lnTo>
                      <a:pt x="624" y="1077"/>
                    </a:lnTo>
                    <a:lnTo>
                      <a:pt x="680" y="1077"/>
                    </a:lnTo>
                    <a:lnTo>
                      <a:pt x="680" y="964"/>
                    </a:lnTo>
                    <a:lnTo>
                      <a:pt x="737" y="964"/>
                    </a:lnTo>
                    <a:lnTo>
                      <a:pt x="737" y="851"/>
                    </a:lnTo>
                    <a:lnTo>
                      <a:pt x="794" y="851"/>
                    </a:lnTo>
                    <a:lnTo>
                      <a:pt x="794" y="794"/>
                    </a:lnTo>
                    <a:lnTo>
                      <a:pt x="850" y="794"/>
                    </a:lnTo>
                    <a:lnTo>
                      <a:pt x="850" y="737"/>
                    </a:lnTo>
                    <a:lnTo>
                      <a:pt x="737" y="737"/>
                    </a:lnTo>
                    <a:lnTo>
                      <a:pt x="737" y="624"/>
                    </a:lnTo>
                    <a:lnTo>
                      <a:pt x="794" y="624"/>
                    </a:lnTo>
                    <a:lnTo>
                      <a:pt x="794" y="397"/>
                    </a:lnTo>
                    <a:lnTo>
                      <a:pt x="850" y="397"/>
                    </a:lnTo>
                    <a:lnTo>
                      <a:pt x="850" y="340"/>
                    </a:lnTo>
                    <a:lnTo>
                      <a:pt x="964" y="340"/>
                    </a:lnTo>
                    <a:lnTo>
                      <a:pt x="964" y="284"/>
                    </a:lnTo>
                    <a:lnTo>
                      <a:pt x="1021" y="284"/>
                    </a:lnTo>
                    <a:lnTo>
                      <a:pt x="1021" y="170"/>
                    </a:lnTo>
                    <a:lnTo>
                      <a:pt x="964" y="170"/>
                    </a:lnTo>
                    <a:lnTo>
                      <a:pt x="964" y="57"/>
                    </a:lnTo>
                    <a:lnTo>
                      <a:pt x="1021" y="57"/>
                    </a:lnTo>
                    <a:lnTo>
                      <a:pt x="102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89" name="Freeform 849"/>
              <p:cNvSpPr>
                <a:spLocks/>
              </p:cNvSpPr>
              <p:nvPr/>
            </p:nvSpPr>
            <p:spPr bwMode="auto">
              <a:xfrm>
                <a:off x="3578" y="472"/>
                <a:ext cx="624" cy="397"/>
              </a:xfrm>
              <a:custGeom>
                <a:avLst/>
                <a:gdLst>
                  <a:gd name="T0" fmla="*/ 0 w 624"/>
                  <a:gd name="T1" fmla="*/ 57 h 397"/>
                  <a:gd name="T2" fmla="*/ 0 w 624"/>
                  <a:gd name="T3" fmla="*/ 171 h 397"/>
                  <a:gd name="T4" fmla="*/ 57 w 624"/>
                  <a:gd name="T5" fmla="*/ 171 h 397"/>
                  <a:gd name="T6" fmla="*/ 57 w 624"/>
                  <a:gd name="T7" fmla="*/ 227 h 397"/>
                  <a:gd name="T8" fmla="*/ 114 w 624"/>
                  <a:gd name="T9" fmla="*/ 227 h 397"/>
                  <a:gd name="T10" fmla="*/ 114 w 624"/>
                  <a:gd name="T11" fmla="*/ 397 h 397"/>
                  <a:gd name="T12" fmla="*/ 397 w 624"/>
                  <a:gd name="T13" fmla="*/ 397 h 397"/>
                  <a:gd name="T14" fmla="*/ 397 w 624"/>
                  <a:gd name="T15" fmla="*/ 341 h 397"/>
                  <a:gd name="T16" fmla="*/ 567 w 624"/>
                  <a:gd name="T17" fmla="*/ 341 h 397"/>
                  <a:gd name="T18" fmla="*/ 567 w 624"/>
                  <a:gd name="T19" fmla="*/ 284 h 397"/>
                  <a:gd name="T20" fmla="*/ 624 w 624"/>
                  <a:gd name="T21" fmla="*/ 284 h 397"/>
                  <a:gd name="T22" fmla="*/ 624 w 624"/>
                  <a:gd name="T23" fmla="*/ 0 h 397"/>
                  <a:gd name="T24" fmla="*/ 284 w 624"/>
                  <a:gd name="T25" fmla="*/ 0 h 397"/>
                  <a:gd name="T26" fmla="*/ 284 w 624"/>
                  <a:gd name="T27" fmla="*/ 57 h 397"/>
                  <a:gd name="T28" fmla="*/ 0 w 624"/>
                  <a:gd name="T29" fmla="*/ 57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24" h="397">
                    <a:moveTo>
                      <a:pt x="0" y="57"/>
                    </a:moveTo>
                    <a:lnTo>
                      <a:pt x="0" y="171"/>
                    </a:lnTo>
                    <a:lnTo>
                      <a:pt x="57" y="171"/>
                    </a:lnTo>
                    <a:lnTo>
                      <a:pt x="57" y="227"/>
                    </a:lnTo>
                    <a:lnTo>
                      <a:pt x="114" y="227"/>
                    </a:lnTo>
                    <a:lnTo>
                      <a:pt x="114" y="397"/>
                    </a:lnTo>
                    <a:lnTo>
                      <a:pt x="397" y="397"/>
                    </a:lnTo>
                    <a:lnTo>
                      <a:pt x="397" y="341"/>
                    </a:lnTo>
                    <a:lnTo>
                      <a:pt x="567" y="341"/>
                    </a:lnTo>
                    <a:lnTo>
                      <a:pt x="567" y="284"/>
                    </a:lnTo>
                    <a:lnTo>
                      <a:pt x="624" y="284"/>
                    </a:lnTo>
                    <a:lnTo>
                      <a:pt x="624" y="0"/>
                    </a:lnTo>
                    <a:lnTo>
                      <a:pt x="284" y="0"/>
                    </a:lnTo>
                    <a:lnTo>
                      <a:pt x="284" y="57"/>
                    </a:lnTo>
                    <a:lnTo>
                      <a:pt x="0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90" name="Freeform 850"/>
              <p:cNvSpPr>
                <a:spLocks/>
              </p:cNvSpPr>
              <p:nvPr/>
            </p:nvSpPr>
            <p:spPr bwMode="auto">
              <a:xfrm>
                <a:off x="3692" y="529"/>
                <a:ext cx="907" cy="794"/>
              </a:xfrm>
              <a:custGeom>
                <a:avLst/>
                <a:gdLst>
                  <a:gd name="T0" fmla="*/ 850 w 907"/>
                  <a:gd name="T1" fmla="*/ 794 h 794"/>
                  <a:gd name="T2" fmla="*/ 737 w 907"/>
                  <a:gd name="T3" fmla="*/ 794 h 794"/>
                  <a:gd name="T4" fmla="*/ 737 w 907"/>
                  <a:gd name="T5" fmla="*/ 737 h 794"/>
                  <a:gd name="T6" fmla="*/ 624 w 907"/>
                  <a:gd name="T7" fmla="*/ 737 h 794"/>
                  <a:gd name="T8" fmla="*/ 624 w 907"/>
                  <a:gd name="T9" fmla="*/ 794 h 794"/>
                  <a:gd name="T10" fmla="*/ 340 w 907"/>
                  <a:gd name="T11" fmla="*/ 794 h 794"/>
                  <a:gd name="T12" fmla="*/ 340 w 907"/>
                  <a:gd name="T13" fmla="*/ 681 h 794"/>
                  <a:gd name="T14" fmla="*/ 227 w 907"/>
                  <a:gd name="T15" fmla="*/ 681 h 794"/>
                  <a:gd name="T16" fmla="*/ 227 w 907"/>
                  <a:gd name="T17" fmla="*/ 737 h 794"/>
                  <a:gd name="T18" fmla="*/ 170 w 907"/>
                  <a:gd name="T19" fmla="*/ 737 h 794"/>
                  <a:gd name="T20" fmla="*/ 170 w 907"/>
                  <a:gd name="T21" fmla="*/ 624 h 794"/>
                  <a:gd name="T22" fmla="*/ 113 w 907"/>
                  <a:gd name="T23" fmla="*/ 624 h 794"/>
                  <a:gd name="T24" fmla="*/ 113 w 907"/>
                  <a:gd name="T25" fmla="*/ 567 h 794"/>
                  <a:gd name="T26" fmla="*/ 56 w 907"/>
                  <a:gd name="T27" fmla="*/ 567 h 794"/>
                  <a:gd name="T28" fmla="*/ 56 w 907"/>
                  <a:gd name="T29" fmla="*/ 510 h 794"/>
                  <a:gd name="T30" fmla="*/ 0 w 907"/>
                  <a:gd name="T31" fmla="*/ 510 h 794"/>
                  <a:gd name="T32" fmla="*/ 0 w 907"/>
                  <a:gd name="T33" fmla="*/ 340 h 794"/>
                  <a:gd name="T34" fmla="*/ 283 w 907"/>
                  <a:gd name="T35" fmla="*/ 340 h 794"/>
                  <a:gd name="T36" fmla="*/ 283 w 907"/>
                  <a:gd name="T37" fmla="*/ 284 h 794"/>
                  <a:gd name="T38" fmla="*/ 453 w 907"/>
                  <a:gd name="T39" fmla="*/ 284 h 794"/>
                  <a:gd name="T40" fmla="*/ 453 w 907"/>
                  <a:gd name="T41" fmla="*/ 227 h 794"/>
                  <a:gd name="T42" fmla="*/ 510 w 907"/>
                  <a:gd name="T43" fmla="*/ 227 h 794"/>
                  <a:gd name="T44" fmla="*/ 510 w 907"/>
                  <a:gd name="T45" fmla="*/ 0 h 794"/>
                  <a:gd name="T46" fmla="*/ 680 w 907"/>
                  <a:gd name="T47" fmla="*/ 0 h 794"/>
                  <a:gd name="T48" fmla="*/ 680 w 907"/>
                  <a:gd name="T49" fmla="*/ 114 h 794"/>
                  <a:gd name="T50" fmla="*/ 737 w 907"/>
                  <a:gd name="T51" fmla="*/ 114 h 794"/>
                  <a:gd name="T52" fmla="*/ 737 w 907"/>
                  <a:gd name="T53" fmla="*/ 340 h 794"/>
                  <a:gd name="T54" fmla="*/ 794 w 907"/>
                  <a:gd name="T55" fmla="*/ 340 h 794"/>
                  <a:gd name="T56" fmla="*/ 794 w 907"/>
                  <a:gd name="T57" fmla="*/ 397 h 794"/>
                  <a:gd name="T58" fmla="*/ 907 w 907"/>
                  <a:gd name="T59" fmla="*/ 397 h 794"/>
                  <a:gd name="T60" fmla="*/ 907 w 907"/>
                  <a:gd name="T61" fmla="*/ 624 h 794"/>
                  <a:gd name="T62" fmla="*/ 850 w 907"/>
                  <a:gd name="T63" fmla="*/ 624 h 794"/>
                  <a:gd name="T64" fmla="*/ 850 w 907"/>
                  <a:gd name="T65" fmla="*/ 794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07" h="794">
                    <a:moveTo>
                      <a:pt x="850" y="794"/>
                    </a:moveTo>
                    <a:lnTo>
                      <a:pt x="737" y="794"/>
                    </a:lnTo>
                    <a:lnTo>
                      <a:pt x="737" y="737"/>
                    </a:lnTo>
                    <a:lnTo>
                      <a:pt x="624" y="737"/>
                    </a:lnTo>
                    <a:lnTo>
                      <a:pt x="624" y="794"/>
                    </a:lnTo>
                    <a:lnTo>
                      <a:pt x="340" y="794"/>
                    </a:lnTo>
                    <a:lnTo>
                      <a:pt x="340" y="681"/>
                    </a:lnTo>
                    <a:lnTo>
                      <a:pt x="227" y="681"/>
                    </a:lnTo>
                    <a:lnTo>
                      <a:pt x="227" y="737"/>
                    </a:lnTo>
                    <a:lnTo>
                      <a:pt x="170" y="737"/>
                    </a:lnTo>
                    <a:lnTo>
                      <a:pt x="170" y="624"/>
                    </a:lnTo>
                    <a:lnTo>
                      <a:pt x="113" y="624"/>
                    </a:lnTo>
                    <a:lnTo>
                      <a:pt x="113" y="567"/>
                    </a:lnTo>
                    <a:lnTo>
                      <a:pt x="56" y="567"/>
                    </a:lnTo>
                    <a:lnTo>
                      <a:pt x="56" y="510"/>
                    </a:lnTo>
                    <a:lnTo>
                      <a:pt x="0" y="510"/>
                    </a:lnTo>
                    <a:lnTo>
                      <a:pt x="0" y="340"/>
                    </a:lnTo>
                    <a:lnTo>
                      <a:pt x="283" y="340"/>
                    </a:lnTo>
                    <a:lnTo>
                      <a:pt x="283" y="284"/>
                    </a:lnTo>
                    <a:lnTo>
                      <a:pt x="453" y="284"/>
                    </a:lnTo>
                    <a:lnTo>
                      <a:pt x="453" y="227"/>
                    </a:lnTo>
                    <a:lnTo>
                      <a:pt x="510" y="227"/>
                    </a:lnTo>
                    <a:lnTo>
                      <a:pt x="510" y="0"/>
                    </a:lnTo>
                    <a:lnTo>
                      <a:pt x="680" y="0"/>
                    </a:lnTo>
                    <a:lnTo>
                      <a:pt x="680" y="114"/>
                    </a:lnTo>
                    <a:lnTo>
                      <a:pt x="737" y="114"/>
                    </a:lnTo>
                    <a:lnTo>
                      <a:pt x="737" y="340"/>
                    </a:lnTo>
                    <a:lnTo>
                      <a:pt x="794" y="340"/>
                    </a:lnTo>
                    <a:lnTo>
                      <a:pt x="794" y="397"/>
                    </a:lnTo>
                    <a:lnTo>
                      <a:pt x="907" y="397"/>
                    </a:lnTo>
                    <a:lnTo>
                      <a:pt x="907" y="624"/>
                    </a:lnTo>
                    <a:lnTo>
                      <a:pt x="850" y="624"/>
                    </a:lnTo>
                    <a:lnTo>
                      <a:pt x="850" y="79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91" name="Freeform 851"/>
              <p:cNvSpPr>
                <a:spLocks/>
              </p:cNvSpPr>
              <p:nvPr/>
            </p:nvSpPr>
            <p:spPr bwMode="auto">
              <a:xfrm>
                <a:off x="4259" y="246"/>
                <a:ext cx="567" cy="907"/>
              </a:xfrm>
              <a:custGeom>
                <a:avLst/>
                <a:gdLst>
                  <a:gd name="T0" fmla="*/ 170 w 567"/>
                  <a:gd name="T1" fmla="*/ 0 h 907"/>
                  <a:gd name="T2" fmla="*/ 170 w 567"/>
                  <a:gd name="T3" fmla="*/ 56 h 907"/>
                  <a:gd name="T4" fmla="*/ 113 w 567"/>
                  <a:gd name="T5" fmla="*/ 56 h 907"/>
                  <a:gd name="T6" fmla="*/ 113 w 567"/>
                  <a:gd name="T7" fmla="*/ 113 h 907"/>
                  <a:gd name="T8" fmla="*/ 57 w 567"/>
                  <a:gd name="T9" fmla="*/ 113 h 907"/>
                  <a:gd name="T10" fmla="*/ 57 w 567"/>
                  <a:gd name="T11" fmla="*/ 170 h 907"/>
                  <a:gd name="T12" fmla="*/ 0 w 567"/>
                  <a:gd name="T13" fmla="*/ 170 h 907"/>
                  <a:gd name="T14" fmla="*/ 0 w 567"/>
                  <a:gd name="T15" fmla="*/ 283 h 907"/>
                  <a:gd name="T16" fmla="*/ 113 w 567"/>
                  <a:gd name="T17" fmla="*/ 283 h 907"/>
                  <a:gd name="T18" fmla="*/ 113 w 567"/>
                  <a:gd name="T19" fmla="*/ 397 h 907"/>
                  <a:gd name="T20" fmla="*/ 170 w 567"/>
                  <a:gd name="T21" fmla="*/ 397 h 907"/>
                  <a:gd name="T22" fmla="*/ 170 w 567"/>
                  <a:gd name="T23" fmla="*/ 623 h 907"/>
                  <a:gd name="T24" fmla="*/ 227 w 567"/>
                  <a:gd name="T25" fmla="*/ 623 h 907"/>
                  <a:gd name="T26" fmla="*/ 227 w 567"/>
                  <a:gd name="T27" fmla="*/ 680 h 907"/>
                  <a:gd name="T28" fmla="*/ 340 w 567"/>
                  <a:gd name="T29" fmla="*/ 680 h 907"/>
                  <a:gd name="T30" fmla="*/ 340 w 567"/>
                  <a:gd name="T31" fmla="*/ 907 h 907"/>
                  <a:gd name="T32" fmla="*/ 453 w 567"/>
                  <a:gd name="T33" fmla="*/ 907 h 907"/>
                  <a:gd name="T34" fmla="*/ 453 w 567"/>
                  <a:gd name="T35" fmla="*/ 850 h 907"/>
                  <a:gd name="T36" fmla="*/ 510 w 567"/>
                  <a:gd name="T37" fmla="*/ 850 h 907"/>
                  <a:gd name="T38" fmla="*/ 510 w 567"/>
                  <a:gd name="T39" fmla="*/ 793 h 907"/>
                  <a:gd name="T40" fmla="*/ 567 w 567"/>
                  <a:gd name="T41" fmla="*/ 793 h 907"/>
                  <a:gd name="T42" fmla="*/ 567 w 567"/>
                  <a:gd name="T43" fmla="*/ 340 h 907"/>
                  <a:gd name="T44" fmla="*/ 510 w 567"/>
                  <a:gd name="T45" fmla="*/ 340 h 907"/>
                  <a:gd name="T46" fmla="*/ 510 w 567"/>
                  <a:gd name="T47" fmla="*/ 283 h 907"/>
                  <a:gd name="T48" fmla="*/ 397 w 567"/>
                  <a:gd name="T49" fmla="*/ 283 h 907"/>
                  <a:gd name="T50" fmla="*/ 397 w 567"/>
                  <a:gd name="T51" fmla="*/ 226 h 907"/>
                  <a:gd name="T52" fmla="*/ 340 w 567"/>
                  <a:gd name="T53" fmla="*/ 226 h 907"/>
                  <a:gd name="T54" fmla="*/ 340 w 567"/>
                  <a:gd name="T55" fmla="*/ 56 h 907"/>
                  <a:gd name="T56" fmla="*/ 283 w 567"/>
                  <a:gd name="T57" fmla="*/ 56 h 907"/>
                  <a:gd name="T58" fmla="*/ 283 w 567"/>
                  <a:gd name="T59" fmla="*/ 0 h 907"/>
                  <a:gd name="T60" fmla="*/ 170 w 567"/>
                  <a:gd name="T61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567" h="907">
                    <a:moveTo>
                      <a:pt x="170" y="0"/>
                    </a:moveTo>
                    <a:lnTo>
                      <a:pt x="170" y="56"/>
                    </a:lnTo>
                    <a:lnTo>
                      <a:pt x="113" y="56"/>
                    </a:lnTo>
                    <a:lnTo>
                      <a:pt x="113" y="113"/>
                    </a:lnTo>
                    <a:lnTo>
                      <a:pt x="57" y="113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283"/>
                    </a:lnTo>
                    <a:lnTo>
                      <a:pt x="113" y="283"/>
                    </a:lnTo>
                    <a:lnTo>
                      <a:pt x="113" y="397"/>
                    </a:lnTo>
                    <a:lnTo>
                      <a:pt x="170" y="397"/>
                    </a:lnTo>
                    <a:lnTo>
                      <a:pt x="170" y="623"/>
                    </a:lnTo>
                    <a:lnTo>
                      <a:pt x="227" y="623"/>
                    </a:lnTo>
                    <a:lnTo>
                      <a:pt x="227" y="680"/>
                    </a:lnTo>
                    <a:lnTo>
                      <a:pt x="340" y="680"/>
                    </a:lnTo>
                    <a:lnTo>
                      <a:pt x="340" y="907"/>
                    </a:lnTo>
                    <a:lnTo>
                      <a:pt x="453" y="907"/>
                    </a:lnTo>
                    <a:lnTo>
                      <a:pt x="453" y="850"/>
                    </a:lnTo>
                    <a:lnTo>
                      <a:pt x="510" y="850"/>
                    </a:lnTo>
                    <a:lnTo>
                      <a:pt x="510" y="793"/>
                    </a:lnTo>
                    <a:lnTo>
                      <a:pt x="567" y="793"/>
                    </a:lnTo>
                    <a:lnTo>
                      <a:pt x="567" y="340"/>
                    </a:lnTo>
                    <a:lnTo>
                      <a:pt x="510" y="340"/>
                    </a:lnTo>
                    <a:lnTo>
                      <a:pt x="510" y="283"/>
                    </a:lnTo>
                    <a:lnTo>
                      <a:pt x="397" y="283"/>
                    </a:lnTo>
                    <a:lnTo>
                      <a:pt x="397" y="226"/>
                    </a:lnTo>
                    <a:lnTo>
                      <a:pt x="340" y="226"/>
                    </a:lnTo>
                    <a:lnTo>
                      <a:pt x="340" y="56"/>
                    </a:lnTo>
                    <a:lnTo>
                      <a:pt x="283" y="56"/>
                    </a:lnTo>
                    <a:lnTo>
                      <a:pt x="283" y="0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92" name="Freeform 852"/>
              <p:cNvSpPr>
                <a:spLocks/>
              </p:cNvSpPr>
              <p:nvPr/>
            </p:nvSpPr>
            <p:spPr bwMode="auto">
              <a:xfrm>
                <a:off x="4599" y="246"/>
                <a:ext cx="1191" cy="964"/>
              </a:xfrm>
              <a:custGeom>
                <a:avLst/>
                <a:gdLst>
                  <a:gd name="T0" fmla="*/ 1191 w 1191"/>
                  <a:gd name="T1" fmla="*/ 397 h 964"/>
                  <a:gd name="T2" fmla="*/ 1191 w 1191"/>
                  <a:gd name="T3" fmla="*/ 453 h 964"/>
                  <a:gd name="T4" fmla="*/ 1134 w 1191"/>
                  <a:gd name="T5" fmla="*/ 453 h 964"/>
                  <a:gd name="T6" fmla="*/ 1134 w 1191"/>
                  <a:gd name="T7" fmla="*/ 510 h 964"/>
                  <a:gd name="T8" fmla="*/ 1077 w 1191"/>
                  <a:gd name="T9" fmla="*/ 510 h 964"/>
                  <a:gd name="T10" fmla="*/ 1077 w 1191"/>
                  <a:gd name="T11" fmla="*/ 567 h 964"/>
                  <a:gd name="T12" fmla="*/ 1021 w 1191"/>
                  <a:gd name="T13" fmla="*/ 567 h 964"/>
                  <a:gd name="T14" fmla="*/ 1021 w 1191"/>
                  <a:gd name="T15" fmla="*/ 623 h 964"/>
                  <a:gd name="T16" fmla="*/ 964 w 1191"/>
                  <a:gd name="T17" fmla="*/ 623 h 964"/>
                  <a:gd name="T18" fmla="*/ 964 w 1191"/>
                  <a:gd name="T19" fmla="*/ 680 h 964"/>
                  <a:gd name="T20" fmla="*/ 851 w 1191"/>
                  <a:gd name="T21" fmla="*/ 680 h 964"/>
                  <a:gd name="T22" fmla="*/ 851 w 1191"/>
                  <a:gd name="T23" fmla="*/ 793 h 964"/>
                  <a:gd name="T24" fmla="*/ 794 w 1191"/>
                  <a:gd name="T25" fmla="*/ 793 h 964"/>
                  <a:gd name="T26" fmla="*/ 794 w 1191"/>
                  <a:gd name="T27" fmla="*/ 737 h 964"/>
                  <a:gd name="T28" fmla="*/ 680 w 1191"/>
                  <a:gd name="T29" fmla="*/ 737 h 964"/>
                  <a:gd name="T30" fmla="*/ 680 w 1191"/>
                  <a:gd name="T31" fmla="*/ 793 h 964"/>
                  <a:gd name="T32" fmla="*/ 624 w 1191"/>
                  <a:gd name="T33" fmla="*/ 793 h 964"/>
                  <a:gd name="T34" fmla="*/ 624 w 1191"/>
                  <a:gd name="T35" fmla="*/ 850 h 964"/>
                  <a:gd name="T36" fmla="*/ 567 w 1191"/>
                  <a:gd name="T37" fmla="*/ 850 h 964"/>
                  <a:gd name="T38" fmla="*/ 567 w 1191"/>
                  <a:gd name="T39" fmla="*/ 907 h 964"/>
                  <a:gd name="T40" fmla="*/ 510 w 1191"/>
                  <a:gd name="T41" fmla="*/ 907 h 964"/>
                  <a:gd name="T42" fmla="*/ 510 w 1191"/>
                  <a:gd name="T43" fmla="*/ 964 h 964"/>
                  <a:gd name="T44" fmla="*/ 397 w 1191"/>
                  <a:gd name="T45" fmla="*/ 964 h 964"/>
                  <a:gd name="T46" fmla="*/ 397 w 1191"/>
                  <a:gd name="T47" fmla="*/ 907 h 964"/>
                  <a:gd name="T48" fmla="*/ 340 w 1191"/>
                  <a:gd name="T49" fmla="*/ 907 h 964"/>
                  <a:gd name="T50" fmla="*/ 340 w 1191"/>
                  <a:gd name="T51" fmla="*/ 850 h 964"/>
                  <a:gd name="T52" fmla="*/ 227 w 1191"/>
                  <a:gd name="T53" fmla="*/ 850 h 964"/>
                  <a:gd name="T54" fmla="*/ 227 w 1191"/>
                  <a:gd name="T55" fmla="*/ 340 h 964"/>
                  <a:gd name="T56" fmla="*/ 170 w 1191"/>
                  <a:gd name="T57" fmla="*/ 340 h 964"/>
                  <a:gd name="T58" fmla="*/ 170 w 1191"/>
                  <a:gd name="T59" fmla="*/ 283 h 964"/>
                  <a:gd name="T60" fmla="*/ 57 w 1191"/>
                  <a:gd name="T61" fmla="*/ 283 h 964"/>
                  <a:gd name="T62" fmla="*/ 57 w 1191"/>
                  <a:gd name="T63" fmla="*/ 226 h 964"/>
                  <a:gd name="T64" fmla="*/ 0 w 1191"/>
                  <a:gd name="T65" fmla="*/ 226 h 964"/>
                  <a:gd name="T66" fmla="*/ 0 w 1191"/>
                  <a:gd name="T67" fmla="*/ 56 h 964"/>
                  <a:gd name="T68" fmla="*/ 227 w 1191"/>
                  <a:gd name="T69" fmla="*/ 56 h 964"/>
                  <a:gd name="T70" fmla="*/ 227 w 1191"/>
                  <a:gd name="T71" fmla="*/ 0 h 964"/>
                  <a:gd name="T72" fmla="*/ 340 w 1191"/>
                  <a:gd name="T73" fmla="*/ 0 h 964"/>
                  <a:gd name="T74" fmla="*/ 340 w 1191"/>
                  <a:gd name="T75" fmla="*/ 113 h 964"/>
                  <a:gd name="T76" fmla="*/ 397 w 1191"/>
                  <a:gd name="T77" fmla="*/ 113 h 964"/>
                  <a:gd name="T78" fmla="*/ 397 w 1191"/>
                  <a:gd name="T79" fmla="*/ 170 h 964"/>
                  <a:gd name="T80" fmla="*/ 680 w 1191"/>
                  <a:gd name="T81" fmla="*/ 170 h 964"/>
                  <a:gd name="T82" fmla="*/ 680 w 1191"/>
                  <a:gd name="T83" fmla="*/ 226 h 964"/>
                  <a:gd name="T84" fmla="*/ 1134 w 1191"/>
                  <a:gd name="T85" fmla="*/ 226 h 964"/>
                  <a:gd name="T86" fmla="*/ 1134 w 1191"/>
                  <a:gd name="T87" fmla="*/ 340 h 964"/>
                  <a:gd name="T88" fmla="*/ 1191 w 1191"/>
                  <a:gd name="T89" fmla="*/ 340 h 964"/>
                  <a:gd name="T90" fmla="*/ 1191 w 1191"/>
                  <a:gd name="T91" fmla="*/ 397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191" h="964">
                    <a:moveTo>
                      <a:pt x="1191" y="397"/>
                    </a:moveTo>
                    <a:lnTo>
                      <a:pt x="1191" y="453"/>
                    </a:lnTo>
                    <a:lnTo>
                      <a:pt x="1134" y="453"/>
                    </a:lnTo>
                    <a:lnTo>
                      <a:pt x="1134" y="510"/>
                    </a:lnTo>
                    <a:lnTo>
                      <a:pt x="1077" y="510"/>
                    </a:lnTo>
                    <a:lnTo>
                      <a:pt x="1077" y="567"/>
                    </a:lnTo>
                    <a:lnTo>
                      <a:pt x="1021" y="567"/>
                    </a:lnTo>
                    <a:lnTo>
                      <a:pt x="1021" y="623"/>
                    </a:lnTo>
                    <a:lnTo>
                      <a:pt x="964" y="623"/>
                    </a:lnTo>
                    <a:lnTo>
                      <a:pt x="964" y="680"/>
                    </a:lnTo>
                    <a:lnTo>
                      <a:pt x="851" y="680"/>
                    </a:lnTo>
                    <a:lnTo>
                      <a:pt x="851" y="793"/>
                    </a:lnTo>
                    <a:lnTo>
                      <a:pt x="794" y="793"/>
                    </a:lnTo>
                    <a:lnTo>
                      <a:pt x="794" y="737"/>
                    </a:lnTo>
                    <a:lnTo>
                      <a:pt x="680" y="737"/>
                    </a:lnTo>
                    <a:lnTo>
                      <a:pt x="680" y="793"/>
                    </a:lnTo>
                    <a:lnTo>
                      <a:pt x="624" y="793"/>
                    </a:lnTo>
                    <a:lnTo>
                      <a:pt x="624" y="850"/>
                    </a:lnTo>
                    <a:lnTo>
                      <a:pt x="567" y="850"/>
                    </a:lnTo>
                    <a:lnTo>
                      <a:pt x="567" y="907"/>
                    </a:lnTo>
                    <a:lnTo>
                      <a:pt x="510" y="907"/>
                    </a:lnTo>
                    <a:lnTo>
                      <a:pt x="510" y="964"/>
                    </a:lnTo>
                    <a:lnTo>
                      <a:pt x="397" y="964"/>
                    </a:lnTo>
                    <a:lnTo>
                      <a:pt x="397" y="907"/>
                    </a:lnTo>
                    <a:lnTo>
                      <a:pt x="340" y="907"/>
                    </a:lnTo>
                    <a:lnTo>
                      <a:pt x="340" y="850"/>
                    </a:lnTo>
                    <a:lnTo>
                      <a:pt x="227" y="850"/>
                    </a:lnTo>
                    <a:lnTo>
                      <a:pt x="227" y="340"/>
                    </a:lnTo>
                    <a:lnTo>
                      <a:pt x="170" y="340"/>
                    </a:lnTo>
                    <a:lnTo>
                      <a:pt x="170" y="283"/>
                    </a:lnTo>
                    <a:lnTo>
                      <a:pt x="57" y="283"/>
                    </a:lnTo>
                    <a:lnTo>
                      <a:pt x="57" y="226"/>
                    </a:lnTo>
                    <a:lnTo>
                      <a:pt x="0" y="226"/>
                    </a:lnTo>
                    <a:lnTo>
                      <a:pt x="0" y="56"/>
                    </a:lnTo>
                    <a:lnTo>
                      <a:pt x="227" y="56"/>
                    </a:lnTo>
                    <a:lnTo>
                      <a:pt x="227" y="0"/>
                    </a:lnTo>
                    <a:lnTo>
                      <a:pt x="340" y="0"/>
                    </a:lnTo>
                    <a:lnTo>
                      <a:pt x="340" y="113"/>
                    </a:lnTo>
                    <a:lnTo>
                      <a:pt x="397" y="113"/>
                    </a:lnTo>
                    <a:lnTo>
                      <a:pt x="397" y="170"/>
                    </a:lnTo>
                    <a:lnTo>
                      <a:pt x="680" y="170"/>
                    </a:lnTo>
                    <a:lnTo>
                      <a:pt x="680" y="226"/>
                    </a:lnTo>
                    <a:lnTo>
                      <a:pt x="1134" y="226"/>
                    </a:lnTo>
                    <a:lnTo>
                      <a:pt x="1134" y="340"/>
                    </a:lnTo>
                    <a:lnTo>
                      <a:pt x="1191" y="340"/>
                    </a:lnTo>
                    <a:lnTo>
                      <a:pt x="1191" y="39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93" name="Freeform 853"/>
              <p:cNvSpPr>
                <a:spLocks/>
              </p:cNvSpPr>
              <p:nvPr/>
            </p:nvSpPr>
            <p:spPr bwMode="auto">
              <a:xfrm>
                <a:off x="3465" y="1777"/>
                <a:ext cx="397" cy="340"/>
              </a:xfrm>
              <a:custGeom>
                <a:avLst/>
                <a:gdLst>
                  <a:gd name="T0" fmla="*/ 397 w 397"/>
                  <a:gd name="T1" fmla="*/ 283 h 340"/>
                  <a:gd name="T2" fmla="*/ 397 w 397"/>
                  <a:gd name="T3" fmla="*/ 113 h 340"/>
                  <a:gd name="T4" fmla="*/ 283 w 397"/>
                  <a:gd name="T5" fmla="*/ 113 h 340"/>
                  <a:gd name="T6" fmla="*/ 283 w 397"/>
                  <a:gd name="T7" fmla="*/ 0 h 340"/>
                  <a:gd name="T8" fmla="*/ 227 w 397"/>
                  <a:gd name="T9" fmla="*/ 0 h 340"/>
                  <a:gd name="T10" fmla="*/ 227 w 397"/>
                  <a:gd name="T11" fmla="*/ 56 h 340"/>
                  <a:gd name="T12" fmla="*/ 113 w 397"/>
                  <a:gd name="T13" fmla="*/ 56 h 340"/>
                  <a:gd name="T14" fmla="*/ 113 w 397"/>
                  <a:gd name="T15" fmla="*/ 0 h 340"/>
                  <a:gd name="T16" fmla="*/ 0 w 397"/>
                  <a:gd name="T17" fmla="*/ 0 h 340"/>
                  <a:gd name="T18" fmla="*/ 0 w 397"/>
                  <a:gd name="T19" fmla="*/ 56 h 340"/>
                  <a:gd name="T20" fmla="*/ 57 w 397"/>
                  <a:gd name="T21" fmla="*/ 56 h 340"/>
                  <a:gd name="T22" fmla="*/ 57 w 397"/>
                  <a:gd name="T23" fmla="*/ 170 h 340"/>
                  <a:gd name="T24" fmla="*/ 113 w 397"/>
                  <a:gd name="T25" fmla="*/ 170 h 340"/>
                  <a:gd name="T26" fmla="*/ 113 w 397"/>
                  <a:gd name="T27" fmla="*/ 283 h 340"/>
                  <a:gd name="T28" fmla="*/ 170 w 397"/>
                  <a:gd name="T29" fmla="*/ 283 h 340"/>
                  <a:gd name="T30" fmla="*/ 170 w 397"/>
                  <a:gd name="T31" fmla="*/ 340 h 340"/>
                  <a:gd name="T32" fmla="*/ 340 w 397"/>
                  <a:gd name="T33" fmla="*/ 340 h 340"/>
                  <a:gd name="T34" fmla="*/ 340 w 397"/>
                  <a:gd name="T35" fmla="*/ 283 h 340"/>
                  <a:gd name="T36" fmla="*/ 397 w 397"/>
                  <a:gd name="T37" fmla="*/ 283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97" h="340">
                    <a:moveTo>
                      <a:pt x="397" y="283"/>
                    </a:moveTo>
                    <a:lnTo>
                      <a:pt x="397" y="113"/>
                    </a:lnTo>
                    <a:lnTo>
                      <a:pt x="283" y="113"/>
                    </a:lnTo>
                    <a:lnTo>
                      <a:pt x="283" y="0"/>
                    </a:lnTo>
                    <a:lnTo>
                      <a:pt x="227" y="0"/>
                    </a:lnTo>
                    <a:lnTo>
                      <a:pt x="227" y="56"/>
                    </a:lnTo>
                    <a:lnTo>
                      <a:pt x="113" y="56"/>
                    </a:lnTo>
                    <a:lnTo>
                      <a:pt x="113" y="0"/>
                    </a:lnTo>
                    <a:lnTo>
                      <a:pt x="0" y="0"/>
                    </a:lnTo>
                    <a:lnTo>
                      <a:pt x="0" y="56"/>
                    </a:lnTo>
                    <a:lnTo>
                      <a:pt x="57" y="56"/>
                    </a:lnTo>
                    <a:lnTo>
                      <a:pt x="57" y="170"/>
                    </a:lnTo>
                    <a:lnTo>
                      <a:pt x="113" y="170"/>
                    </a:lnTo>
                    <a:lnTo>
                      <a:pt x="113" y="283"/>
                    </a:lnTo>
                    <a:lnTo>
                      <a:pt x="170" y="283"/>
                    </a:lnTo>
                    <a:lnTo>
                      <a:pt x="170" y="340"/>
                    </a:lnTo>
                    <a:lnTo>
                      <a:pt x="340" y="340"/>
                    </a:lnTo>
                    <a:lnTo>
                      <a:pt x="340" y="283"/>
                    </a:lnTo>
                    <a:lnTo>
                      <a:pt x="397" y="28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95" name="Freeform 855"/>
              <p:cNvSpPr>
                <a:spLocks/>
              </p:cNvSpPr>
              <p:nvPr/>
            </p:nvSpPr>
            <p:spPr bwMode="auto">
              <a:xfrm>
                <a:off x="3465" y="2003"/>
                <a:ext cx="737" cy="454"/>
              </a:xfrm>
              <a:custGeom>
                <a:avLst/>
                <a:gdLst>
                  <a:gd name="T0" fmla="*/ 567 w 737"/>
                  <a:gd name="T1" fmla="*/ 57 h 454"/>
                  <a:gd name="T2" fmla="*/ 567 w 737"/>
                  <a:gd name="T3" fmla="*/ 170 h 454"/>
                  <a:gd name="T4" fmla="*/ 624 w 737"/>
                  <a:gd name="T5" fmla="*/ 170 h 454"/>
                  <a:gd name="T6" fmla="*/ 624 w 737"/>
                  <a:gd name="T7" fmla="*/ 227 h 454"/>
                  <a:gd name="T8" fmla="*/ 680 w 737"/>
                  <a:gd name="T9" fmla="*/ 227 h 454"/>
                  <a:gd name="T10" fmla="*/ 680 w 737"/>
                  <a:gd name="T11" fmla="*/ 284 h 454"/>
                  <a:gd name="T12" fmla="*/ 737 w 737"/>
                  <a:gd name="T13" fmla="*/ 284 h 454"/>
                  <a:gd name="T14" fmla="*/ 737 w 737"/>
                  <a:gd name="T15" fmla="*/ 341 h 454"/>
                  <a:gd name="T16" fmla="*/ 680 w 737"/>
                  <a:gd name="T17" fmla="*/ 341 h 454"/>
                  <a:gd name="T18" fmla="*/ 680 w 737"/>
                  <a:gd name="T19" fmla="*/ 397 h 454"/>
                  <a:gd name="T20" fmla="*/ 510 w 737"/>
                  <a:gd name="T21" fmla="*/ 397 h 454"/>
                  <a:gd name="T22" fmla="*/ 510 w 737"/>
                  <a:gd name="T23" fmla="*/ 284 h 454"/>
                  <a:gd name="T24" fmla="*/ 397 w 737"/>
                  <a:gd name="T25" fmla="*/ 284 h 454"/>
                  <a:gd name="T26" fmla="*/ 397 w 737"/>
                  <a:gd name="T27" fmla="*/ 341 h 454"/>
                  <a:gd name="T28" fmla="*/ 340 w 737"/>
                  <a:gd name="T29" fmla="*/ 341 h 454"/>
                  <a:gd name="T30" fmla="*/ 340 w 737"/>
                  <a:gd name="T31" fmla="*/ 397 h 454"/>
                  <a:gd name="T32" fmla="*/ 170 w 737"/>
                  <a:gd name="T33" fmla="*/ 397 h 454"/>
                  <a:gd name="T34" fmla="*/ 170 w 737"/>
                  <a:gd name="T35" fmla="*/ 454 h 454"/>
                  <a:gd name="T36" fmla="*/ 0 w 737"/>
                  <a:gd name="T37" fmla="*/ 454 h 454"/>
                  <a:gd name="T38" fmla="*/ 0 w 737"/>
                  <a:gd name="T39" fmla="*/ 227 h 454"/>
                  <a:gd name="T40" fmla="*/ 113 w 737"/>
                  <a:gd name="T41" fmla="*/ 227 h 454"/>
                  <a:gd name="T42" fmla="*/ 113 w 737"/>
                  <a:gd name="T43" fmla="*/ 114 h 454"/>
                  <a:gd name="T44" fmla="*/ 340 w 737"/>
                  <a:gd name="T45" fmla="*/ 114 h 454"/>
                  <a:gd name="T46" fmla="*/ 340 w 737"/>
                  <a:gd name="T47" fmla="*/ 57 h 454"/>
                  <a:gd name="T48" fmla="*/ 397 w 737"/>
                  <a:gd name="T49" fmla="*/ 57 h 454"/>
                  <a:gd name="T50" fmla="*/ 397 w 737"/>
                  <a:gd name="T51" fmla="*/ 0 h 454"/>
                  <a:gd name="T52" fmla="*/ 510 w 737"/>
                  <a:gd name="T53" fmla="*/ 0 h 454"/>
                  <a:gd name="T54" fmla="*/ 510 w 737"/>
                  <a:gd name="T55" fmla="*/ 57 h 454"/>
                  <a:gd name="T56" fmla="*/ 567 w 737"/>
                  <a:gd name="T57" fmla="*/ 57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737" h="454">
                    <a:moveTo>
                      <a:pt x="567" y="57"/>
                    </a:moveTo>
                    <a:lnTo>
                      <a:pt x="567" y="170"/>
                    </a:lnTo>
                    <a:lnTo>
                      <a:pt x="624" y="170"/>
                    </a:lnTo>
                    <a:lnTo>
                      <a:pt x="624" y="227"/>
                    </a:lnTo>
                    <a:lnTo>
                      <a:pt x="680" y="227"/>
                    </a:lnTo>
                    <a:lnTo>
                      <a:pt x="680" y="284"/>
                    </a:lnTo>
                    <a:lnTo>
                      <a:pt x="737" y="284"/>
                    </a:lnTo>
                    <a:lnTo>
                      <a:pt x="737" y="341"/>
                    </a:lnTo>
                    <a:lnTo>
                      <a:pt x="680" y="341"/>
                    </a:lnTo>
                    <a:lnTo>
                      <a:pt x="680" y="397"/>
                    </a:lnTo>
                    <a:lnTo>
                      <a:pt x="510" y="397"/>
                    </a:lnTo>
                    <a:lnTo>
                      <a:pt x="510" y="284"/>
                    </a:lnTo>
                    <a:lnTo>
                      <a:pt x="397" y="284"/>
                    </a:lnTo>
                    <a:lnTo>
                      <a:pt x="397" y="341"/>
                    </a:lnTo>
                    <a:lnTo>
                      <a:pt x="340" y="341"/>
                    </a:lnTo>
                    <a:lnTo>
                      <a:pt x="340" y="397"/>
                    </a:lnTo>
                    <a:lnTo>
                      <a:pt x="170" y="397"/>
                    </a:lnTo>
                    <a:lnTo>
                      <a:pt x="170" y="454"/>
                    </a:lnTo>
                    <a:lnTo>
                      <a:pt x="0" y="454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114"/>
                    </a:lnTo>
                    <a:lnTo>
                      <a:pt x="340" y="114"/>
                    </a:lnTo>
                    <a:lnTo>
                      <a:pt x="340" y="57"/>
                    </a:lnTo>
                    <a:lnTo>
                      <a:pt x="397" y="57"/>
                    </a:lnTo>
                    <a:lnTo>
                      <a:pt x="397" y="0"/>
                    </a:lnTo>
                    <a:lnTo>
                      <a:pt x="510" y="0"/>
                    </a:lnTo>
                    <a:lnTo>
                      <a:pt x="510" y="57"/>
                    </a:lnTo>
                    <a:lnTo>
                      <a:pt x="567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96" name="Freeform 856"/>
              <p:cNvSpPr>
                <a:spLocks/>
              </p:cNvSpPr>
              <p:nvPr/>
            </p:nvSpPr>
            <p:spPr bwMode="auto">
              <a:xfrm>
                <a:off x="3862" y="1266"/>
                <a:ext cx="907" cy="1078"/>
              </a:xfrm>
              <a:custGeom>
                <a:avLst/>
                <a:gdLst>
                  <a:gd name="T0" fmla="*/ 340 w 907"/>
                  <a:gd name="T1" fmla="*/ 1078 h 1078"/>
                  <a:gd name="T2" fmla="*/ 340 w 907"/>
                  <a:gd name="T3" fmla="*/ 1021 h 1078"/>
                  <a:gd name="T4" fmla="*/ 283 w 907"/>
                  <a:gd name="T5" fmla="*/ 1021 h 1078"/>
                  <a:gd name="T6" fmla="*/ 283 w 907"/>
                  <a:gd name="T7" fmla="*/ 964 h 1078"/>
                  <a:gd name="T8" fmla="*/ 227 w 907"/>
                  <a:gd name="T9" fmla="*/ 964 h 1078"/>
                  <a:gd name="T10" fmla="*/ 227 w 907"/>
                  <a:gd name="T11" fmla="*/ 907 h 1078"/>
                  <a:gd name="T12" fmla="*/ 170 w 907"/>
                  <a:gd name="T13" fmla="*/ 907 h 1078"/>
                  <a:gd name="T14" fmla="*/ 170 w 907"/>
                  <a:gd name="T15" fmla="*/ 794 h 1078"/>
                  <a:gd name="T16" fmla="*/ 227 w 907"/>
                  <a:gd name="T17" fmla="*/ 794 h 1078"/>
                  <a:gd name="T18" fmla="*/ 227 w 907"/>
                  <a:gd name="T19" fmla="*/ 681 h 1078"/>
                  <a:gd name="T20" fmla="*/ 283 w 907"/>
                  <a:gd name="T21" fmla="*/ 681 h 1078"/>
                  <a:gd name="T22" fmla="*/ 283 w 907"/>
                  <a:gd name="T23" fmla="*/ 511 h 1078"/>
                  <a:gd name="T24" fmla="*/ 57 w 907"/>
                  <a:gd name="T25" fmla="*/ 511 h 1078"/>
                  <a:gd name="T26" fmla="*/ 57 w 907"/>
                  <a:gd name="T27" fmla="*/ 454 h 1078"/>
                  <a:gd name="T28" fmla="*/ 0 w 907"/>
                  <a:gd name="T29" fmla="*/ 454 h 1078"/>
                  <a:gd name="T30" fmla="*/ 0 w 907"/>
                  <a:gd name="T31" fmla="*/ 397 h 1078"/>
                  <a:gd name="T32" fmla="*/ 57 w 907"/>
                  <a:gd name="T33" fmla="*/ 397 h 1078"/>
                  <a:gd name="T34" fmla="*/ 57 w 907"/>
                  <a:gd name="T35" fmla="*/ 284 h 1078"/>
                  <a:gd name="T36" fmla="*/ 0 w 907"/>
                  <a:gd name="T37" fmla="*/ 284 h 1078"/>
                  <a:gd name="T38" fmla="*/ 0 w 907"/>
                  <a:gd name="T39" fmla="*/ 114 h 1078"/>
                  <a:gd name="T40" fmla="*/ 57 w 907"/>
                  <a:gd name="T41" fmla="*/ 114 h 1078"/>
                  <a:gd name="T42" fmla="*/ 57 w 907"/>
                  <a:gd name="T43" fmla="*/ 57 h 1078"/>
                  <a:gd name="T44" fmla="*/ 397 w 907"/>
                  <a:gd name="T45" fmla="*/ 57 h 1078"/>
                  <a:gd name="T46" fmla="*/ 454 w 907"/>
                  <a:gd name="T47" fmla="*/ 57 h 1078"/>
                  <a:gd name="T48" fmla="*/ 454 w 907"/>
                  <a:gd name="T49" fmla="*/ 0 h 1078"/>
                  <a:gd name="T50" fmla="*/ 567 w 907"/>
                  <a:gd name="T51" fmla="*/ 0 h 1078"/>
                  <a:gd name="T52" fmla="*/ 567 w 907"/>
                  <a:gd name="T53" fmla="*/ 57 h 1078"/>
                  <a:gd name="T54" fmla="*/ 680 w 907"/>
                  <a:gd name="T55" fmla="*/ 57 h 1078"/>
                  <a:gd name="T56" fmla="*/ 680 w 907"/>
                  <a:gd name="T57" fmla="*/ 114 h 1078"/>
                  <a:gd name="T58" fmla="*/ 737 w 907"/>
                  <a:gd name="T59" fmla="*/ 114 h 1078"/>
                  <a:gd name="T60" fmla="*/ 737 w 907"/>
                  <a:gd name="T61" fmla="*/ 227 h 1078"/>
                  <a:gd name="T62" fmla="*/ 680 w 907"/>
                  <a:gd name="T63" fmla="*/ 227 h 1078"/>
                  <a:gd name="T64" fmla="*/ 680 w 907"/>
                  <a:gd name="T65" fmla="*/ 340 h 1078"/>
                  <a:gd name="T66" fmla="*/ 737 w 907"/>
                  <a:gd name="T67" fmla="*/ 340 h 1078"/>
                  <a:gd name="T68" fmla="*/ 737 w 907"/>
                  <a:gd name="T69" fmla="*/ 397 h 1078"/>
                  <a:gd name="T70" fmla="*/ 850 w 907"/>
                  <a:gd name="T71" fmla="*/ 397 h 1078"/>
                  <a:gd name="T72" fmla="*/ 850 w 907"/>
                  <a:gd name="T73" fmla="*/ 511 h 1078"/>
                  <a:gd name="T74" fmla="*/ 907 w 907"/>
                  <a:gd name="T75" fmla="*/ 511 h 1078"/>
                  <a:gd name="T76" fmla="*/ 907 w 907"/>
                  <a:gd name="T77" fmla="*/ 624 h 1078"/>
                  <a:gd name="T78" fmla="*/ 850 w 907"/>
                  <a:gd name="T79" fmla="*/ 624 h 1078"/>
                  <a:gd name="T80" fmla="*/ 850 w 907"/>
                  <a:gd name="T81" fmla="*/ 681 h 1078"/>
                  <a:gd name="T82" fmla="*/ 794 w 907"/>
                  <a:gd name="T83" fmla="*/ 681 h 1078"/>
                  <a:gd name="T84" fmla="*/ 794 w 907"/>
                  <a:gd name="T85" fmla="*/ 794 h 1078"/>
                  <a:gd name="T86" fmla="*/ 737 w 907"/>
                  <a:gd name="T87" fmla="*/ 794 h 1078"/>
                  <a:gd name="T88" fmla="*/ 737 w 907"/>
                  <a:gd name="T89" fmla="*/ 907 h 1078"/>
                  <a:gd name="T90" fmla="*/ 624 w 907"/>
                  <a:gd name="T91" fmla="*/ 907 h 1078"/>
                  <a:gd name="T92" fmla="*/ 624 w 907"/>
                  <a:gd name="T93" fmla="*/ 964 h 1078"/>
                  <a:gd name="T94" fmla="*/ 510 w 907"/>
                  <a:gd name="T95" fmla="*/ 964 h 1078"/>
                  <a:gd name="T96" fmla="*/ 510 w 907"/>
                  <a:gd name="T97" fmla="*/ 1021 h 1078"/>
                  <a:gd name="T98" fmla="*/ 397 w 907"/>
                  <a:gd name="T99" fmla="*/ 1021 h 1078"/>
                  <a:gd name="T100" fmla="*/ 397 w 907"/>
                  <a:gd name="T101" fmla="*/ 1078 h 1078"/>
                  <a:gd name="T102" fmla="*/ 340 w 907"/>
                  <a:gd name="T103" fmla="*/ 1078 h 10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907" h="1078">
                    <a:moveTo>
                      <a:pt x="340" y="1078"/>
                    </a:moveTo>
                    <a:lnTo>
                      <a:pt x="340" y="1021"/>
                    </a:lnTo>
                    <a:lnTo>
                      <a:pt x="283" y="1021"/>
                    </a:lnTo>
                    <a:lnTo>
                      <a:pt x="283" y="964"/>
                    </a:lnTo>
                    <a:lnTo>
                      <a:pt x="227" y="964"/>
                    </a:lnTo>
                    <a:lnTo>
                      <a:pt x="227" y="907"/>
                    </a:lnTo>
                    <a:lnTo>
                      <a:pt x="170" y="907"/>
                    </a:lnTo>
                    <a:lnTo>
                      <a:pt x="170" y="794"/>
                    </a:lnTo>
                    <a:lnTo>
                      <a:pt x="227" y="794"/>
                    </a:lnTo>
                    <a:lnTo>
                      <a:pt x="227" y="681"/>
                    </a:lnTo>
                    <a:lnTo>
                      <a:pt x="283" y="681"/>
                    </a:lnTo>
                    <a:lnTo>
                      <a:pt x="283" y="511"/>
                    </a:lnTo>
                    <a:lnTo>
                      <a:pt x="57" y="511"/>
                    </a:lnTo>
                    <a:lnTo>
                      <a:pt x="57" y="454"/>
                    </a:lnTo>
                    <a:lnTo>
                      <a:pt x="0" y="454"/>
                    </a:lnTo>
                    <a:lnTo>
                      <a:pt x="0" y="397"/>
                    </a:lnTo>
                    <a:lnTo>
                      <a:pt x="57" y="397"/>
                    </a:lnTo>
                    <a:lnTo>
                      <a:pt x="57" y="284"/>
                    </a:lnTo>
                    <a:lnTo>
                      <a:pt x="0" y="284"/>
                    </a:lnTo>
                    <a:lnTo>
                      <a:pt x="0" y="114"/>
                    </a:lnTo>
                    <a:lnTo>
                      <a:pt x="57" y="114"/>
                    </a:lnTo>
                    <a:lnTo>
                      <a:pt x="57" y="57"/>
                    </a:lnTo>
                    <a:lnTo>
                      <a:pt x="397" y="57"/>
                    </a:lnTo>
                    <a:lnTo>
                      <a:pt x="454" y="57"/>
                    </a:lnTo>
                    <a:lnTo>
                      <a:pt x="454" y="0"/>
                    </a:lnTo>
                    <a:lnTo>
                      <a:pt x="567" y="0"/>
                    </a:lnTo>
                    <a:lnTo>
                      <a:pt x="567" y="57"/>
                    </a:lnTo>
                    <a:lnTo>
                      <a:pt x="680" y="57"/>
                    </a:lnTo>
                    <a:lnTo>
                      <a:pt x="680" y="114"/>
                    </a:lnTo>
                    <a:lnTo>
                      <a:pt x="737" y="114"/>
                    </a:lnTo>
                    <a:lnTo>
                      <a:pt x="737" y="227"/>
                    </a:lnTo>
                    <a:lnTo>
                      <a:pt x="680" y="227"/>
                    </a:lnTo>
                    <a:lnTo>
                      <a:pt x="680" y="340"/>
                    </a:lnTo>
                    <a:lnTo>
                      <a:pt x="737" y="340"/>
                    </a:lnTo>
                    <a:lnTo>
                      <a:pt x="737" y="397"/>
                    </a:lnTo>
                    <a:lnTo>
                      <a:pt x="850" y="397"/>
                    </a:lnTo>
                    <a:lnTo>
                      <a:pt x="850" y="511"/>
                    </a:lnTo>
                    <a:lnTo>
                      <a:pt x="907" y="511"/>
                    </a:lnTo>
                    <a:lnTo>
                      <a:pt x="907" y="624"/>
                    </a:lnTo>
                    <a:lnTo>
                      <a:pt x="850" y="624"/>
                    </a:lnTo>
                    <a:lnTo>
                      <a:pt x="850" y="681"/>
                    </a:lnTo>
                    <a:lnTo>
                      <a:pt x="794" y="681"/>
                    </a:lnTo>
                    <a:lnTo>
                      <a:pt x="794" y="794"/>
                    </a:lnTo>
                    <a:lnTo>
                      <a:pt x="737" y="794"/>
                    </a:lnTo>
                    <a:lnTo>
                      <a:pt x="737" y="907"/>
                    </a:lnTo>
                    <a:lnTo>
                      <a:pt x="624" y="907"/>
                    </a:lnTo>
                    <a:lnTo>
                      <a:pt x="624" y="964"/>
                    </a:lnTo>
                    <a:lnTo>
                      <a:pt x="510" y="964"/>
                    </a:lnTo>
                    <a:lnTo>
                      <a:pt x="510" y="1021"/>
                    </a:lnTo>
                    <a:lnTo>
                      <a:pt x="397" y="1021"/>
                    </a:lnTo>
                    <a:lnTo>
                      <a:pt x="397" y="1078"/>
                    </a:lnTo>
                    <a:lnTo>
                      <a:pt x="340" y="107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97" name="Freeform 857"/>
              <p:cNvSpPr>
                <a:spLocks/>
              </p:cNvSpPr>
              <p:nvPr/>
            </p:nvSpPr>
            <p:spPr bwMode="auto">
              <a:xfrm>
                <a:off x="1367" y="2854"/>
                <a:ext cx="1928" cy="1134"/>
              </a:xfrm>
              <a:custGeom>
                <a:avLst/>
                <a:gdLst>
                  <a:gd name="T0" fmla="*/ 1814 w 1928"/>
                  <a:gd name="T1" fmla="*/ 850 h 1134"/>
                  <a:gd name="T2" fmla="*/ 1758 w 1928"/>
                  <a:gd name="T3" fmla="*/ 737 h 1134"/>
                  <a:gd name="T4" fmla="*/ 1871 w 1928"/>
                  <a:gd name="T5" fmla="*/ 624 h 1134"/>
                  <a:gd name="T6" fmla="*/ 1928 w 1928"/>
                  <a:gd name="T7" fmla="*/ 567 h 1134"/>
                  <a:gd name="T8" fmla="*/ 1814 w 1928"/>
                  <a:gd name="T9" fmla="*/ 510 h 1134"/>
                  <a:gd name="T10" fmla="*/ 1701 w 1928"/>
                  <a:gd name="T11" fmla="*/ 454 h 1134"/>
                  <a:gd name="T12" fmla="*/ 1644 w 1928"/>
                  <a:gd name="T13" fmla="*/ 227 h 1134"/>
                  <a:gd name="T14" fmla="*/ 1588 w 1928"/>
                  <a:gd name="T15" fmla="*/ 170 h 1134"/>
                  <a:gd name="T16" fmla="*/ 1474 w 1928"/>
                  <a:gd name="T17" fmla="*/ 227 h 1134"/>
                  <a:gd name="T18" fmla="*/ 1361 w 1928"/>
                  <a:gd name="T19" fmla="*/ 170 h 1134"/>
                  <a:gd name="T20" fmla="*/ 1247 w 1928"/>
                  <a:gd name="T21" fmla="*/ 113 h 1134"/>
                  <a:gd name="T22" fmla="*/ 1191 w 1928"/>
                  <a:gd name="T23" fmla="*/ 57 h 1134"/>
                  <a:gd name="T24" fmla="*/ 1134 w 1928"/>
                  <a:gd name="T25" fmla="*/ 0 h 1134"/>
                  <a:gd name="T26" fmla="*/ 1021 w 1928"/>
                  <a:gd name="T27" fmla="*/ 170 h 1134"/>
                  <a:gd name="T28" fmla="*/ 964 w 1928"/>
                  <a:gd name="T29" fmla="*/ 227 h 1134"/>
                  <a:gd name="T30" fmla="*/ 851 w 1928"/>
                  <a:gd name="T31" fmla="*/ 283 h 1134"/>
                  <a:gd name="T32" fmla="*/ 794 w 1928"/>
                  <a:gd name="T33" fmla="*/ 340 h 1134"/>
                  <a:gd name="T34" fmla="*/ 737 w 1928"/>
                  <a:gd name="T35" fmla="*/ 227 h 1134"/>
                  <a:gd name="T36" fmla="*/ 680 w 1928"/>
                  <a:gd name="T37" fmla="*/ 170 h 1134"/>
                  <a:gd name="T38" fmla="*/ 624 w 1928"/>
                  <a:gd name="T39" fmla="*/ 113 h 1134"/>
                  <a:gd name="T40" fmla="*/ 454 w 1928"/>
                  <a:gd name="T41" fmla="*/ 170 h 1134"/>
                  <a:gd name="T42" fmla="*/ 397 w 1928"/>
                  <a:gd name="T43" fmla="*/ 227 h 1134"/>
                  <a:gd name="T44" fmla="*/ 284 w 1928"/>
                  <a:gd name="T45" fmla="*/ 283 h 1134"/>
                  <a:gd name="T46" fmla="*/ 170 w 1928"/>
                  <a:gd name="T47" fmla="*/ 340 h 1134"/>
                  <a:gd name="T48" fmla="*/ 0 w 1928"/>
                  <a:gd name="T49" fmla="*/ 454 h 1134"/>
                  <a:gd name="T50" fmla="*/ 57 w 1928"/>
                  <a:gd name="T51" fmla="*/ 567 h 1134"/>
                  <a:gd name="T52" fmla="*/ 170 w 1928"/>
                  <a:gd name="T53" fmla="*/ 794 h 1134"/>
                  <a:gd name="T54" fmla="*/ 284 w 1928"/>
                  <a:gd name="T55" fmla="*/ 850 h 1134"/>
                  <a:gd name="T56" fmla="*/ 397 w 1928"/>
                  <a:gd name="T57" fmla="*/ 964 h 1134"/>
                  <a:gd name="T58" fmla="*/ 454 w 1928"/>
                  <a:gd name="T59" fmla="*/ 1021 h 1134"/>
                  <a:gd name="T60" fmla="*/ 680 w 1928"/>
                  <a:gd name="T61" fmla="*/ 964 h 1134"/>
                  <a:gd name="T62" fmla="*/ 737 w 1928"/>
                  <a:gd name="T63" fmla="*/ 907 h 1134"/>
                  <a:gd name="T64" fmla="*/ 907 w 1928"/>
                  <a:gd name="T65" fmla="*/ 964 h 1134"/>
                  <a:gd name="T66" fmla="*/ 1021 w 1928"/>
                  <a:gd name="T67" fmla="*/ 1021 h 1134"/>
                  <a:gd name="T68" fmla="*/ 1077 w 1928"/>
                  <a:gd name="T69" fmla="*/ 1134 h 1134"/>
                  <a:gd name="T70" fmla="*/ 1191 w 1928"/>
                  <a:gd name="T71" fmla="*/ 1021 h 1134"/>
                  <a:gd name="T72" fmla="*/ 1247 w 1928"/>
                  <a:gd name="T73" fmla="*/ 907 h 1134"/>
                  <a:gd name="T74" fmla="*/ 1418 w 1928"/>
                  <a:gd name="T75" fmla="*/ 850 h 1134"/>
                  <a:gd name="T76" fmla="*/ 1474 w 1928"/>
                  <a:gd name="T77" fmla="*/ 794 h 1134"/>
                  <a:gd name="T78" fmla="*/ 1588 w 1928"/>
                  <a:gd name="T79" fmla="*/ 850 h 1134"/>
                  <a:gd name="T80" fmla="*/ 1531 w 1928"/>
                  <a:gd name="T81" fmla="*/ 964 h 1134"/>
                  <a:gd name="T82" fmla="*/ 1474 w 1928"/>
                  <a:gd name="T83" fmla="*/ 1021 h 1134"/>
                  <a:gd name="T84" fmla="*/ 1588 w 1928"/>
                  <a:gd name="T85" fmla="*/ 964 h 1134"/>
                  <a:gd name="T86" fmla="*/ 1644 w 1928"/>
                  <a:gd name="T87" fmla="*/ 907 h 1134"/>
                  <a:gd name="T88" fmla="*/ 1701 w 1928"/>
                  <a:gd name="T89" fmla="*/ 96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928" h="1134">
                    <a:moveTo>
                      <a:pt x="1814" y="964"/>
                    </a:moveTo>
                    <a:lnTo>
                      <a:pt x="1814" y="850"/>
                    </a:lnTo>
                    <a:lnTo>
                      <a:pt x="1758" y="850"/>
                    </a:lnTo>
                    <a:lnTo>
                      <a:pt x="1758" y="737"/>
                    </a:lnTo>
                    <a:lnTo>
                      <a:pt x="1871" y="737"/>
                    </a:lnTo>
                    <a:lnTo>
                      <a:pt x="1871" y="624"/>
                    </a:lnTo>
                    <a:lnTo>
                      <a:pt x="1928" y="624"/>
                    </a:lnTo>
                    <a:lnTo>
                      <a:pt x="1928" y="567"/>
                    </a:lnTo>
                    <a:lnTo>
                      <a:pt x="1814" y="567"/>
                    </a:lnTo>
                    <a:lnTo>
                      <a:pt x="1814" y="510"/>
                    </a:lnTo>
                    <a:lnTo>
                      <a:pt x="1701" y="510"/>
                    </a:lnTo>
                    <a:lnTo>
                      <a:pt x="1701" y="454"/>
                    </a:lnTo>
                    <a:lnTo>
                      <a:pt x="1644" y="454"/>
                    </a:lnTo>
                    <a:lnTo>
                      <a:pt x="1644" y="227"/>
                    </a:lnTo>
                    <a:lnTo>
                      <a:pt x="1588" y="227"/>
                    </a:lnTo>
                    <a:lnTo>
                      <a:pt x="1588" y="170"/>
                    </a:lnTo>
                    <a:lnTo>
                      <a:pt x="1474" y="170"/>
                    </a:lnTo>
                    <a:lnTo>
                      <a:pt x="1474" y="227"/>
                    </a:lnTo>
                    <a:lnTo>
                      <a:pt x="1361" y="227"/>
                    </a:lnTo>
                    <a:lnTo>
                      <a:pt x="1361" y="170"/>
                    </a:lnTo>
                    <a:lnTo>
                      <a:pt x="1247" y="170"/>
                    </a:lnTo>
                    <a:lnTo>
                      <a:pt x="1247" y="113"/>
                    </a:lnTo>
                    <a:lnTo>
                      <a:pt x="1191" y="113"/>
                    </a:lnTo>
                    <a:lnTo>
                      <a:pt x="1191" y="57"/>
                    </a:lnTo>
                    <a:lnTo>
                      <a:pt x="1134" y="57"/>
                    </a:lnTo>
                    <a:lnTo>
                      <a:pt x="1134" y="0"/>
                    </a:lnTo>
                    <a:lnTo>
                      <a:pt x="1021" y="0"/>
                    </a:lnTo>
                    <a:lnTo>
                      <a:pt x="1021" y="170"/>
                    </a:lnTo>
                    <a:lnTo>
                      <a:pt x="964" y="170"/>
                    </a:lnTo>
                    <a:lnTo>
                      <a:pt x="964" y="227"/>
                    </a:lnTo>
                    <a:lnTo>
                      <a:pt x="851" y="227"/>
                    </a:lnTo>
                    <a:lnTo>
                      <a:pt x="851" y="283"/>
                    </a:lnTo>
                    <a:lnTo>
                      <a:pt x="794" y="283"/>
                    </a:lnTo>
                    <a:lnTo>
                      <a:pt x="794" y="340"/>
                    </a:lnTo>
                    <a:lnTo>
                      <a:pt x="737" y="340"/>
                    </a:lnTo>
                    <a:lnTo>
                      <a:pt x="737" y="227"/>
                    </a:lnTo>
                    <a:lnTo>
                      <a:pt x="680" y="227"/>
                    </a:lnTo>
                    <a:lnTo>
                      <a:pt x="680" y="170"/>
                    </a:lnTo>
                    <a:lnTo>
                      <a:pt x="624" y="170"/>
                    </a:lnTo>
                    <a:lnTo>
                      <a:pt x="624" y="113"/>
                    </a:lnTo>
                    <a:lnTo>
                      <a:pt x="454" y="113"/>
                    </a:lnTo>
                    <a:lnTo>
                      <a:pt x="454" y="170"/>
                    </a:lnTo>
                    <a:lnTo>
                      <a:pt x="397" y="170"/>
                    </a:lnTo>
                    <a:lnTo>
                      <a:pt x="397" y="227"/>
                    </a:lnTo>
                    <a:lnTo>
                      <a:pt x="284" y="227"/>
                    </a:lnTo>
                    <a:lnTo>
                      <a:pt x="284" y="283"/>
                    </a:lnTo>
                    <a:lnTo>
                      <a:pt x="170" y="283"/>
                    </a:lnTo>
                    <a:lnTo>
                      <a:pt x="170" y="340"/>
                    </a:lnTo>
                    <a:lnTo>
                      <a:pt x="0" y="340"/>
                    </a:lnTo>
                    <a:lnTo>
                      <a:pt x="0" y="454"/>
                    </a:lnTo>
                    <a:lnTo>
                      <a:pt x="57" y="454"/>
                    </a:lnTo>
                    <a:lnTo>
                      <a:pt x="57" y="567"/>
                    </a:lnTo>
                    <a:lnTo>
                      <a:pt x="170" y="567"/>
                    </a:lnTo>
                    <a:lnTo>
                      <a:pt x="170" y="794"/>
                    </a:lnTo>
                    <a:lnTo>
                      <a:pt x="284" y="794"/>
                    </a:lnTo>
                    <a:lnTo>
                      <a:pt x="284" y="850"/>
                    </a:lnTo>
                    <a:lnTo>
                      <a:pt x="397" y="850"/>
                    </a:lnTo>
                    <a:lnTo>
                      <a:pt x="397" y="964"/>
                    </a:lnTo>
                    <a:lnTo>
                      <a:pt x="454" y="964"/>
                    </a:lnTo>
                    <a:lnTo>
                      <a:pt x="454" y="1021"/>
                    </a:lnTo>
                    <a:lnTo>
                      <a:pt x="680" y="1021"/>
                    </a:lnTo>
                    <a:lnTo>
                      <a:pt x="680" y="964"/>
                    </a:lnTo>
                    <a:lnTo>
                      <a:pt x="737" y="964"/>
                    </a:lnTo>
                    <a:lnTo>
                      <a:pt x="737" y="907"/>
                    </a:lnTo>
                    <a:lnTo>
                      <a:pt x="907" y="907"/>
                    </a:lnTo>
                    <a:lnTo>
                      <a:pt x="907" y="964"/>
                    </a:lnTo>
                    <a:lnTo>
                      <a:pt x="1021" y="964"/>
                    </a:lnTo>
                    <a:lnTo>
                      <a:pt x="1021" y="1021"/>
                    </a:lnTo>
                    <a:lnTo>
                      <a:pt x="1077" y="1021"/>
                    </a:lnTo>
                    <a:lnTo>
                      <a:pt x="1077" y="1134"/>
                    </a:lnTo>
                    <a:lnTo>
                      <a:pt x="1191" y="1134"/>
                    </a:lnTo>
                    <a:lnTo>
                      <a:pt x="1191" y="1021"/>
                    </a:lnTo>
                    <a:lnTo>
                      <a:pt x="1247" y="1021"/>
                    </a:lnTo>
                    <a:lnTo>
                      <a:pt x="1247" y="907"/>
                    </a:lnTo>
                    <a:lnTo>
                      <a:pt x="1418" y="907"/>
                    </a:lnTo>
                    <a:lnTo>
                      <a:pt x="1418" y="850"/>
                    </a:lnTo>
                    <a:lnTo>
                      <a:pt x="1474" y="850"/>
                    </a:lnTo>
                    <a:lnTo>
                      <a:pt x="1474" y="794"/>
                    </a:lnTo>
                    <a:lnTo>
                      <a:pt x="1588" y="794"/>
                    </a:lnTo>
                    <a:lnTo>
                      <a:pt x="1588" y="850"/>
                    </a:lnTo>
                    <a:lnTo>
                      <a:pt x="1531" y="850"/>
                    </a:lnTo>
                    <a:lnTo>
                      <a:pt x="1531" y="964"/>
                    </a:lnTo>
                    <a:lnTo>
                      <a:pt x="1474" y="964"/>
                    </a:lnTo>
                    <a:lnTo>
                      <a:pt x="1474" y="1021"/>
                    </a:lnTo>
                    <a:lnTo>
                      <a:pt x="1588" y="1021"/>
                    </a:lnTo>
                    <a:lnTo>
                      <a:pt x="1588" y="964"/>
                    </a:lnTo>
                    <a:lnTo>
                      <a:pt x="1644" y="964"/>
                    </a:lnTo>
                    <a:lnTo>
                      <a:pt x="1644" y="907"/>
                    </a:lnTo>
                    <a:lnTo>
                      <a:pt x="1701" y="907"/>
                    </a:lnTo>
                    <a:lnTo>
                      <a:pt x="1701" y="964"/>
                    </a:lnTo>
                    <a:lnTo>
                      <a:pt x="1814" y="96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98" name="Freeform 858"/>
              <p:cNvSpPr>
                <a:spLocks/>
              </p:cNvSpPr>
              <p:nvPr/>
            </p:nvSpPr>
            <p:spPr bwMode="auto">
              <a:xfrm>
                <a:off x="2047" y="3648"/>
                <a:ext cx="908" cy="1020"/>
              </a:xfrm>
              <a:custGeom>
                <a:avLst/>
                <a:gdLst>
                  <a:gd name="T0" fmla="*/ 851 w 908"/>
                  <a:gd name="T1" fmla="*/ 227 h 1020"/>
                  <a:gd name="T2" fmla="*/ 851 w 908"/>
                  <a:gd name="T3" fmla="*/ 340 h 1020"/>
                  <a:gd name="T4" fmla="*/ 794 w 908"/>
                  <a:gd name="T5" fmla="*/ 340 h 1020"/>
                  <a:gd name="T6" fmla="*/ 794 w 908"/>
                  <a:gd name="T7" fmla="*/ 453 h 1020"/>
                  <a:gd name="T8" fmla="*/ 738 w 908"/>
                  <a:gd name="T9" fmla="*/ 453 h 1020"/>
                  <a:gd name="T10" fmla="*/ 738 w 908"/>
                  <a:gd name="T11" fmla="*/ 510 h 1020"/>
                  <a:gd name="T12" fmla="*/ 681 w 908"/>
                  <a:gd name="T13" fmla="*/ 510 h 1020"/>
                  <a:gd name="T14" fmla="*/ 681 w 908"/>
                  <a:gd name="T15" fmla="*/ 567 h 1020"/>
                  <a:gd name="T16" fmla="*/ 624 w 908"/>
                  <a:gd name="T17" fmla="*/ 567 h 1020"/>
                  <a:gd name="T18" fmla="*/ 624 w 908"/>
                  <a:gd name="T19" fmla="*/ 794 h 1020"/>
                  <a:gd name="T20" fmla="*/ 454 w 908"/>
                  <a:gd name="T21" fmla="*/ 794 h 1020"/>
                  <a:gd name="T22" fmla="*/ 454 w 908"/>
                  <a:gd name="T23" fmla="*/ 737 h 1020"/>
                  <a:gd name="T24" fmla="*/ 341 w 908"/>
                  <a:gd name="T25" fmla="*/ 737 h 1020"/>
                  <a:gd name="T26" fmla="*/ 341 w 908"/>
                  <a:gd name="T27" fmla="*/ 794 h 1020"/>
                  <a:gd name="T28" fmla="*/ 284 w 908"/>
                  <a:gd name="T29" fmla="*/ 794 h 1020"/>
                  <a:gd name="T30" fmla="*/ 284 w 908"/>
                  <a:gd name="T31" fmla="*/ 907 h 1020"/>
                  <a:gd name="T32" fmla="*/ 227 w 908"/>
                  <a:gd name="T33" fmla="*/ 907 h 1020"/>
                  <a:gd name="T34" fmla="*/ 227 w 908"/>
                  <a:gd name="T35" fmla="*/ 1020 h 1020"/>
                  <a:gd name="T36" fmla="*/ 114 w 908"/>
                  <a:gd name="T37" fmla="*/ 1020 h 1020"/>
                  <a:gd name="T38" fmla="*/ 114 w 908"/>
                  <a:gd name="T39" fmla="*/ 907 h 1020"/>
                  <a:gd name="T40" fmla="*/ 0 w 908"/>
                  <a:gd name="T41" fmla="*/ 907 h 1020"/>
                  <a:gd name="T42" fmla="*/ 0 w 908"/>
                  <a:gd name="T43" fmla="*/ 794 h 1020"/>
                  <a:gd name="T44" fmla="*/ 57 w 908"/>
                  <a:gd name="T45" fmla="*/ 794 h 1020"/>
                  <a:gd name="T46" fmla="*/ 57 w 908"/>
                  <a:gd name="T47" fmla="*/ 510 h 1020"/>
                  <a:gd name="T48" fmla="*/ 114 w 908"/>
                  <a:gd name="T49" fmla="*/ 510 h 1020"/>
                  <a:gd name="T50" fmla="*/ 114 w 908"/>
                  <a:gd name="T51" fmla="*/ 453 h 1020"/>
                  <a:gd name="T52" fmla="*/ 171 w 908"/>
                  <a:gd name="T53" fmla="*/ 453 h 1020"/>
                  <a:gd name="T54" fmla="*/ 171 w 908"/>
                  <a:gd name="T55" fmla="*/ 397 h 1020"/>
                  <a:gd name="T56" fmla="*/ 227 w 908"/>
                  <a:gd name="T57" fmla="*/ 397 h 1020"/>
                  <a:gd name="T58" fmla="*/ 227 w 908"/>
                  <a:gd name="T59" fmla="*/ 340 h 1020"/>
                  <a:gd name="T60" fmla="*/ 511 w 908"/>
                  <a:gd name="T61" fmla="*/ 340 h 1020"/>
                  <a:gd name="T62" fmla="*/ 511 w 908"/>
                  <a:gd name="T63" fmla="*/ 227 h 1020"/>
                  <a:gd name="T64" fmla="*/ 567 w 908"/>
                  <a:gd name="T65" fmla="*/ 227 h 1020"/>
                  <a:gd name="T66" fmla="*/ 567 w 908"/>
                  <a:gd name="T67" fmla="*/ 113 h 1020"/>
                  <a:gd name="T68" fmla="*/ 738 w 908"/>
                  <a:gd name="T69" fmla="*/ 113 h 1020"/>
                  <a:gd name="T70" fmla="*/ 738 w 908"/>
                  <a:gd name="T71" fmla="*/ 56 h 1020"/>
                  <a:gd name="T72" fmla="*/ 794 w 908"/>
                  <a:gd name="T73" fmla="*/ 56 h 1020"/>
                  <a:gd name="T74" fmla="*/ 794 w 908"/>
                  <a:gd name="T75" fmla="*/ 0 h 1020"/>
                  <a:gd name="T76" fmla="*/ 908 w 908"/>
                  <a:gd name="T77" fmla="*/ 0 h 1020"/>
                  <a:gd name="T78" fmla="*/ 908 w 908"/>
                  <a:gd name="T79" fmla="*/ 56 h 1020"/>
                  <a:gd name="T80" fmla="*/ 851 w 908"/>
                  <a:gd name="T81" fmla="*/ 56 h 1020"/>
                  <a:gd name="T82" fmla="*/ 851 w 908"/>
                  <a:gd name="T83" fmla="*/ 170 h 1020"/>
                  <a:gd name="T84" fmla="*/ 794 w 908"/>
                  <a:gd name="T85" fmla="*/ 170 h 1020"/>
                  <a:gd name="T86" fmla="*/ 794 w 908"/>
                  <a:gd name="T87" fmla="*/ 227 h 1020"/>
                  <a:gd name="T88" fmla="*/ 851 w 908"/>
                  <a:gd name="T89" fmla="*/ 227 h 1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908" h="1020">
                    <a:moveTo>
                      <a:pt x="851" y="227"/>
                    </a:moveTo>
                    <a:lnTo>
                      <a:pt x="851" y="340"/>
                    </a:lnTo>
                    <a:lnTo>
                      <a:pt x="794" y="340"/>
                    </a:lnTo>
                    <a:lnTo>
                      <a:pt x="794" y="453"/>
                    </a:lnTo>
                    <a:lnTo>
                      <a:pt x="738" y="453"/>
                    </a:lnTo>
                    <a:lnTo>
                      <a:pt x="738" y="510"/>
                    </a:lnTo>
                    <a:lnTo>
                      <a:pt x="681" y="510"/>
                    </a:lnTo>
                    <a:lnTo>
                      <a:pt x="681" y="567"/>
                    </a:lnTo>
                    <a:lnTo>
                      <a:pt x="624" y="567"/>
                    </a:lnTo>
                    <a:lnTo>
                      <a:pt x="624" y="794"/>
                    </a:lnTo>
                    <a:lnTo>
                      <a:pt x="454" y="794"/>
                    </a:lnTo>
                    <a:lnTo>
                      <a:pt x="454" y="737"/>
                    </a:lnTo>
                    <a:lnTo>
                      <a:pt x="341" y="737"/>
                    </a:lnTo>
                    <a:lnTo>
                      <a:pt x="341" y="794"/>
                    </a:lnTo>
                    <a:lnTo>
                      <a:pt x="284" y="794"/>
                    </a:lnTo>
                    <a:lnTo>
                      <a:pt x="284" y="907"/>
                    </a:lnTo>
                    <a:lnTo>
                      <a:pt x="227" y="907"/>
                    </a:lnTo>
                    <a:lnTo>
                      <a:pt x="227" y="1020"/>
                    </a:lnTo>
                    <a:lnTo>
                      <a:pt x="114" y="1020"/>
                    </a:lnTo>
                    <a:lnTo>
                      <a:pt x="114" y="907"/>
                    </a:lnTo>
                    <a:lnTo>
                      <a:pt x="0" y="907"/>
                    </a:lnTo>
                    <a:lnTo>
                      <a:pt x="0" y="794"/>
                    </a:lnTo>
                    <a:lnTo>
                      <a:pt x="57" y="794"/>
                    </a:lnTo>
                    <a:lnTo>
                      <a:pt x="57" y="510"/>
                    </a:lnTo>
                    <a:lnTo>
                      <a:pt x="114" y="510"/>
                    </a:lnTo>
                    <a:lnTo>
                      <a:pt x="114" y="453"/>
                    </a:lnTo>
                    <a:lnTo>
                      <a:pt x="171" y="453"/>
                    </a:lnTo>
                    <a:lnTo>
                      <a:pt x="171" y="397"/>
                    </a:lnTo>
                    <a:lnTo>
                      <a:pt x="227" y="397"/>
                    </a:lnTo>
                    <a:lnTo>
                      <a:pt x="227" y="340"/>
                    </a:lnTo>
                    <a:lnTo>
                      <a:pt x="511" y="340"/>
                    </a:lnTo>
                    <a:lnTo>
                      <a:pt x="511" y="227"/>
                    </a:lnTo>
                    <a:lnTo>
                      <a:pt x="567" y="227"/>
                    </a:lnTo>
                    <a:lnTo>
                      <a:pt x="567" y="113"/>
                    </a:lnTo>
                    <a:lnTo>
                      <a:pt x="738" y="113"/>
                    </a:lnTo>
                    <a:lnTo>
                      <a:pt x="738" y="56"/>
                    </a:lnTo>
                    <a:lnTo>
                      <a:pt x="794" y="56"/>
                    </a:lnTo>
                    <a:lnTo>
                      <a:pt x="794" y="0"/>
                    </a:lnTo>
                    <a:lnTo>
                      <a:pt x="908" y="0"/>
                    </a:lnTo>
                    <a:lnTo>
                      <a:pt x="908" y="56"/>
                    </a:lnTo>
                    <a:lnTo>
                      <a:pt x="851" y="56"/>
                    </a:lnTo>
                    <a:lnTo>
                      <a:pt x="851" y="170"/>
                    </a:lnTo>
                    <a:lnTo>
                      <a:pt x="794" y="170"/>
                    </a:lnTo>
                    <a:lnTo>
                      <a:pt x="794" y="227"/>
                    </a:lnTo>
                    <a:lnTo>
                      <a:pt x="851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99" name="Freeform 859"/>
              <p:cNvSpPr>
                <a:spLocks/>
              </p:cNvSpPr>
              <p:nvPr/>
            </p:nvSpPr>
            <p:spPr bwMode="auto">
              <a:xfrm>
                <a:off x="743" y="5122"/>
                <a:ext cx="624" cy="624"/>
              </a:xfrm>
              <a:custGeom>
                <a:avLst/>
                <a:gdLst>
                  <a:gd name="T0" fmla="*/ 284 w 624"/>
                  <a:gd name="T1" fmla="*/ 0 h 624"/>
                  <a:gd name="T2" fmla="*/ 284 w 624"/>
                  <a:gd name="T3" fmla="*/ 57 h 624"/>
                  <a:gd name="T4" fmla="*/ 397 w 624"/>
                  <a:gd name="T5" fmla="*/ 57 h 624"/>
                  <a:gd name="T6" fmla="*/ 397 w 624"/>
                  <a:gd name="T7" fmla="*/ 113 h 624"/>
                  <a:gd name="T8" fmla="*/ 454 w 624"/>
                  <a:gd name="T9" fmla="*/ 113 h 624"/>
                  <a:gd name="T10" fmla="*/ 454 w 624"/>
                  <a:gd name="T11" fmla="*/ 227 h 624"/>
                  <a:gd name="T12" fmla="*/ 511 w 624"/>
                  <a:gd name="T13" fmla="*/ 227 h 624"/>
                  <a:gd name="T14" fmla="*/ 567 w 624"/>
                  <a:gd name="T15" fmla="*/ 227 h 624"/>
                  <a:gd name="T16" fmla="*/ 567 w 624"/>
                  <a:gd name="T17" fmla="*/ 454 h 624"/>
                  <a:gd name="T18" fmla="*/ 624 w 624"/>
                  <a:gd name="T19" fmla="*/ 454 h 624"/>
                  <a:gd name="T20" fmla="*/ 624 w 624"/>
                  <a:gd name="T21" fmla="*/ 624 h 624"/>
                  <a:gd name="T22" fmla="*/ 454 w 624"/>
                  <a:gd name="T23" fmla="*/ 624 h 624"/>
                  <a:gd name="T24" fmla="*/ 454 w 624"/>
                  <a:gd name="T25" fmla="*/ 567 h 624"/>
                  <a:gd name="T26" fmla="*/ 397 w 624"/>
                  <a:gd name="T27" fmla="*/ 567 h 624"/>
                  <a:gd name="T28" fmla="*/ 397 w 624"/>
                  <a:gd name="T29" fmla="*/ 454 h 624"/>
                  <a:gd name="T30" fmla="*/ 341 w 624"/>
                  <a:gd name="T31" fmla="*/ 454 h 624"/>
                  <a:gd name="T32" fmla="*/ 341 w 624"/>
                  <a:gd name="T33" fmla="*/ 397 h 624"/>
                  <a:gd name="T34" fmla="*/ 284 w 624"/>
                  <a:gd name="T35" fmla="*/ 397 h 624"/>
                  <a:gd name="T36" fmla="*/ 284 w 624"/>
                  <a:gd name="T37" fmla="*/ 510 h 624"/>
                  <a:gd name="T38" fmla="*/ 114 w 624"/>
                  <a:gd name="T39" fmla="*/ 510 h 624"/>
                  <a:gd name="T40" fmla="*/ 114 w 624"/>
                  <a:gd name="T41" fmla="*/ 567 h 624"/>
                  <a:gd name="T42" fmla="*/ 57 w 624"/>
                  <a:gd name="T43" fmla="*/ 567 h 624"/>
                  <a:gd name="T44" fmla="*/ 57 w 624"/>
                  <a:gd name="T45" fmla="*/ 624 h 624"/>
                  <a:gd name="T46" fmla="*/ 0 w 624"/>
                  <a:gd name="T47" fmla="*/ 624 h 624"/>
                  <a:gd name="T48" fmla="*/ 0 w 624"/>
                  <a:gd name="T49" fmla="*/ 397 h 624"/>
                  <a:gd name="T50" fmla="*/ 57 w 624"/>
                  <a:gd name="T51" fmla="*/ 397 h 624"/>
                  <a:gd name="T52" fmla="*/ 57 w 624"/>
                  <a:gd name="T53" fmla="*/ 283 h 624"/>
                  <a:gd name="T54" fmla="*/ 114 w 624"/>
                  <a:gd name="T55" fmla="*/ 283 h 624"/>
                  <a:gd name="T56" fmla="*/ 114 w 624"/>
                  <a:gd name="T57" fmla="*/ 57 h 624"/>
                  <a:gd name="T58" fmla="*/ 170 w 624"/>
                  <a:gd name="T59" fmla="*/ 57 h 624"/>
                  <a:gd name="T60" fmla="*/ 227 w 624"/>
                  <a:gd name="T61" fmla="*/ 57 h 624"/>
                  <a:gd name="T62" fmla="*/ 227 w 624"/>
                  <a:gd name="T63" fmla="*/ 0 h 624"/>
                  <a:gd name="T64" fmla="*/ 284 w 624"/>
                  <a:gd name="T65" fmla="*/ 0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24" h="624">
                    <a:moveTo>
                      <a:pt x="284" y="0"/>
                    </a:moveTo>
                    <a:lnTo>
                      <a:pt x="284" y="57"/>
                    </a:lnTo>
                    <a:lnTo>
                      <a:pt x="397" y="57"/>
                    </a:lnTo>
                    <a:lnTo>
                      <a:pt x="397" y="113"/>
                    </a:lnTo>
                    <a:lnTo>
                      <a:pt x="454" y="113"/>
                    </a:lnTo>
                    <a:lnTo>
                      <a:pt x="454" y="227"/>
                    </a:lnTo>
                    <a:lnTo>
                      <a:pt x="511" y="227"/>
                    </a:lnTo>
                    <a:lnTo>
                      <a:pt x="567" y="227"/>
                    </a:lnTo>
                    <a:lnTo>
                      <a:pt x="567" y="454"/>
                    </a:lnTo>
                    <a:lnTo>
                      <a:pt x="624" y="454"/>
                    </a:lnTo>
                    <a:lnTo>
                      <a:pt x="624" y="624"/>
                    </a:lnTo>
                    <a:lnTo>
                      <a:pt x="454" y="624"/>
                    </a:lnTo>
                    <a:lnTo>
                      <a:pt x="454" y="567"/>
                    </a:lnTo>
                    <a:lnTo>
                      <a:pt x="397" y="567"/>
                    </a:lnTo>
                    <a:lnTo>
                      <a:pt x="397" y="454"/>
                    </a:lnTo>
                    <a:lnTo>
                      <a:pt x="341" y="454"/>
                    </a:lnTo>
                    <a:lnTo>
                      <a:pt x="341" y="397"/>
                    </a:lnTo>
                    <a:lnTo>
                      <a:pt x="284" y="397"/>
                    </a:lnTo>
                    <a:lnTo>
                      <a:pt x="284" y="510"/>
                    </a:lnTo>
                    <a:lnTo>
                      <a:pt x="114" y="510"/>
                    </a:lnTo>
                    <a:lnTo>
                      <a:pt x="114" y="567"/>
                    </a:lnTo>
                    <a:lnTo>
                      <a:pt x="57" y="567"/>
                    </a:lnTo>
                    <a:lnTo>
                      <a:pt x="57" y="624"/>
                    </a:lnTo>
                    <a:lnTo>
                      <a:pt x="0" y="624"/>
                    </a:lnTo>
                    <a:lnTo>
                      <a:pt x="0" y="397"/>
                    </a:lnTo>
                    <a:lnTo>
                      <a:pt x="57" y="397"/>
                    </a:lnTo>
                    <a:lnTo>
                      <a:pt x="57" y="283"/>
                    </a:lnTo>
                    <a:lnTo>
                      <a:pt x="114" y="283"/>
                    </a:lnTo>
                    <a:lnTo>
                      <a:pt x="114" y="57"/>
                    </a:lnTo>
                    <a:lnTo>
                      <a:pt x="170" y="57"/>
                    </a:lnTo>
                    <a:lnTo>
                      <a:pt x="227" y="57"/>
                    </a:lnTo>
                    <a:lnTo>
                      <a:pt x="227" y="0"/>
                    </a:lnTo>
                    <a:lnTo>
                      <a:pt x="28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100" name="Freeform 860"/>
              <p:cNvSpPr>
                <a:spLocks/>
              </p:cNvSpPr>
              <p:nvPr/>
            </p:nvSpPr>
            <p:spPr bwMode="auto">
              <a:xfrm>
                <a:off x="1310" y="4838"/>
                <a:ext cx="1021" cy="1078"/>
              </a:xfrm>
              <a:custGeom>
                <a:avLst/>
                <a:gdLst>
                  <a:gd name="T0" fmla="*/ 964 w 1021"/>
                  <a:gd name="T1" fmla="*/ 114 h 1078"/>
                  <a:gd name="T2" fmla="*/ 681 w 1021"/>
                  <a:gd name="T3" fmla="*/ 114 h 1078"/>
                  <a:gd name="T4" fmla="*/ 681 w 1021"/>
                  <a:gd name="T5" fmla="*/ 0 h 1078"/>
                  <a:gd name="T6" fmla="*/ 567 w 1021"/>
                  <a:gd name="T7" fmla="*/ 0 h 1078"/>
                  <a:gd name="T8" fmla="*/ 567 w 1021"/>
                  <a:gd name="T9" fmla="*/ 284 h 1078"/>
                  <a:gd name="T10" fmla="*/ 511 w 1021"/>
                  <a:gd name="T11" fmla="*/ 284 h 1078"/>
                  <a:gd name="T12" fmla="*/ 511 w 1021"/>
                  <a:gd name="T13" fmla="*/ 341 h 1078"/>
                  <a:gd name="T14" fmla="*/ 341 w 1021"/>
                  <a:gd name="T15" fmla="*/ 341 h 1078"/>
                  <a:gd name="T16" fmla="*/ 341 w 1021"/>
                  <a:gd name="T17" fmla="*/ 397 h 1078"/>
                  <a:gd name="T18" fmla="*/ 227 w 1021"/>
                  <a:gd name="T19" fmla="*/ 397 h 1078"/>
                  <a:gd name="T20" fmla="*/ 227 w 1021"/>
                  <a:gd name="T21" fmla="*/ 341 h 1078"/>
                  <a:gd name="T22" fmla="*/ 57 w 1021"/>
                  <a:gd name="T23" fmla="*/ 341 h 1078"/>
                  <a:gd name="T24" fmla="*/ 57 w 1021"/>
                  <a:gd name="T25" fmla="*/ 511 h 1078"/>
                  <a:gd name="T26" fmla="*/ 0 w 1021"/>
                  <a:gd name="T27" fmla="*/ 511 h 1078"/>
                  <a:gd name="T28" fmla="*/ 0 w 1021"/>
                  <a:gd name="T29" fmla="*/ 738 h 1078"/>
                  <a:gd name="T30" fmla="*/ 57 w 1021"/>
                  <a:gd name="T31" fmla="*/ 738 h 1078"/>
                  <a:gd name="T32" fmla="*/ 57 w 1021"/>
                  <a:gd name="T33" fmla="*/ 908 h 1078"/>
                  <a:gd name="T34" fmla="*/ 227 w 1021"/>
                  <a:gd name="T35" fmla="*/ 908 h 1078"/>
                  <a:gd name="T36" fmla="*/ 227 w 1021"/>
                  <a:gd name="T37" fmla="*/ 851 h 1078"/>
                  <a:gd name="T38" fmla="*/ 284 w 1021"/>
                  <a:gd name="T39" fmla="*/ 851 h 1078"/>
                  <a:gd name="T40" fmla="*/ 284 w 1021"/>
                  <a:gd name="T41" fmla="*/ 794 h 1078"/>
                  <a:gd name="T42" fmla="*/ 341 w 1021"/>
                  <a:gd name="T43" fmla="*/ 794 h 1078"/>
                  <a:gd name="T44" fmla="*/ 397 w 1021"/>
                  <a:gd name="T45" fmla="*/ 794 h 1078"/>
                  <a:gd name="T46" fmla="*/ 397 w 1021"/>
                  <a:gd name="T47" fmla="*/ 851 h 1078"/>
                  <a:gd name="T48" fmla="*/ 454 w 1021"/>
                  <a:gd name="T49" fmla="*/ 851 h 1078"/>
                  <a:gd name="T50" fmla="*/ 454 w 1021"/>
                  <a:gd name="T51" fmla="*/ 738 h 1078"/>
                  <a:gd name="T52" fmla="*/ 681 w 1021"/>
                  <a:gd name="T53" fmla="*/ 738 h 1078"/>
                  <a:gd name="T54" fmla="*/ 681 w 1021"/>
                  <a:gd name="T55" fmla="*/ 851 h 1078"/>
                  <a:gd name="T56" fmla="*/ 737 w 1021"/>
                  <a:gd name="T57" fmla="*/ 851 h 1078"/>
                  <a:gd name="T58" fmla="*/ 737 w 1021"/>
                  <a:gd name="T59" fmla="*/ 908 h 1078"/>
                  <a:gd name="T60" fmla="*/ 794 w 1021"/>
                  <a:gd name="T61" fmla="*/ 908 h 1078"/>
                  <a:gd name="T62" fmla="*/ 794 w 1021"/>
                  <a:gd name="T63" fmla="*/ 1021 h 1078"/>
                  <a:gd name="T64" fmla="*/ 908 w 1021"/>
                  <a:gd name="T65" fmla="*/ 1021 h 1078"/>
                  <a:gd name="T66" fmla="*/ 908 w 1021"/>
                  <a:gd name="T67" fmla="*/ 1078 h 1078"/>
                  <a:gd name="T68" fmla="*/ 1021 w 1021"/>
                  <a:gd name="T69" fmla="*/ 1078 h 1078"/>
                  <a:gd name="T70" fmla="*/ 1021 w 1021"/>
                  <a:gd name="T71" fmla="*/ 851 h 1078"/>
                  <a:gd name="T72" fmla="*/ 964 w 1021"/>
                  <a:gd name="T73" fmla="*/ 851 h 1078"/>
                  <a:gd name="T74" fmla="*/ 964 w 1021"/>
                  <a:gd name="T75" fmla="*/ 738 h 1078"/>
                  <a:gd name="T76" fmla="*/ 908 w 1021"/>
                  <a:gd name="T77" fmla="*/ 738 h 1078"/>
                  <a:gd name="T78" fmla="*/ 908 w 1021"/>
                  <a:gd name="T79" fmla="*/ 681 h 1078"/>
                  <a:gd name="T80" fmla="*/ 737 w 1021"/>
                  <a:gd name="T81" fmla="*/ 681 h 1078"/>
                  <a:gd name="T82" fmla="*/ 737 w 1021"/>
                  <a:gd name="T83" fmla="*/ 567 h 1078"/>
                  <a:gd name="T84" fmla="*/ 794 w 1021"/>
                  <a:gd name="T85" fmla="*/ 567 h 1078"/>
                  <a:gd name="T86" fmla="*/ 794 w 1021"/>
                  <a:gd name="T87" fmla="*/ 454 h 1078"/>
                  <a:gd name="T88" fmla="*/ 737 w 1021"/>
                  <a:gd name="T89" fmla="*/ 454 h 1078"/>
                  <a:gd name="T90" fmla="*/ 737 w 1021"/>
                  <a:gd name="T91" fmla="*/ 397 h 1078"/>
                  <a:gd name="T92" fmla="*/ 851 w 1021"/>
                  <a:gd name="T93" fmla="*/ 397 h 1078"/>
                  <a:gd name="T94" fmla="*/ 851 w 1021"/>
                  <a:gd name="T95" fmla="*/ 341 h 1078"/>
                  <a:gd name="T96" fmla="*/ 964 w 1021"/>
                  <a:gd name="T97" fmla="*/ 341 h 1078"/>
                  <a:gd name="T98" fmla="*/ 964 w 1021"/>
                  <a:gd name="T99" fmla="*/ 114 h 10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021" h="1078">
                    <a:moveTo>
                      <a:pt x="964" y="114"/>
                    </a:moveTo>
                    <a:lnTo>
                      <a:pt x="681" y="114"/>
                    </a:lnTo>
                    <a:lnTo>
                      <a:pt x="681" y="0"/>
                    </a:lnTo>
                    <a:lnTo>
                      <a:pt x="567" y="0"/>
                    </a:lnTo>
                    <a:lnTo>
                      <a:pt x="567" y="284"/>
                    </a:lnTo>
                    <a:lnTo>
                      <a:pt x="511" y="284"/>
                    </a:lnTo>
                    <a:lnTo>
                      <a:pt x="511" y="341"/>
                    </a:lnTo>
                    <a:lnTo>
                      <a:pt x="341" y="341"/>
                    </a:lnTo>
                    <a:lnTo>
                      <a:pt x="341" y="397"/>
                    </a:lnTo>
                    <a:lnTo>
                      <a:pt x="227" y="397"/>
                    </a:lnTo>
                    <a:lnTo>
                      <a:pt x="227" y="341"/>
                    </a:lnTo>
                    <a:lnTo>
                      <a:pt x="57" y="341"/>
                    </a:lnTo>
                    <a:lnTo>
                      <a:pt x="57" y="511"/>
                    </a:lnTo>
                    <a:lnTo>
                      <a:pt x="0" y="511"/>
                    </a:lnTo>
                    <a:lnTo>
                      <a:pt x="0" y="738"/>
                    </a:lnTo>
                    <a:lnTo>
                      <a:pt x="57" y="738"/>
                    </a:lnTo>
                    <a:lnTo>
                      <a:pt x="57" y="908"/>
                    </a:lnTo>
                    <a:lnTo>
                      <a:pt x="227" y="908"/>
                    </a:lnTo>
                    <a:lnTo>
                      <a:pt x="227" y="851"/>
                    </a:lnTo>
                    <a:lnTo>
                      <a:pt x="284" y="851"/>
                    </a:lnTo>
                    <a:lnTo>
                      <a:pt x="284" y="794"/>
                    </a:lnTo>
                    <a:lnTo>
                      <a:pt x="341" y="794"/>
                    </a:lnTo>
                    <a:lnTo>
                      <a:pt x="397" y="794"/>
                    </a:lnTo>
                    <a:lnTo>
                      <a:pt x="397" y="851"/>
                    </a:lnTo>
                    <a:lnTo>
                      <a:pt x="454" y="851"/>
                    </a:lnTo>
                    <a:lnTo>
                      <a:pt x="454" y="738"/>
                    </a:lnTo>
                    <a:lnTo>
                      <a:pt x="681" y="738"/>
                    </a:lnTo>
                    <a:lnTo>
                      <a:pt x="681" y="851"/>
                    </a:lnTo>
                    <a:lnTo>
                      <a:pt x="737" y="851"/>
                    </a:lnTo>
                    <a:lnTo>
                      <a:pt x="737" y="908"/>
                    </a:lnTo>
                    <a:lnTo>
                      <a:pt x="794" y="908"/>
                    </a:lnTo>
                    <a:lnTo>
                      <a:pt x="794" y="1021"/>
                    </a:lnTo>
                    <a:lnTo>
                      <a:pt x="908" y="1021"/>
                    </a:lnTo>
                    <a:lnTo>
                      <a:pt x="908" y="1078"/>
                    </a:lnTo>
                    <a:lnTo>
                      <a:pt x="1021" y="1078"/>
                    </a:lnTo>
                    <a:lnTo>
                      <a:pt x="1021" y="851"/>
                    </a:lnTo>
                    <a:lnTo>
                      <a:pt x="964" y="851"/>
                    </a:lnTo>
                    <a:lnTo>
                      <a:pt x="964" y="738"/>
                    </a:lnTo>
                    <a:lnTo>
                      <a:pt x="908" y="738"/>
                    </a:lnTo>
                    <a:lnTo>
                      <a:pt x="908" y="681"/>
                    </a:lnTo>
                    <a:lnTo>
                      <a:pt x="737" y="681"/>
                    </a:lnTo>
                    <a:lnTo>
                      <a:pt x="737" y="567"/>
                    </a:lnTo>
                    <a:lnTo>
                      <a:pt x="794" y="567"/>
                    </a:lnTo>
                    <a:lnTo>
                      <a:pt x="794" y="454"/>
                    </a:lnTo>
                    <a:lnTo>
                      <a:pt x="737" y="454"/>
                    </a:lnTo>
                    <a:lnTo>
                      <a:pt x="737" y="397"/>
                    </a:lnTo>
                    <a:lnTo>
                      <a:pt x="851" y="397"/>
                    </a:lnTo>
                    <a:lnTo>
                      <a:pt x="851" y="341"/>
                    </a:lnTo>
                    <a:lnTo>
                      <a:pt x="964" y="341"/>
                    </a:lnTo>
                    <a:lnTo>
                      <a:pt x="964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101" name="Freeform 861"/>
              <p:cNvSpPr>
                <a:spLocks/>
              </p:cNvSpPr>
              <p:nvPr/>
            </p:nvSpPr>
            <p:spPr bwMode="auto">
              <a:xfrm>
                <a:off x="1310" y="4838"/>
                <a:ext cx="567" cy="397"/>
              </a:xfrm>
              <a:custGeom>
                <a:avLst/>
                <a:gdLst>
                  <a:gd name="T0" fmla="*/ 567 w 567"/>
                  <a:gd name="T1" fmla="*/ 0 h 397"/>
                  <a:gd name="T2" fmla="*/ 227 w 567"/>
                  <a:gd name="T3" fmla="*/ 0 h 397"/>
                  <a:gd name="T4" fmla="*/ 227 w 567"/>
                  <a:gd name="T5" fmla="*/ 114 h 397"/>
                  <a:gd name="T6" fmla="*/ 114 w 567"/>
                  <a:gd name="T7" fmla="*/ 114 h 397"/>
                  <a:gd name="T8" fmla="*/ 114 w 567"/>
                  <a:gd name="T9" fmla="*/ 171 h 397"/>
                  <a:gd name="T10" fmla="*/ 0 w 567"/>
                  <a:gd name="T11" fmla="*/ 171 h 397"/>
                  <a:gd name="T12" fmla="*/ 0 w 567"/>
                  <a:gd name="T13" fmla="*/ 341 h 397"/>
                  <a:gd name="T14" fmla="*/ 227 w 567"/>
                  <a:gd name="T15" fmla="*/ 341 h 397"/>
                  <a:gd name="T16" fmla="*/ 227 w 567"/>
                  <a:gd name="T17" fmla="*/ 397 h 397"/>
                  <a:gd name="T18" fmla="*/ 341 w 567"/>
                  <a:gd name="T19" fmla="*/ 397 h 397"/>
                  <a:gd name="T20" fmla="*/ 341 w 567"/>
                  <a:gd name="T21" fmla="*/ 341 h 397"/>
                  <a:gd name="T22" fmla="*/ 511 w 567"/>
                  <a:gd name="T23" fmla="*/ 341 h 397"/>
                  <a:gd name="T24" fmla="*/ 511 w 567"/>
                  <a:gd name="T25" fmla="*/ 284 h 397"/>
                  <a:gd name="T26" fmla="*/ 567 w 567"/>
                  <a:gd name="T27" fmla="*/ 284 h 397"/>
                  <a:gd name="T28" fmla="*/ 567 w 567"/>
                  <a:gd name="T29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67" h="397">
                    <a:moveTo>
                      <a:pt x="567" y="0"/>
                    </a:moveTo>
                    <a:lnTo>
                      <a:pt x="227" y="0"/>
                    </a:lnTo>
                    <a:lnTo>
                      <a:pt x="227" y="114"/>
                    </a:lnTo>
                    <a:lnTo>
                      <a:pt x="114" y="114"/>
                    </a:lnTo>
                    <a:lnTo>
                      <a:pt x="114" y="171"/>
                    </a:lnTo>
                    <a:lnTo>
                      <a:pt x="0" y="171"/>
                    </a:lnTo>
                    <a:lnTo>
                      <a:pt x="0" y="341"/>
                    </a:lnTo>
                    <a:lnTo>
                      <a:pt x="227" y="341"/>
                    </a:lnTo>
                    <a:lnTo>
                      <a:pt x="227" y="397"/>
                    </a:lnTo>
                    <a:lnTo>
                      <a:pt x="341" y="397"/>
                    </a:lnTo>
                    <a:lnTo>
                      <a:pt x="341" y="341"/>
                    </a:lnTo>
                    <a:lnTo>
                      <a:pt x="511" y="341"/>
                    </a:lnTo>
                    <a:lnTo>
                      <a:pt x="511" y="284"/>
                    </a:lnTo>
                    <a:lnTo>
                      <a:pt x="567" y="284"/>
                    </a:lnTo>
                    <a:lnTo>
                      <a:pt x="56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102" name="Freeform 862"/>
              <p:cNvSpPr>
                <a:spLocks/>
              </p:cNvSpPr>
              <p:nvPr/>
            </p:nvSpPr>
            <p:spPr bwMode="auto">
              <a:xfrm>
                <a:off x="857" y="4045"/>
                <a:ext cx="680" cy="1304"/>
              </a:xfrm>
              <a:custGeom>
                <a:avLst/>
                <a:gdLst>
                  <a:gd name="T0" fmla="*/ 0 w 680"/>
                  <a:gd name="T1" fmla="*/ 0 h 1304"/>
                  <a:gd name="T2" fmla="*/ 0 w 680"/>
                  <a:gd name="T3" fmla="*/ 283 h 1304"/>
                  <a:gd name="T4" fmla="*/ 56 w 680"/>
                  <a:gd name="T5" fmla="*/ 283 h 1304"/>
                  <a:gd name="T6" fmla="*/ 56 w 680"/>
                  <a:gd name="T7" fmla="*/ 453 h 1304"/>
                  <a:gd name="T8" fmla="*/ 113 w 680"/>
                  <a:gd name="T9" fmla="*/ 453 h 1304"/>
                  <a:gd name="T10" fmla="*/ 113 w 680"/>
                  <a:gd name="T11" fmla="*/ 737 h 1304"/>
                  <a:gd name="T12" fmla="*/ 56 w 680"/>
                  <a:gd name="T13" fmla="*/ 737 h 1304"/>
                  <a:gd name="T14" fmla="*/ 56 w 680"/>
                  <a:gd name="T15" fmla="*/ 793 h 1304"/>
                  <a:gd name="T16" fmla="*/ 0 w 680"/>
                  <a:gd name="T17" fmla="*/ 793 h 1304"/>
                  <a:gd name="T18" fmla="*/ 0 w 680"/>
                  <a:gd name="T19" fmla="*/ 850 h 1304"/>
                  <a:gd name="T20" fmla="*/ 0 w 680"/>
                  <a:gd name="T21" fmla="*/ 907 h 1304"/>
                  <a:gd name="T22" fmla="*/ 227 w 680"/>
                  <a:gd name="T23" fmla="*/ 907 h 1304"/>
                  <a:gd name="T24" fmla="*/ 227 w 680"/>
                  <a:gd name="T25" fmla="*/ 964 h 1304"/>
                  <a:gd name="T26" fmla="*/ 170 w 680"/>
                  <a:gd name="T27" fmla="*/ 964 h 1304"/>
                  <a:gd name="T28" fmla="*/ 170 w 680"/>
                  <a:gd name="T29" fmla="*/ 1134 h 1304"/>
                  <a:gd name="T30" fmla="*/ 283 w 680"/>
                  <a:gd name="T31" fmla="*/ 1134 h 1304"/>
                  <a:gd name="T32" fmla="*/ 283 w 680"/>
                  <a:gd name="T33" fmla="*/ 1190 h 1304"/>
                  <a:gd name="T34" fmla="*/ 340 w 680"/>
                  <a:gd name="T35" fmla="*/ 1190 h 1304"/>
                  <a:gd name="T36" fmla="*/ 340 w 680"/>
                  <a:gd name="T37" fmla="*/ 1304 h 1304"/>
                  <a:gd name="T38" fmla="*/ 510 w 680"/>
                  <a:gd name="T39" fmla="*/ 1304 h 1304"/>
                  <a:gd name="T40" fmla="*/ 510 w 680"/>
                  <a:gd name="T41" fmla="*/ 1134 h 1304"/>
                  <a:gd name="T42" fmla="*/ 453 w 680"/>
                  <a:gd name="T43" fmla="*/ 1134 h 1304"/>
                  <a:gd name="T44" fmla="*/ 453 w 680"/>
                  <a:gd name="T45" fmla="*/ 964 h 1304"/>
                  <a:gd name="T46" fmla="*/ 567 w 680"/>
                  <a:gd name="T47" fmla="*/ 964 h 1304"/>
                  <a:gd name="T48" fmla="*/ 567 w 680"/>
                  <a:gd name="T49" fmla="*/ 907 h 1304"/>
                  <a:gd name="T50" fmla="*/ 680 w 680"/>
                  <a:gd name="T51" fmla="*/ 907 h 1304"/>
                  <a:gd name="T52" fmla="*/ 680 w 680"/>
                  <a:gd name="T53" fmla="*/ 397 h 1304"/>
                  <a:gd name="T54" fmla="*/ 567 w 680"/>
                  <a:gd name="T55" fmla="*/ 397 h 1304"/>
                  <a:gd name="T56" fmla="*/ 567 w 680"/>
                  <a:gd name="T57" fmla="*/ 283 h 1304"/>
                  <a:gd name="T58" fmla="*/ 453 w 680"/>
                  <a:gd name="T59" fmla="*/ 283 h 1304"/>
                  <a:gd name="T60" fmla="*/ 453 w 680"/>
                  <a:gd name="T61" fmla="*/ 340 h 1304"/>
                  <a:gd name="T62" fmla="*/ 340 w 680"/>
                  <a:gd name="T63" fmla="*/ 340 h 1304"/>
                  <a:gd name="T64" fmla="*/ 340 w 680"/>
                  <a:gd name="T65" fmla="*/ 226 h 1304"/>
                  <a:gd name="T66" fmla="*/ 397 w 680"/>
                  <a:gd name="T67" fmla="*/ 226 h 1304"/>
                  <a:gd name="T68" fmla="*/ 397 w 680"/>
                  <a:gd name="T69" fmla="*/ 170 h 1304"/>
                  <a:gd name="T70" fmla="*/ 283 w 680"/>
                  <a:gd name="T71" fmla="*/ 170 h 1304"/>
                  <a:gd name="T72" fmla="*/ 283 w 680"/>
                  <a:gd name="T73" fmla="*/ 113 h 1304"/>
                  <a:gd name="T74" fmla="*/ 227 w 680"/>
                  <a:gd name="T75" fmla="*/ 113 h 1304"/>
                  <a:gd name="T76" fmla="*/ 227 w 680"/>
                  <a:gd name="T77" fmla="*/ 56 h 1304"/>
                  <a:gd name="T78" fmla="*/ 113 w 680"/>
                  <a:gd name="T79" fmla="*/ 56 h 1304"/>
                  <a:gd name="T80" fmla="*/ 113 w 680"/>
                  <a:gd name="T81" fmla="*/ 0 h 1304"/>
                  <a:gd name="T82" fmla="*/ 56 w 680"/>
                  <a:gd name="T83" fmla="*/ 0 h 1304"/>
                  <a:gd name="T84" fmla="*/ 0 w 680"/>
                  <a:gd name="T85" fmla="*/ 0 h 1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80" h="1304">
                    <a:moveTo>
                      <a:pt x="0" y="0"/>
                    </a:moveTo>
                    <a:lnTo>
                      <a:pt x="0" y="283"/>
                    </a:lnTo>
                    <a:lnTo>
                      <a:pt x="56" y="283"/>
                    </a:lnTo>
                    <a:lnTo>
                      <a:pt x="56" y="453"/>
                    </a:lnTo>
                    <a:lnTo>
                      <a:pt x="113" y="453"/>
                    </a:lnTo>
                    <a:lnTo>
                      <a:pt x="113" y="737"/>
                    </a:lnTo>
                    <a:lnTo>
                      <a:pt x="56" y="737"/>
                    </a:lnTo>
                    <a:lnTo>
                      <a:pt x="56" y="793"/>
                    </a:lnTo>
                    <a:lnTo>
                      <a:pt x="0" y="793"/>
                    </a:lnTo>
                    <a:lnTo>
                      <a:pt x="0" y="850"/>
                    </a:lnTo>
                    <a:lnTo>
                      <a:pt x="0" y="907"/>
                    </a:lnTo>
                    <a:lnTo>
                      <a:pt x="227" y="907"/>
                    </a:lnTo>
                    <a:lnTo>
                      <a:pt x="227" y="964"/>
                    </a:lnTo>
                    <a:lnTo>
                      <a:pt x="170" y="964"/>
                    </a:lnTo>
                    <a:lnTo>
                      <a:pt x="170" y="1134"/>
                    </a:lnTo>
                    <a:lnTo>
                      <a:pt x="283" y="1134"/>
                    </a:lnTo>
                    <a:lnTo>
                      <a:pt x="283" y="1190"/>
                    </a:lnTo>
                    <a:lnTo>
                      <a:pt x="340" y="1190"/>
                    </a:lnTo>
                    <a:lnTo>
                      <a:pt x="340" y="1304"/>
                    </a:lnTo>
                    <a:lnTo>
                      <a:pt x="510" y="1304"/>
                    </a:lnTo>
                    <a:lnTo>
                      <a:pt x="510" y="1134"/>
                    </a:lnTo>
                    <a:lnTo>
                      <a:pt x="453" y="1134"/>
                    </a:lnTo>
                    <a:lnTo>
                      <a:pt x="453" y="964"/>
                    </a:lnTo>
                    <a:lnTo>
                      <a:pt x="567" y="964"/>
                    </a:lnTo>
                    <a:lnTo>
                      <a:pt x="567" y="907"/>
                    </a:lnTo>
                    <a:lnTo>
                      <a:pt x="680" y="907"/>
                    </a:lnTo>
                    <a:lnTo>
                      <a:pt x="680" y="397"/>
                    </a:lnTo>
                    <a:lnTo>
                      <a:pt x="567" y="397"/>
                    </a:lnTo>
                    <a:lnTo>
                      <a:pt x="567" y="283"/>
                    </a:lnTo>
                    <a:lnTo>
                      <a:pt x="453" y="283"/>
                    </a:lnTo>
                    <a:lnTo>
                      <a:pt x="453" y="340"/>
                    </a:lnTo>
                    <a:lnTo>
                      <a:pt x="340" y="340"/>
                    </a:lnTo>
                    <a:lnTo>
                      <a:pt x="340" y="226"/>
                    </a:lnTo>
                    <a:lnTo>
                      <a:pt x="397" y="226"/>
                    </a:lnTo>
                    <a:lnTo>
                      <a:pt x="397" y="170"/>
                    </a:lnTo>
                    <a:lnTo>
                      <a:pt x="283" y="170"/>
                    </a:lnTo>
                    <a:lnTo>
                      <a:pt x="283" y="113"/>
                    </a:lnTo>
                    <a:lnTo>
                      <a:pt x="227" y="113"/>
                    </a:lnTo>
                    <a:lnTo>
                      <a:pt x="227" y="56"/>
                    </a:lnTo>
                    <a:lnTo>
                      <a:pt x="113" y="56"/>
                    </a:lnTo>
                    <a:lnTo>
                      <a:pt x="113" y="0"/>
                    </a:lnTo>
                    <a:lnTo>
                      <a:pt x="56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103" name="Freeform 863"/>
              <p:cNvSpPr>
                <a:spLocks/>
              </p:cNvSpPr>
              <p:nvPr/>
            </p:nvSpPr>
            <p:spPr bwMode="auto">
              <a:xfrm>
                <a:off x="687" y="3308"/>
                <a:ext cx="1757" cy="1644"/>
              </a:xfrm>
              <a:custGeom>
                <a:avLst/>
                <a:gdLst>
                  <a:gd name="T0" fmla="*/ 623 w 1757"/>
                  <a:gd name="T1" fmla="*/ 0 h 1644"/>
                  <a:gd name="T2" fmla="*/ 510 w 1757"/>
                  <a:gd name="T3" fmla="*/ 226 h 1644"/>
                  <a:gd name="T4" fmla="*/ 453 w 1757"/>
                  <a:gd name="T5" fmla="*/ 340 h 1644"/>
                  <a:gd name="T6" fmla="*/ 397 w 1757"/>
                  <a:gd name="T7" fmla="*/ 396 h 1644"/>
                  <a:gd name="T8" fmla="*/ 340 w 1757"/>
                  <a:gd name="T9" fmla="*/ 453 h 1644"/>
                  <a:gd name="T10" fmla="*/ 226 w 1757"/>
                  <a:gd name="T11" fmla="*/ 567 h 1644"/>
                  <a:gd name="T12" fmla="*/ 170 w 1757"/>
                  <a:gd name="T13" fmla="*/ 510 h 1644"/>
                  <a:gd name="T14" fmla="*/ 113 w 1757"/>
                  <a:gd name="T15" fmla="*/ 453 h 1644"/>
                  <a:gd name="T16" fmla="*/ 0 w 1757"/>
                  <a:gd name="T17" fmla="*/ 340 h 1644"/>
                  <a:gd name="T18" fmla="*/ 56 w 1757"/>
                  <a:gd name="T19" fmla="*/ 510 h 1644"/>
                  <a:gd name="T20" fmla="*/ 113 w 1757"/>
                  <a:gd name="T21" fmla="*/ 623 h 1644"/>
                  <a:gd name="T22" fmla="*/ 283 w 1757"/>
                  <a:gd name="T23" fmla="*/ 737 h 1644"/>
                  <a:gd name="T24" fmla="*/ 397 w 1757"/>
                  <a:gd name="T25" fmla="*/ 793 h 1644"/>
                  <a:gd name="T26" fmla="*/ 453 w 1757"/>
                  <a:gd name="T27" fmla="*/ 850 h 1644"/>
                  <a:gd name="T28" fmla="*/ 567 w 1757"/>
                  <a:gd name="T29" fmla="*/ 907 h 1644"/>
                  <a:gd name="T30" fmla="*/ 510 w 1757"/>
                  <a:gd name="T31" fmla="*/ 963 h 1644"/>
                  <a:gd name="T32" fmla="*/ 623 w 1757"/>
                  <a:gd name="T33" fmla="*/ 1077 h 1644"/>
                  <a:gd name="T34" fmla="*/ 737 w 1757"/>
                  <a:gd name="T35" fmla="*/ 1020 h 1644"/>
                  <a:gd name="T36" fmla="*/ 850 w 1757"/>
                  <a:gd name="T37" fmla="*/ 1134 h 1644"/>
                  <a:gd name="T38" fmla="*/ 1247 w 1757"/>
                  <a:gd name="T39" fmla="*/ 1530 h 1644"/>
                  <a:gd name="T40" fmla="*/ 1304 w 1757"/>
                  <a:gd name="T41" fmla="*/ 1644 h 1644"/>
                  <a:gd name="T42" fmla="*/ 1587 w 1757"/>
                  <a:gd name="T43" fmla="*/ 1587 h 1644"/>
                  <a:gd name="T44" fmla="*/ 1531 w 1757"/>
                  <a:gd name="T45" fmla="*/ 1474 h 1644"/>
                  <a:gd name="T46" fmla="*/ 1587 w 1757"/>
                  <a:gd name="T47" fmla="*/ 1360 h 1644"/>
                  <a:gd name="T48" fmla="*/ 1474 w 1757"/>
                  <a:gd name="T49" fmla="*/ 1247 h 1644"/>
                  <a:gd name="T50" fmla="*/ 1360 w 1757"/>
                  <a:gd name="T51" fmla="*/ 1134 h 1644"/>
                  <a:gd name="T52" fmla="*/ 1417 w 1757"/>
                  <a:gd name="T53" fmla="*/ 850 h 1644"/>
                  <a:gd name="T54" fmla="*/ 1474 w 1757"/>
                  <a:gd name="T55" fmla="*/ 793 h 1644"/>
                  <a:gd name="T56" fmla="*/ 1531 w 1757"/>
                  <a:gd name="T57" fmla="*/ 737 h 1644"/>
                  <a:gd name="T58" fmla="*/ 1587 w 1757"/>
                  <a:gd name="T59" fmla="*/ 680 h 1644"/>
                  <a:gd name="T60" fmla="*/ 1757 w 1757"/>
                  <a:gd name="T61" fmla="*/ 680 h 1644"/>
                  <a:gd name="T62" fmla="*/ 1701 w 1757"/>
                  <a:gd name="T63" fmla="*/ 567 h 1644"/>
                  <a:gd name="T64" fmla="*/ 1587 w 1757"/>
                  <a:gd name="T65" fmla="*/ 510 h 1644"/>
                  <a:gd name="T66" fmla="*/ 1417 w 1757"/>
                  <a:gd name="T67" fmla="*/ 453 h 1644"/>
                  <a:gd name="T68" fmla="*/ 1360 w 1757"/>
                  <a:gd name="T69" fmla="*/ 510 h 1644"/>
                  <a:gd name="T70" fmla="*/ 1134 w 1757"/>
                  <a:gd name="T71" fmla="*/ 567 h 1644"/>
                  <a:gd name="T72" fmla="*/ 1077 w 1757"/>
                  <a:gd name="T73" fmla="*/ 510 h 1644"/>
                  <a:gd name="T74" fmla="*/ 964 w 1757"/>
                  <a:gd name="T75" fmla="*/ 396 h 1644"/>
                  <a:gd name="T76" fmla="*/ 850 w 1757"/>
                  <a:gd name="T77" fmla="*/ 340 h 1644"/>
                  <a:gd name="T78" fmla="*/ 737 w 1757"/>
                  <a:gd name="T79" fmla="*/ 113 h 1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757" h="1644">
                    <a:moveTo>
                      <a:pt x="737" y="0"/>
                    </a:moveTo>
                    <a:lnTo>
                      <a:pt x="623" y="0"/>
                    </a:lnTo>
                    <a:lnTo>
                      <a:pt x="623" y="226"/>
                    </a:lnTo>
                    <a:lnTo>
                      <a:pt x="510" y="226"/>
                    </a:lnTo>
                    <a:lnTo>
                      <a:pt x="510" y="340"/>
                    </a:lnTo>
                    <a:lnTo>
                      <a:pt x="453" y="340"/>
                    </a:lnTo>
                    <a:lnTo>
                      <a:pt x="453" y="396"/>
                    </a:lnTo>
                    <a:lnTo>
                      <a:pt x="397" y="396"/>
                    </a:lnTo>
                    <a:lnTo>
                      <a:pt x="397" y="453"/>
                    </a:lnTo>
                    <a:lnTo>
                      <a:pt x="340" y="453"/>
                    </a:lnTo>
                    <a:lnTo>
                      <a:pt x="340" y="567"/>
                    </a:lnTo>
                    <a:lnTo>
                      <a:pt x="226" y="567"/>
                    </a:lnTo>
                    <a:lnTo>
                      <a:pt x="226" y="510"/>
                    </a:lnTo>
                    <a:lnTo>
                      <a:pt x="170" y="510"/>
                    </a:lnTo>
                    <a:lnTo>
                      <a:pt x="170" y="453"/>
                    </a:lnTo>
                    <a:lnTo>
                      <a:pt x="113" y="453"/>
                    </a:lnTo>
                    <a:lnTo>
                      <a:pt x="113" y="340"/>
                    </a:lnTo>
                    <a:lnTo>
                      <a:pt x="0" y="340"/>
                    </a:lnTo>
                    <a:lnTo>
                      <a:pt x="0" y="510"/>
                    </a:lnTo>
                    <a:lnTo>
                      <a:pt x="56" y="510"/>
                    </a:lnTo>
                    <a:lnTo>
                      <a:pt x="56" y="623"/>
                    </a:lnTo>
                    <a:lnTo>
                      <a:pt x="113" y="623"/>
                    </a:lnTo>
                    <a:lnTo>
                      <a:pt x="113" y="737"/>
                    </a:lnTo>
                    <a:lnTo>
                      <a:pt x="283" y="737"/>
                    </a:lnTo>
                    <a:lnTo>
                      <a:pt x="283" y="793"/>
                    </a:lnTo>
                    <a:lnTo>
                      <a:pt x="397" y="793"/>
                    </a:lnTo>
                    <a:lnTo>
                      <a:pt x="397" y="850"/>
                    </a:lnTo>
                    <a:lnTo>
                      <a:pt x="453" y="850"/>
                    </a:lnTo>
                    <a:lnTo>
                      <a:pt x="453" y="907"/>
                    </a:lnTo>
                    <a:lnTo>
                      <a:pt x="567" y="907"/>
                    </a:lnTo>
                    <a:lnTo>
                      <a:pt x="567" y="963"/>
                    </a:lnTo>
                    <a:lnTo>
                      <a:pt x="510" y="963"/>
                    </a:lnTo>
                    <a:lnTo>
                      <a:pt x="510" y="1077"/>
                    </a:lnTo>
                    <a:lnTo>
                      <a:pt x="623" y="1077"/>
                    </a:lnTo>
                    <a:lnTo>
                      <a:pt x="623" y="1020"/>
                    </a:lnTo>
                    <a:lnTo>
                      <a:pt x="737" y="1020"/>
                    </a:lnTo>
                    <a:lnTo>
                      <a:pt x="737" y="1134"/>
                    </a:lnTo>
                    <a:lnTo>
                      <a:pt x="850" y="1134"/>
                    </a:lnTo>
                    <a:lnTo>
                      <a:pt x="850" y="1530"/>
                    </a:lnTo>
                    <a:lnTo>
                      <a:pt x="1247" y="1530"/>
                    </a:lnTo>
                    <a:lnTo>
                      <a:pt x="1304" y="1530"/>
                    </a:lnTo>
                    <a:lnTo>
                      <a:pt x="1304" y="1644"/>
                    </a:lnTo>
                    <a:lnTo>
                      <a:pt x="1587" y="1644"/>
                    </a:lnTo>
                    <a:lnTo>
                      <a:pt x="1587" y="1587"/>
                    </a:lnTo>
                    <a:lnTo>
                      <a:pt x="1531" y="1587"/>
                    </a:lnTo>
                    <a:lnTo>
                      <a:pt x="1531" y="1474"/>
                    </a:lnTo>
                    <a:lnTo>
                      <a:pt x="1587" y="1474"/>
                    </a:lnTo>
                    <a:lnTo>
                      <a:pt x="1587" y="1360"/>
                    </a:lnTo>
                    <a:lnTo>
                      <a:pt x="1474" y="1360"/>
                    </a:lnTo>
                    <a:lnTo>
                      <a:pt x="1474" y="1247"/>
                    </a:lnTo>
                    <a:lnTo>
                      <a:pt x="1360" y="1247"/>
                    </a:lnTo>
                    <a:lnTo>
                      <a:pt x="1360" y="1134"/>
                    </a:lnTo>
                    <a:lnTo>
                      <a:pt x="1417" y="1134"/>
                    </a:lnTo>
                    <a:lnTo>
                      <a:pt x="1417" y="850"/>
                    </a:lnTo>
                    <a:lnTo>
                      <a:pt x="1474" y="850"/>
                    </a:lnTo>
                    <a:lnTo>
                      <a:pt x="1474" y="793"/>
                    </a:lnTo>
                    <a:lnTo>
                      <a:pt x="1531" y="793"/>
                    </a:lnTo>
                    <a:lnTo>
                      <a:pt x="1531" y="737"/>
                    </a:lnTo>
                    <a:lnTo>
                      <a:pt x="1587" y="737"/>
                    </a:lnTo>
                    <a:lnTo>
                      <a:pt x="1587" y="680"/>
                    </a:lnTo>
                    <a:lnTo>
                      <a:pt x="1701" y="680"/>
                    </a:lnTo>
                    <a:lnTo>
                      <a:pt x="1757" y="680"/>
                    </a:lnTo>
                    <a:lnTo>
                      <a:pt x="1757" y="567"/>
                    </a:lnTo>
                    <a:lnTo>
                      <a:pt x="1701" y="567"/>
                    </a:lnTo>
                    <a:lnTo>
                      <a:pt x="1701" y="510"/>
                    </a:lnTo>
                    <a:lnTo>
                      <a:pt x="1587" y="510"/>
                    </a:lnTo>
                    <a:lnTo>
                      <a:pt x="1587" y="453"/>
                    </a:lnTo>
                    <a:lnTo>
                      <a:pt x="1417" y="453"/>
                    </a:lnTo>
                    <a:lnTo>
                      <a:pt x="1417" y="510"/>
                    </a:lnTo>
                    <a:lnTo>
                      <a:pt x="1360" y="510"/>
                    </a:lnTo>
                    <a:lnTo>
                      <a:pt x="1360" y="567"/>
                    </a:lnTo>
                    <a:lnTo>
                      <a:pt x="1134" y="567"/>
                    </a:lnTo>
                    <a:lnTo>
                      <a:pt x="1134" y="510"/>
                    </a:lnTo>
                    <a:lnTo>
                      <a:pt x="1077" y="510"/>
                    </a:lnTo>
                    <a:lnTo>
                      <a:pt x="1077" y="396"/>
                    </a:lnTo>
                    <a:lnTo>
                      <a:pt x="964" y="396"/>
                    </a:lnTo>
                    <a:lnTo>
                      <a:pt x="964" y="340"/>
                    </a:lnTo>
                    <a:lnTo>
                      <a:pt x="850" y="340"/>
                    </a:lnTo>
                    <a:lnTo>
                      <a:pt x="850" y="113"/>
                    </a:lnTo>
                    <a:lnTo>
                      <a:pt x="737" y="113"/>
                    </a:lnTo>
                    <a:lnTo>
                      <a:pt x="73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104" name="Freeform 864"/>
              <p:cNvSpPr>
                <a:spLocks/>
              </p:cNvSpPr>
              <p:nvPr/>
            </p:nvSpPr>
            <p:spPr bwMode="auto">
              <a:xfrm>
                <a:off x="1424" y="2230"/>
                <a:ext cx="964" cy="964"/>
              </a:xfrm>
              <a:custGeom>
                <a:avLst/>
                <a:gdLst>
                  <a:gd name="T0" fmla="*/ 964 w 964"/>
                  <a:gd name="T1" fmla="*/ 681 h 964"/>
                  <a:gd name="T2" fmla="*/ 907 w 964"/>
                  <a:gd name="T3" fmla="*/ 681 h 964"/>
                  <a:gd name="T4" fmla="*/ 907 w 964"/>
                  <a:gd name="T5" fmla="*/ 624 h 964"/>
                  <a:gd name="T6" fmla="*/ 794 w 964"/>
                  <a:gd name="T7" fmla="*/ 624 h 964"/>
                  <a:gd name="T8" fmla="*/ 794 w 964"/>
                  <a:gd name="T9" fmla="*/ 454 h 964"/>
                  <a:gd name="T10" fmla="*/ 680 w 964"/>
                  <a:gd name="T11" fmla="*/ 454 h 964"/>
                  <a:gd name="T12" fmla="*/ 680 w 964"/>
                  <a:gd name="T13" fmla="*/ 340 h 964"/>
                  <a:gd name="T14" fmla="*/ 737 w 964"/>
                  <a:gd name="T15" fmla="*/ 340 h 964"/>
                  <a:gd name="T16" fmla="*/ 737 w 964"/>
                  <a:gd name="T17" fmla="*/ 284 h 964"/>
                  <a:gd name="T18" fmla="*/ 794 w 964"/>
                  <a:gd name="T19" fmla="*/ 284 h 964"/>
                  <a:gd name="T20" fmla="*/ 794 w 964"/>
                  <a:gd name="T21" fmla="*/ 0 h 964"/>
                  <a:gd name="T22" fmla="*/ 680 w 964"/>
                  <a:gd name="T23" fmla="*/ 0 h 964"/>
                  <a:gd name="T24" fmla="*/ 680 w 964"/>
                  <a:gd name="T25" fmla="*/ 57 h 964"/>
                  <a:gd name="T26" fmla="*/ 283 w 964"/>
                  <a:gd name="T27" fmla="*/ 57 h 964"/>
                  <a:gd name="T28" fmla="*/ 283 w 964"/>
                  <a:gd name="T29" fmla="*/ 0 h 964"/>
                  <a:gd name="T30" fmla="*/ 56 w 964"/>
                  <a:gd name="T31" fmla="*/ 0 h 964"/>
                  <a:gd name="T32" fmla="*/ 56 w 964"/>
                  <a:gd name="T33" fmla="*/ 57 h 964"/>
                  <a:gd name="T34" fmla="*/ 0 w 964"/>
                  <a:gd name="T35" fmla="*/ 57 h 964"/>
                  <a:gd name="T36" fmla="*/ 0 w 964"/>
                  <a:gd name="T37" fmla="*/ 170 h 964"/>
                  <a:gd name="T38" fmla="*/ 113 w 964"/>
                  <a:gd name="T39" fmla="*/ 170 h 964"/>
                  <a:gd name="T40" fmla="*/ 113 w 964"/>
                  <a:gd name="T41" fmla="*/ 397 h 964"/>
                  <a:gd name="T42" fmla="*/ 227 w 964"/>
                  <a:gd name="T43" fmla="*/ 397 h 964"/>
                  <a:gd name="T44" fmla="*/ 227 w 964"/>
                  <a:gd name="T45" fmla="*/ 567 h 964"/>
                  <a:gd name="T46" fmla="*/ 340 w 964"/>
                  <a:gd name="T47" fmla="*/ 567 h 964"/>
                  <a:gd name="T48" fmla="*/ 340 w 964"/>
                  <a:gd name="T49" fmla="*/ 624 h 964"/>
                  <a:gd name="T50" fmla="*/ 397 w 964"/>
                  <a:gd name="T51" fmla="*/ 624 h 964"/>
                  <a:gd name="T52" fmla="*/ 397 w 964"/>
                  <a:gd name="T53" fmla="*/ 737 h 964"/>
                  <a:gd name="T54" fmla="*/ 567 w 964"/>
                  <a:gd name="T55" fmla="*/ 737 h 964"/>
                  <a:gd name="T56" fmla="*/ 567 w 964"/>
                  <a:gd name="T57" fmla="*/ 794 h 964"/>
                  <a:gd name="T58" fmla="*/ 623 w 964"/>
                  <a:gd name="T59" fmla="*/ 794 h 964"/>
                  <a:gd name="T60" fmla="*/ 623 w 964"/>
                  <a:gd name="T61" fmla="*/ 851 h 964"/>
                  <a:gd name="T62" fmla="*/ 680 w 964"/>
                  <a:gd name="T63" fmla="*/ 851 h 964"/>
                  <a:gd name="T64" fmla="*/ 680 w 964"/>
                  <a:gd name="T65" fmla="*/ 964 h 964"/>
                  <a:gd name="T66" fmla="*/ 737 w 964"/>
                  <a:gd name="T67" fmla="*/ 964 h 964"/>
                  <a:gd name="T68" fmla="*/ 737 w 964"/>
                  <a:gd name="T69" fmla="*/ 907 h 964"/>
                  <a:gd name="T70" fmla="*/ 794 w 964"/>
                  <a:gd name="T71" fmla="*/ 907 h 964"/>
                  <a:gd name="T72" fmla="*/ 794 w 964"/>
                  <a:gd name="T73" fmla="*/ 851 h 964"/>
                  <a:gd name="T74" fmla="*/ 907 w 964"/>
                  <a:gd name="T75" fmla="*/ 851 h 964"/>
                  <a:gd name="T76" fmla="*/ 907 w 964"/>
                  <a:gd name="T77" fmla="*/ 794 h 964"/>
                  <a:gd name="T78" fmla="*/ 964 w 964"/>
                  <a:gd name="T79" fmla="*/ 794 h 964"/>
                  <a:gd name="T80" fmla="*/ 964 w 964"/>
                  <a:gd name="T81" fmla="*/ 681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64" h="964">
                    <a:moveTo>
                      <a:pt x="964" y="681"/>
                    </a:moveTo>
                    <a:lnTo>
                      <a:pt x="907" y="681"/>
                    </a:lnTo>
                    <a:lnTo>
                      <a:pt x="907" y="624"/>
                    </a:lnTo>
                    <a:lnTo>
                      <a:pt x="794" y="624"/>
                    </a:lnTo>
                    <a:lnTo>
                      <a:pt x="794" y="454"/>
                    </a:lnTo>
                    <a:lnTo>
                      <a:pt x="680" y="454"/>
                    </a:lnTo>
                    <a:lnTo>
                      <a:pt x="680" y="340"/>
                    </a:lnTo>
                    <a:lnTo>
                      <a:pt x="737" y="340"/>
                    </a:lnTo>
                    <a:lnTo>
                      <a:pt x="737" y="284"/>
                    </a:lnTo>
                    <a:lnTo>
                      <a:pt x="794" y="284"/>
                    </a:lnTo>
                    <a:lnTo>
                      <a:pt x="794" y="0"/>
                    </a:lnTo>
                    <a:lnTo>
                      <a:pt x="680" y="0"/>
                    </a:lnTo>
                    <a:lnTo>
                      <a:pt x="680" y="57"/>
                    </a:lnTo>
                    <a:lnTo>
                      <a:pt x="283" y="57"/>
                    </a:lnTo>
                    <a:lnTo>
                      <a:pt x="283" y="0"/>
                    </a:lnTo>
                    <a:lnTo>
                      <a:pt x="56" y="0"/>
                    </a:lnTo>
                    <a:lnTo>
                      <a:pt x="56" y="57"/>
                    </a:lnTo>
                    <a:lnTo>
                      <a:pt x="0" y="57"/>
                    </a:lnTo>
                    <a:lnTo>
                      <a:pt x="0" y="170"/>
                    </a:lnTo>
                    <a:lnTo>
                      <a:pt x="113" y="170"/>
                    </a:lnTo>
                    <a:lnTo>
                      <a:pt x="113" y="397"/>
                    </a:lnTo>
                    <a:lnTo>
                      <a:pt x="227" y="397"/>
                    </a:lnTo>
                    <a:lnTo>
                      <a:pt x="227" y="567"/>
                    </a:lnTo>
                    <a:lnTo>
                      <a:pt x="340" y="567"/>
                    </a:lnTo>
                    <a:lnTo>
                      <a:pt x="340" y="624"/>
                    </a:lnTo>
                    <a:lnTo>
                      <a:pt x="397" y="624"/>
                    </a:lnTo>
                    <a:lnTo>
                      <a:pt x="397" y="737"/>
                    </a:lnTo>
                    <a:lnTo>
                      <a:pt x="567" y="737"/>
                    </a:lnTo>
                    <a:lnTo>
                      <a:pt x="567" y="794"/>
                    </a:lnTo>
                    <a:lnTo>
                      <a:pt x="623" y="794"/>
                    </a:lnTo>
                    <a:lnTo>
                      <a:pt x="623" y="851"/>
                    </a:lnTo>
                    <a:lnTo>
                      <a:pt x="680" y="851"/>
                    </a:lnTo>
                    <a:lnTo>
                      <a:pt x="680" y="964"/>
                    </a:lnTo>
                    <a:lnTo>
                      <a:pt x="737" y="964"/>
                    </a:lnTo>
                    <a:lnTo>
                      <a:pt x="737" y="907"/>
                    </a:lnTo>
                    <a:lnTo>
                      <a:pt x="794" y="907"/>
                    </a:lnTo>
                    <a:lnTo>
                      <a:pt x="794" y="851"/>
                    </a:lnTo>
                    <a:lnTo>
                      <a:pt x="907" y="851"/>
                    </a:lnTo>
                    <a:lnTo>
                      <a:pt x="907" y="794"/>
                    </a:lnTo>
                    <a:lnTo>
                      <a:pt x="964" y="794"/>
                    </a:lnTo>
                    <a:lnTo>
                      <a:pt x="964" y="68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105" name="Freeform 865"/>
              <p:cNvSpPr>
                <a:spLocks/>
              </p:cNvSpPr>
              <p:nvPr/>
            </p:nvSpPr>
            <p:spPr bwMode="auto">
              <a:xfrm>
                <a:off x="2104" y="2230"/>
                <a:ext cx="1191" cy="681"/>
              </a:xfrm>
              <a:custGeom>
                <a:avLst/>
                <a:gdLst>
                  <a:gd name="T0" fmla="*/ 114 w 1191"/>
                  <a:gd name="T1" fmla="*/ 0 h 681"/>
                  <a:gd name="T2" fmla="*/ 397 w 1191"/>
                  <a:gd name="T3" fmla="*/ 0 h 681"/>
                  <a:gd name="T4" fmla="*/ 397 w 1191"/>
                  <a:gd name="T5" fmla="*/ 114 h 681"/>
                  <a:gd name="T6" fmla="*/ 510 w 1191"/>
                  <a:gd name="T7" fmla="*/ 114 h 681"/>
                  <a:gd name="T8" fmla="*/ 510 w 1191"/>
                  <a:gd name="T9" fmla="*/ 170 h 681"/>
                  <a:gd name="T10" fmla="*/ 624 w 1191"/>
                  <a:gd name="T11" fmla="*/ 170 h 681"/>
                  <a:gd name="T12" fmla="*/ 624 w 1191"/>
                  <a:gd name="T13" fmla="*/ 114 h 681"/>
                  <a:gd name="T14" fmla="*/ 737 w 1191"/>
                  <a:gd name="T15" fmla="*/ 114 h 681"/>
                  <a:gd name="T16" fmla="*/ 737 w 1191"/>
                  <a:gd name="T17" fmla="*/ 57 h 681"/>
                  <a:gd name="T18" fmla="*/ 851 w 1191"/>
                  <a:gd name="T19" fmla="*/ 57 h 681"/>
                  <a:gd name="T20" fmla="*/ 851 w 1191"/>
                  <a:gd name="T21" fmla="*/ 0 h 681"/>
                  <a:gd name="T22" fmla="*/ 964 w 1191"/>
                  <a:gd name="T23" fmla="*/ 0 h 681"/>
                  <a:gd name="T24" fmla="*/ 964 w 1191"/>
                  <a:gd name="T25" fmla="*/ 57 h 681"/>
                  <a:gd name="T26" fmla="*/ 1077 w 1191"/>
                  <a:gd name="T27" fmla="*/ 57 h 681"/>
                  <a:gd name="T28" fmla="*/ 1077 w 1191"/>
                  <a:gd name="T29" fmla="*/ 114 h 681"/>
                  <a:gd name="T30" fmla="*/ 1134 w 1191"/>
                  <a:gd name="T31" fmla="*/ 114 h 681"/>
                  <a:gd name="T32" fmla="*/ 1134 w 1191"/>
                  <a:gd name="T33" fmla="*/ 170 h 681"/>
                  <a:gd name="T34" fmla="*/ 1191 w 1191"/>
                  <a:gd name="T35" fmla="*/ 170 h 681"/>
                  <a:gd name="T36" fmla="*/ 1191 w 1191"/>
                  <a:gd name="T37" fmla="*/ 227 h 681"/>
                  <a:gd name="T38" fmla="*/ 964 w 1191"/>
                  <a:gd name="T39" fmla="*/ 227 h 681"/>
                  <a:gd name="T40" fmla="*/ 964 w 1191"/>
                  <a:gd name="T41" fmla="*/ 397 h 681"/>
                  <a:gd name="T42" fmla="*/ 794 w 1191"/>
                  <a:gd name="T43" fmla="*/ 397 h 681"/>
                  <a:gd name="T44" fmla="*/ 794 w 1191"/>
                  <a:gd name="T45" fmla="*/ 284 h 681"/>
                  <a:gd name="T46" fmla="*/ 567 w 1191"/>
                  <a:gd name="T47" fmla="*/ 284 h 681"/>
                  <a:gd name="T48" fmla="*/ 567 w 1191"/>
                  <a:gd name="T49" fmla="*/ 510 h 681"/>
                  <a:gd name="T50" fmla="*/ 454 w 1191"/>
                  <a:gd name="T51" fmla="*/ 510 h 681"/>
                  <a:gd name="T52" fmla="*/ 454 w 1191"/>
                  <a:gd name="T53" fmla="*/ 454 h 681"/>
                  <a:gd name="T54" fmla="*/ 397 w 1191"/>
                  <a:gd name="T55" fmla="*/ 454 h 681"/>
                  <a:gd name="T56" fmla="*/ 397 w 1191"/>
                  <a:gd name="T57" fmla="*/ 510 h 681"/>
                  <a:gd name="T58" fmla="*/ 340 w 1191"/>
                  <a:gd name="T59" fmla="*/ 510 h 681"/>
                  <a:gd name="T60" fmla="*/ 340 w 1191"/>
                  <a:gd name="T61" fmla="*/ 624 h 681"/>
                  <a:gd name="T62" fmla="*/ 284 w 1191"/>
                  <a:gd name="T63" fmla="*/ 624 h 681"/>
                  <a:gd name="T64" fmla="*/ 284 w 1191"/>
                  <a:gd name="T65" fmla="*/ 681 h 681"/>
                  <a:gd name="T66" fmla="*/ 227 w 1191"/>
                  <a:gd name="T67" fmla="*/ 681 h 681"/>
                  <a:gd name="T68" fmla="*/ 227 w 1191"/>
                  <a:gd name="T69" fmla="*/ 624 h 681"/>
                  <a:gd name="T70" fmla="*/ 114 w 1191"/>
                  <a:gd name="T71" fmla="*/ 624 h 681"/>
                  <a:gd name="T72" fmla="*/ 114 w 1191"/>
                  <a:gd name="T73" fmla="*/ 454 h 681"/>
                  <a:gd name="T74" fmla="*/ 0 w 1191"/>
                  <a:gd name="T75" fmla="*/ 454 h 681"/>
                  <a:gd name="T76" fmla="*/ 0 w 1191"/>
                  <a:gd name="T77" fmla="*/ 340 h 681"/>
                  <a:gd name="T78" fmla="*/ 57 w 1191"/>
                  <a:gd name="T79" fmla="*/ 340 h 681"/>
                  <a:gd name="T80" fmla="*/ 57 w 1191"/>
                  <a:gd name="T81" fmla="*/ 284 h 681"/>
                  <a:gd name="T82" fmla="*/ 114 w 1191"/>
                  <a:gd name="T83" fmla="*/ 284 h 681"/>
                  <a:gd name="T84" fmla="*/ 114 w 1191"/>
                  <a:gd name="T85" fmla="*/ 0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191" h="681">
                    <a:moveTo>
                      <a:pt x="114" y="0"/>
                    </a:moveTo>
                    <a:lnTo>
                      <a:pt x="397" y="0"/>
                    </a:lnTo>
                    <a:lnTo>
                      <a:pt x="397" y="114"/>
                    </a:lnTo>
                    <a:lnTo>
                      <a:pt x="510" y="114"/>
                    </a:lnTo>
                    <a:lnTo>
                      <a:pt x="510" y="170"/>
                    </a:lnTo>
                    <a:lnTo>
                      <a:pt x="624" y="170"/>
                    </a:lnTo>
                    <a:lnTo>
                      <a:pt x="624" y="114"/>
                    </a:lnTo>
                    <a:lnTo>
                      <a:pt x="737" y="114"/>
                    </a:lnTo>
                    <a:lnTo>
                      <a:pt x="737" y="57"/>
                    </a:lnTo>
                    <a:lnTo>
                      <a:pt x="851" y="57"/>
                    </a:lnTo>
                    <a:lnTo>
                      <a:pt x="851" y="0"/>
                    </a:lnTo>
                    <a:lnTo>
                      <a:pt x="964" y="0"/>
                    </a:lnTo>
                    <a:lnTo>
                      <a:pt x="964" y="57"/>
                    </a:lnTo>
                    <a:lnTo>
                      <a:pt x="1077" y="57"/>
                    </a:lnTo>
                    <a:lnTo>
                      <a:pt x="1077" y="114"/>
                    </a:lnTo>
                    <a:lnTo>
                      <a:pt x="1134" y="114"/>
                    </a:lnTo>
                    <a:lnTo>
                      <a:pt x="1134" y="170"/>
                    </a:lnTo>
                    <a:lnTo>
                      <a:pt x="1191" y="170"/>
                    </a:lnTo>
                    <a:lnTo>
                      <a:pt x="1191" y="227"/>
                    </a:lnTo>
                    <a:lnTo>
                      <a:pt x="964" y="227"/>
                    </a:lnTo>
                    <a:lnTo>
                      <a:pt x="964" y="397"/>
                    </a:lnTo>
                    <a:lnTo>
                      <a:pt x="794" y="397"/>
                    </a:lnTo>
                    <a:lnTo>
                      <a:pt x="794" y="284"/>
                    </a:lnTo>
                    <a:lnTo>
                      <a:pt x="567" y="284"/>
                    </a:lnTo>
                    <a:lnTo>
                      <a:pt x="567" y="510"/>
                    </a:lnTo>
                    <a:lnTo>
                      <a:pt x="454" y="510"/>
                    </a:lnTo>
                    <a:lnTo>
                      <a:pt x="454" y="454"/>
                    </a:lnTo>
                    <a:lnTo>
                      <a:pt x="397" y="454"/>
                    </a:lnTo>
                    <a:lnTo>
                      <a:pt x="397" y="510"/>
                    </a:lnTo>
                    <a:lnTo>
                      <a:pt x="340" y="510"/>
                    </a:lnTo>
                    <a:lnTo>
                      <a:pt x="340" y="624"/>
                    </a:lnTo>
                    <a:lnTo>
                      <a:pt x="284" y="624"/>
                    </a:lnTo>
                    <a:lnTo>
                      <a:pt x="284" y="681"/>
                    </a:lnTo>
                    <a:lnTo>
                      <a:pt x="227" y="681"/>
                    </a:lnTo>
                    <a:lnTo>
                      <a:pt x="227" y="624"/>
                    </a:lnTo>
                    <a:lnTo>
                      <a:pt x="114" y="624"/>
                    </a:lnTo>
                    <a:lnTo>
                      <a:pt x="114" y="454"/>
                    </a:lnTo>
                    <a:lnTo>
                      <a:pt x="0" y="454"/>
                    </a:lnTo>
                    <a:lnTo>
                      <a:pt x="0" y="340"/>
                    </a:lnTo>
                    <a:lnTo>
                      <a:pt x="57" y="340"/>
                    </a:lnTo>
                    <a:lnTo>
                      <a:pt x="57" y="284"/>
                    </a:lnTo>
                    <a:lnTo>
                      <a:pt x="114" y="284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106" name="Freeform 866"/>
              <p:cNvSpPr>
                <a:spLocks/>
              </p:cNvSpPr>
              <p:nvPr/>
            </p:nvSpPr>
            <p:spPr bwMode="auto">
              <a:xfrm>
                <a:off x="2444" y="2514"/>
                <a:ext cx="851" cy="907"/>
              </a:xfrm>
              <a:custGeom>
                <a:avLst/>
                <a:gdLst>
                  <a:gd name="T0" fmla="*/ 511 w 851"/>
                  <a:gd name="T1" fmla="*/ 113 h 907"/>
                  <a:gd name="T2" fmla="*/ 511 w 851"/>
                  <a:gd name="T3" fmla="*/ 226 h 907"/>
                  <a:gd name="T4" fmla="*/ 737 w 851"/>
                  <a:gd name="T5" fmla="*/ 226 h 907"/>
                  <a:gd name="T6" fmla="*/ 737 w 851"/>
                  <a:gd name="T7" fmla="*/ 283 h 907"/>
                  <a:gd name="T8" fmla="*/ 794 w 851"/>
                  <a:gd name="T9" fmla="*/ 283 h 907"/>
                  <a:gd name="T10" fmla="*/ 794 w 851"/>
                  <a:gd name="T11" fmla="*/ 340 h 907"/>
                  <a:gd name="T12" fmla="*/ 851 w 851"/>
                  <a:gd name="T13" fmla="*/ 340 h 907"/>
                  <a:gd name="T14" fmla="*/ 851 w 851"/>
                  <a:gd name="T15" fmla="*/ 453 h 907"/>
                  <a:gd name="T16" fmla="*/ 737 w 851"/>
                  <a:gd name="T17" fmla="*/ 453 h 907"/>
                  <a:gd name="T18" fmla="*/ 737 w 851"/>
                  <a:gd name="T19" fmla="*/ 510 h 907"/>
                  <a:gd name="T20" fmla="*/ 851 w 851"/>
                  <a:gd name="T21" fmla="*/ 510 h 907"/>
                  <a:gd name="T22" fmla="*/ 851 w 851"/>
                  <a:gd name="T23" fmla="*/ 567 h 907"/>
                  <a:gd name="T24" fmla="*/ 794 w 851"/>
                  <a:gd name="T25" fmla="*/ 567 h 907"/>
                  <a:gd name="T26" fmla="*/ 794 w 851"/>
                  <a:gd name="T27" fmla="*/ 680 h 907"/>
                  <a:gd name="T28" fmla="*/ 851 w 851"/>
                  <a:gd name="T29" fmla="*/ 680 h 907"/>
                  <a:gd name="T30" fmla="*/ 851 w 851"/>
                  <a:gd name="T31" fmla="*/ 850 h 907"/>
                  <a:gd name="T32" fmla="*/ 794 w 851"/>
                  <a:gd name="T33" fmla="*/ 850 h 907"/>
                  <a:gd name="T34" fmla="*/ 794 w 851"/>
                  <a:gd name="T35" fmla="*/ 907 h 907"/>
                  <a:gd name="T36" fmla="*/ 737 w 851"/>
                  <a:gd name="T37" fmla="*/ 907 h 907"/>
                  <a:gd name="T38" fmla="*/ 737 w 851"/>
                  <a:gd name="T39" fmla="*/ 850 h 907"/>
                  <a:gd name="T40" fmla="*/ 624 w 851"/>
                  <a:gd name="T41" fmla="*/ 850 h 907"/>
                  <a:gd name="T42" fmla="*/ 624 w 851"/>
                  <a:gd name="T43" fmla="*/ 794 h 907"/>
                  <a:gd name="T44" fmla="*/ 567 w 851"/>
                  <a:gd name="T45" fmla="*/ 794 h 907"/>
                  <a:gd name="T46" fmla="*/ 567 w 851"/>
                  <a:gd name="T47" fmla="*/ 567 h 907"/>
                  <a:gd name="T48" fmla="*/ 511 w 851"/>
                  <a:gd name="T49" fmla="*/ 567 h 907"/>
                  <a:gd name="T50" fmla="*/ 511 w 851"/>
                  <a:gd name="T51" fmla="*/ 510 h 907"/>
                  <a:gd name="T52" fmla="*/ 397 w 851"/>
                  <a:gd name="T53" fmla="*/ 510 h 907"/>
                  <a:gd name="T54" fmla="*/ 397 w 851"/>
                  <a:gd name="T55" fmla="*/ 567 h 907"/>
                  <a:gd name="T56" fmla="*/ 284 w 851"/>
                  <a:gd name="T57" fmla="*/ 567 h 907"/>
                  <a:gd name="T58" fmla="*/ 284 w 851"/>
                  <a:gd name="T59" fmla="*/ 510 h 907"/>
                  <a:gd name="T60" fmla="*/ 170 w 851"/>
                  <a:gd name="T61" fmla="*/ 510 h 907"/>
                  <a:gd name="T62" fmla="*/ 170 w 851"/>
                  <a:gd name="T63" fmla="*/ 453 h 907"/>
                  <a:gd name="T64" fmla="*/ 114 w 851"/>
                  <a:gd name="T65" fmla="*/ 453 h 907"/>
                  <a:gd name="T66" fmla="*/ 114 w 851"/>
                  <a:gd name="T67" fmla="*/ 397 h 907"/>
                  <a:gd name="T68" fmla="*/ 57 w 851"/>
                  <a:gd name="T69" fmla="*/ 397 h 907"/>
                  <a:gd name="T70" fmla="*/ 57 w 851"/>
                  <a:gd name="T71" fmla="*/ 340 h 907"/>
                  <a:gd name="T72" fmla="*/ 0 w 851"/>
                  <a:gd name="T73" fmla="*/ 340 h 907"/>
                  <a:gd name="T74" fmla="*/ 0 w 851"/>
                  <a:gd name="T75" fmla="*/ 226 h 907"/>
                  <a:gd name="T76" fmla="*/ 57 w 851"/>
                  <a:gd name="T77" fmla="*/ 226 h 907"/>
                  <a:gd name="T78" fmla="*/ 57 w 851"/>
                  <a:gd name="T79" fmla="*/ 170 h 907"/>
                  <a:gd name="T80" fmla="*/ 114 w 851"/>
                  <a:gd name="T81" fmla="*/ 170 h 907"/>
                  <a:gd name="T82" fmla="*/ 114 w 851"/>
                  <a:gd name="T83" fmla="*/ 226 h 907"/>
                  <a:gd name="T84" fmla="*/ 227 w 851"/>
                  <a:gd name="T85" fmla="*/ 226 h 907"/>
                  <a:gd name="T86" fmla="*/ 227 w 851"/>
                  <a:gd name="T87" fmla="*/ 0 h 907"/>
                  <a:gd name="T88" fmla="*/ 454 w 851"/>
                  <a:gd name="T89" fmla="*/ 0 h 907"/>
                  <a:gd name="T90" fmla="*/ 454 w 851"/>
                  <a:gd name="T91" fmla="*/ 113 h 907"/>
                  <a:gd name="T92" fmla="*/ 511 w 851"/>
                  <a:gd name="T93" fmla="*/ 113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51" h="907">
                    <a:moveTo>
                      <a:pt x="511" y="113"/>
                    </a:moveTo>
                    <a:lnTo>
                      <a:pt x="511" y="226"/>
                    </a:lnTo>
                    <a:lnTo>
                      <a:pt x="737" y="226"/>
                    </a:lnTo>
                    <a:lnTo>
                      <a:pt x="737" y="283"/>
                    </a:lnTo>
                    <a:lnTo>
                      <a:pt x="794" y="283"/>
                    </a:lnTo>
                    <a:lnTo>
                      <a:pt x="794" y="340"/>
                    </a:lnTo>
                    <a:lnTo>
                      <a:pt x="851" y="340"/>
                    </a:lnTo>
                    <a:lnTo>
                      <a:pt x="851" y="453"/>
                    </a:lnTo>
                    <a:lnTo>
                      <a:pt x="737" y="453"/>
                    </a:lnTo>
                    <a:lnTo>
                      <a:pt x="737" y="510"/>
                    </a:lnTo>
                    <a:lnTo>
                      <a:pt x="851" y="510"/>
                    </a:lnTo>
                    <a:lnTo>
                      <a:pt x="851" y="567"/>
                    </a:lnTo>
                    <a:lnTo>
                      <a:pt x="794" y="567"/>
                    </a:lnTo>
                    <a:lnTo>
                      <a:pt x="794" y="680"/>
                    </a:lnTo>
                    <a:lnTo>
                      <a:pt x="851" y="680"/>
                    </a:lnTo>
                    <a:lnTo>
                      <a:pt x="851" y="850"/>
                    </a:lnTo>
                    <a:lnTo>
                      <a:pt x="794" y="850"/>
                    </a:lnTo>
                    <a:lnTo>
                      <a:pt x="794" y="907"/>
                    </a:lnTo>
                    <a:lnTo>
                      <a:pt x="737" y="907"/>
                    </a:lnTo>
                    <a:lnTo>
                      <a:pt x="737" y="850"/>
                    </a:lnTo>
                    <a:lnTo>
                      <a:pt x="624" y="850"/>
                    </a:lnTo>
                    <a:lnTo>
                      <a:pt x="624" y="794"/>
                    </a:lnTo>
                    <a:lnTo>
                      <a:pt x="567" y="794"/>
                    </a:lnTo>
                    <a:lnTo>
                      <a:pt x="567" y="567"/>
                    </a:lnTo>
                    <a:lnTo>
                      <a:pt x="511" y="567"/>
                    </a:lnTo>
                    <a:lnTo>
                      <a:pt x="511" y="510"/>
                    </a:lnTo>
                    <a:lnTo>
                      <a:pt x="397" y="510"/>
                    </a:lnTo>
                    <a:lnTo>
                      <a:pt x="397" y="567"/>
                    </a:lnTo>
                    <a:lnTo>
                      <a:pt x="284" y="567"/>
                    </a:lnTo>
                    <a:lnTo>
                      <a:pt x="284" y="510"/>
                    </a:lnTo>
                    <a:lnTo>
                      <a:pt x="170" y="510"/>
                    </a:lnTo>
                    <a:lnTo>
                      <a:pt x="170" y="453"/>
                    </a:lnTo>
                    <a:lnTo>
                      <a:pt x="114" y="453"/>
                    </a:lnTo>
                    <a:lnTo>
                      <a:pt x="114" y="397"/>
                    </a:lnTo>
                    <a:lnTo>
                      <a:pt x="57" y="397"/>
                    </a:lnTo>
                    <a:lnTo>
                      <a:pt x="57" y="340"/>
                    </a:lnTo>
                    <a:lnTo>
                      <a:pt x="0" y="340"/>
                    </a:lnTo>
                    <a:lnTo>
                      <a:pt x="0" y="226"/>
                    </a:lnTo>
                    <a:lnTo>
                      <a:pt x="57" y="226"/>
                    </a:lnTo>
                    <a:lnTo>
                      <a:pt x="57" y="170"/>
                    </a:lnTo>
                    <a:lnTo>
                      <a:pt x="114" y="170"/>
                    </a:lnTo>
                    <a:lnTo>
                      <a:pt x="114" y="226"/>
                    </a:lnTo>
                    <a:lnTo>
                      <a:pt x="227" y="226"/>
                    </a:lnTo>
                    <a:lnTo>
                      <a:pt x="227" y="0"/>
                    </a:lnTo>
                    <a:lnTo>
                      <a:pt x="454" y="0"/>
                    </a:lnTo>
                    <a:lnTo>
                      <a:pt x="454" y="113"/>
                    </a:lnTo>
                    <a:lnTo>
                      <a:pt x="511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108" name="Freeform 868"/>
              <p:cNvSpPr>
                <a:spLocks/>
              </p:cNvSpPr>
              <p:nvPr/>
            </p:nvSpPr>
            <p:spPr bwMode="auto">
              <a:xfrm>
                <a:off x="2955" y="2287"/>
                <a:ext cx="1190" cy="567"/>
              </a:xfrm>
              <a:custGeom>
                <a:avLst/>
                <a:gdLst>
                  <a:gd name="T0" fmla="*/ 453 w 1190"/>
                  <a:gd name="T1" fmla="*/ 57 h 567"/>
                  <a:gd name="T2" fmla="*/ 453 w 1190"/>
                  <a:gd name="T3" fmla="*/ 113 h 567"/>
                  <a:gd name="T4" fmla="*/ 340 w 1190"/>
                  <a:gd name="T5" fmla="*/ 113 h 567"/>
                  <a:gd name="T6" fmla="*/ 340 w 1190"/>
                  <a:gd name="T7" fmla="*/ 170 h 567"/>
                  <a:gd name="T8" fmla="*/ 113 w 1190"/>
                  <a:gd name="T9" fmla="*/ 170 h 567"/>
                  <a:gd name="T10" fmla="*/ 113 w 1190"/>
                  <a:gd name="T11" fmla="*/ 340 h 567"/>
                  <a:gd name="T12" fmla="*/ 0 w 1190"/>
                  <a:gd name="T13" fmla="*/ 340 h 567"/>
                  <a:gd name="T14" fmla="*/ 0 w 1190"/>
                  <a:gd name="T15" fmla="*/ 453 h 567"/>
                  <a:gd name="T16" fmla="*/ 226 w 1190"/>
                  <a:gd name="T17" fmla="*/ 453 h 567"/>
                  <a:gd name="T18" fmla="*/ 226 w 1190"/>
                  <a:gd name="T19" fmla="*/ 510 h 567"/>
                  <a:gd name="T20" fmla="*/ 283 w 1190"/>
                  <a:gd name="T21" fmla="*/ 510 h 567"/>
                  <a:gd name="T22" fmla="*/ 283 w 1190"/>
                  <a:gd name="T23" fmla="*/ 567 h 567"/>
                  <a:gd name="T24" fmla="*/ 340 w 1190"/>
                  <a:gd name="T25" fmla="*/ 567 h 567"/>
                  <a:gd name="T26" fmla="*/ 340 w 1190"/>
                  <a:gd name="T27" fmla="*/ 510 h 567"/>
                  <a:gd name="T28" fmla="*/ 397 w 1190"/>
                  <a:gd name="T29" fmla="*/ 510 h 567"/>
                  <a:gd name="T30" fmla="*/ 397 w 1190"/>
                  <a:gd name="T31" fmla="*/ 453 h 567"/>
                  <a:gd name="T32" fmla="*/ 510 w 1190"/>
                  <a:gd name="T33" fmla="*/ 453 h 567"/>
                  <a:gd name="T34" fmla="*/ 510 w 1190"/>
                  <a:gd name="T35" fmla="*/ 567 h 567"/>
                  <a:gd name="T36" fmla="*/ 623 w 1190"/>
                  <a:gd name="T37" fmla="*/ 567 h 567"/>
                  <a:gd name="T38" fmla="*/ 623 w 1190"/>
                  <a:gd name="T39" fmla="*/ 397 h 567"/>
                  <a:gd name="T40" fmla="*/ 680 w 1190"/>
                  <a:gd name="T41" fmla="*/ 397 h 567"/>
                  <a:gd name="T42" fmla="*/ 680 w 1190"/>
                  <a:gd name="T43" fmla="*/ 340 h 567"/>
                  <a:gd name="T44" fmla="*/ 964 w 1190"/>
                  <a:gd name="T45" fmla="*/ 340 h 567"/>
                  <a:gd name="T46" fmla="*/ 964 w 1190"/>
                  <a:gd name="T47" fmla="*/ 283 h 567"/>
                  <a:gd name="T48" fmla="*/ 1134 w 1190"/>
                  <a:gd name="T49" fmla="*/ 283 h 567"/>
                  <a:gd name="T50" fmla="*/ 1134 w 1190"/>
                  <a:gd name="T51" fmla="*/ 227 h 567"/>
                  <a:gd name="T52" fmla="*/ 1190 w 1190"/>
                  <a:gd name="T53" fmla="*/ 227 h 567"/>
                  <a:gd name="T54" fmla="*/ 1190 w 1190"/>
                  <a:gd name="T55" fmla="*/ 170 h 567"/>
                  <a:gd name="T56" fmla="*/ 1134 w 1190"/>
                  <a:gd name="T57" fmla="*/ 170 h 567"/>
                  <a:gd name="T58" fmla="*/ 1134 w 1190"/>
                  <a:gd name="T59" fmla="*/ 113 h 567"/>
                  <a:gd name="T60" fmla="*/ 1020 w 1190"/>
                  <a:gd name="T61" fmla="*/ 113 h 567"/>
                  <a:gd name="T62" fmla="*/ 1020 w 1190"/>
                  <a:gd name="T63" fmla="*/ 0 h 567"/>
                  <a:gd name="T64" fmla="*/ 907 w 1190"/>
                  <a:gd name="T65" fmla="*/ 0 h 567"/>
                  <a:gd name="T66" fmla="*/ 907 w 1190"/>
                  <a:gd name="T67" fmla="*/ 57 h 567"/>
                  <a:gd name="T68" fmla="*/ 850 w 1190"/>
                  <a:gd name="T69" fmla="*/ 57 h 567"/>
                  <a:gd name="T70" fmla="*/ 850 w 1190"/>
                  <a:gd name="T71" fmla="*/ 113 h 567"/>
                  <a:gd name="T72" fmla="*/ 680 w 1190"/>
                  <a:gd name="T73" fmla="*/ 113 h 567"/>
                  <a:gd name="T74" fmla="*/ 680 w 1190"/>
                  <a:gd name="T75" fmla="*/ 170 h 567"/>
                  <a:gd name="T76" fmla="*/ 510 w 1190"/>
                  <a:gd name="T77" fmla="*/ 170 h 567"/>
                  <a:gd name="T78" fmla="*/ 510 w 1190"/>
                  <a:gd name="T79" fmla="*/ 57 h 567"/>
                  <a:gd name="T80" fmla="*/ 453 w 1190"/>
                  <a:gd name="T81" fmla="*/ 5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190" h="567">
                    <a:moveTo>
                      <a:pt x="453" y="57"/>
                    </a:moveTo>
                    <a:lnTo>
                      <a:pt x="453" y="113"/>
                    </a:lnTo>
                    <a:lnTo>
                      <a:pt x="340" y="113"/>
                    </a:lnTo>
                    <a:lnTo>
                      <a:pt x="340" y="170"/>
                    </a:lnTo>
                    <a:lnTo>
                      <a:pt x="113" y="170"/>
                    </a:lnTo>
                    <a:lnTo>
                      <a:pt x="113" y="340"/>
                    </a:lnTo>
                    <a:lnTo>
                      <a:pt x="0" y="340"/>
                    </a:lnTo>
                    <a:lnTo>
                      <a:pt x="0" y="453"/>
                    </a:lnTo>
                    <a:lnTo>
                      <a:pt x="226" y="453"/>
                    </a:lnTo>
                    <a:lnTo>
                      <a:pt x="226" y="510"/>
                    </a:lnTo>
                    <a:lnTo>
                      <a:pt x="283" y="510"/>
                    </a:lnTo>
                    <a:lnTo>
                      <a:pt x="283" y="567"/>
                    </a:lnTo>
                    <a:lnTo>
                      <a:pt x="340" y="567"/>
                    </a:lnTo>
                    <a:lnTo>
                      <a:pt x="340" y="510"/>
                    </a:lnTo>
                    <a:lnTo>
                      <a:pt x="397" y="510"/>
                    </a:lnTo>
                    <a:lnTo>
                      <a:pt x="397" y="453"/>
                    </a:lnTo>
                    <a:lnTo>
                      <a:pt x="510" y="453"/>
                    </a:lnTo>
                    <a:lnTo>
                      <a:pt x="510" y="567"/>
                    </a:lnTo>
                    <a:lnTo>
                      <a:pt x="623" y="567"/>
                    </a:lnTo>
                    <a:lnTo>
                      <a:pt x="623" y="397"/>
                    </a:lnTo>
                    <a:lnTo>
                      <a:pt x="680" y="397"/>
                    </a:lnTo>
                    <a:lnTo>
                      <a:pt x="680" y="340"/>
                    </a:lnTo>
                    <a:lnTo>
                      <a:pt x="964" y="340"/>
                    </a:lnTo>
                    <a:lnTo>
                      <a:pt x="964" y="283"/>
                    </a:lnTo>
                    <a:lnTo>
                      <a:pt x="1134" y="283"/>
                    </a:lnTo>
                    <a:lnTo>
                      <a:pt x="1134" y="227"/>
                    </a:lnTo>
                    <a:lnTo>
                      <a:pt x="1190" y="227"/>
                    </a:lnTo>
                    <a:lnTo>
                      <a:pt x="1190" y="170"/>
                    </a:lnTo>
                    <a:lnTo>
                      <a:pt x="1134" y="170"/>
                    </a:lnTo>
                    <a:lnTo>
                      <a:pt x="1134" y="113"/>
                    </a:lnTo>
                    <a:lnTo>
                      <a:pt x="1020" y="113"/>
                    </a:lnTo>
                    <a:lnTo>
                      <a:pt x="1020" y="0"/>
                    </a:lnTo>
                    <a:lnTo>
                      <a:pt x="907" y="0"/>
                    </a:lnTo>
                    <a:lnTo>
                      <a:pt x="907" y="57"/>
                    </a:lnTo>
                    <a:lnTo>
                      <a:pt x="850" y="57"/>
                    </a:lnTo>
                    <a:lnTo>
                      <a:pt x="850" y="113"/>
                    </a:lnTo>
                    <a:lnTo>
                      <a:pt x="680" y="113"/>
                    </a:lnTo>
                    <a:lnTo>
                      <a:pt x="680" y="170"/>
                    </a:lnTo>
                    <a:lnTo>
                      <a:pt x="510" y="170"/>
                    </a:lnTo>
                    <a:lnTo>
                      <a:pt x="510" y="57"/>
                    </a:lnTo>
                    <a:lnTo>
                      <a:pt x="453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110" name="Freeform 870"/>
              <p:cNvSpPr>
                <a:spLocks/>
              </p:cNvSpPr>
              <p:nvPr/>
            </p:nvSpPr>
            <p:spPr bwMode="auto">
              <a:xfrm>
                <a:off x="3011" y="1833"/>
                <a:ext cx="624" cy="567"/>
              </a:xfrm>
              <a:custGeom>
                <a:avLst/>
                <a:gdLst>
                  <a:gd name="T0" fmla="*/ 57 w 624"/>
                  <a:gd name="T1" fmla="*/ 227 h 567"/>
                  <a:gd name="T2" fmla="*/ 57 w 624"/>
                  <a:gd name="T3" fmla="*/ 284 h 567"/>
                  <a:gd name="T4" fmla="*/ 57 w 624"/>
                  <a:gd name="T5" fmla="*/ 340 h 567"/>
                  <a:gd name="T6" fmla="*/ 0 w 624"/>
                  <a:gd name="T7" fmla="*/ 340 h 567"/>
                  <a:gd name="T8" fmla="*/ 0 w 624"/>
                  <a:gd name="T9" fmla="*/ 397 h 567"/>
                  <a:gd name="T10" fmla="*/ 57 w 624"/>
                  <a:gd name="T11" fmla="*/ 397 h 567"/>
                  <a:gd name="T12" fmla="*/ 57 w 624"/>
                  <a:gd name="T13" fmla="*/ 454 h 567"/>
                  <a:gd name="T14" fmla="*/ 170 w 624"/>
                  <a:gd name="T15" fmla="*/ 454 h 567"/>
                  <a:gd name="T16" fmla="*/ 170 w 624"/>
                  <a:gd name="T17" fmla="*/ 511 h 567"/>
                  <a:gd name="T18" fmla="*/ 227 w 624"/>
                  <a:gd name="T19" fmla="*/ 511 h 567"/>
                  <a:gd name="T20" fmla="*/ 227 w 624"/>
                  <a:gd name="T21" fmla="*/ 567 h 567"/>
                  <a:gd name="T22" fmla="*/ 397 w 624"/>
                  <a:gd name="T23" fmla="*/ 567 h 567"/>
                  <a:gd name="T24" fmla="*/ 397 w 624"/>
                  <a:gd name="T25" fmla="*/ 511 h 567"/>
                  <a:gd name="T26" fmla="*/ 454 w 624"/>
                  <a:gd name="T27" fmla="*/ 511 h 567"/>
                  <a:gd name="T28" fmla="*/ 454 w 624"/>
                  <a:gd name="T29" fmla="*/ 397 h 567"/>
                  <a:gd name="T30" fmla="*/ 567 w 624"/>
                  <a:gd name="T31" fmla="*/ 397 h 567"/>
                  <a:gd name="T32" fmla="*/ 567 w 624"/>
                  <a:gd name="T33" fmla="*/ 284 h 567"/>
                  <a:gd name="T34" fmla="*/ 624 w 624"/>
                  <a:gd name="T35" fmla="*/ 284 h 567"/>
                  <a:gd name="T36" fmla="*/ 624 w 624"/>
                  <a:gd name="T37" fmla="*/ 227 h 567"/>
                  <a:gd name="T38" fmla="*/ 567 w 624"/>
                  <a:gd name="T39" fmla="*/ 227 h 567"/>
                  <a:gd name="T40" fmla="*/ 567 w 624"/>
                  <a:gd name="T41" fmla="*/ 114 h 567"/>
                  <a:gd name="T42" fmla="*/ 511 w 624"/>
                  <a:gd name="T43" fmla="*/ 114 h 567"/>
                  <a:gd name="T44" fmla="*/ 511 w 624"/>
                  <a:gd name="T45" fmla="*/ 0 h 567"/>
                  <a:gd name="T46" fmla="*/ 284 w 624"/>
                  <a:gd name="T47" fmla="*/ 0 h 567"/>
                  <a:gd name="T48" fmla="*/ 284 w 624"/>
                  <a:gd name="T49" fmla="*/ 170 h 567"/>
                  <a:gd name="T50" fmla="*/ 227 w 624"/>
                  <a:gd name="T51" fmla="*/ 170 h 567"/>
                  <a:gd name="T52" fmla="*/ 227 w 624"/>
                  <a:gd name="T53" fmla="*/ 284 h 567"/>
                  <a:gd name="T54" fmla="*/ 170 w 624"/>
                  <a:gd name="T55" fmla="*/ 284 h 567"/>
                  <a:gd name="T56" fmla="*/ 170 w 624"/>
                  <a:gd name="T57" fmla="*/ 227 h 567"/>
                  <a:gd name="T58" fmla="*/ 57 w 624"/>
                  <a:gd name="T59" fmla="*/ 22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624" h="567">
                    <a:moveTo>
                      <a:pt x="57" y="227"/>
                    </a:moveTo>
                    <a:lnTo>
                      <a:pt x="57" y="284"/>
                    </a:lnTo>
                    <a:lnTo>
                      <a:pt x="57" y="340"/>
                    </a:lnTo>
                    <a:lnTo>
                      <a:pt x="0" y="340"/>
                    </a:lnTo>
                    <a:lnTo>
                      <a:pt x="0" y="397"/>
                    </a:lnTo>
                    <a:lnTo>
                      <a:pt x="57" y="397"/>
                    </a:lnTo>
                    <a:lnTo>
                      <a:pt x="57" y="454"/>
                    </a:lnTo>
                    <a:lnTo>
                      <a:pt x="170" y="454"/>
                    </a:lnTo>
                    <a:lnTo>
                      <a:pt x="170" y="511"/>
                    </a:lnTo>
                    <a:lnTo>
                      <a:pt x="227" y="511"/>
                    </a:lnTo>
                    <a:lnTo>
                      <a:pt x="227" y="567"/>
                    </a:lnTo>
                    <a:lnTo>
                      <a:pt x="397" y="567"/>
                    </a:lnTo>
                    <a:lnTo>
                      <a:pt x="397" y="511"/>
                    </a:lnTo>
                    <a:lnTo>
                      <a:pt x="454" y="511"/>
                    </a:lnTo>
                    <a:lnTo>
                      <a:pt x="454" y="397"/>
                    </a:lnTo>
                    <a:lnTo>
                      <a:pt x="567" y="397"/>
                    </a:lnTo>
                    <a:lnTo>
                      <a:pt x="567" y="284"/>
                    </a:lnTo>
                    <a:lnTo>
                      <a:pt x="624" y="284"/>
                    </a:lnTo>
                    <a:lnTo>
                      <a:pt x="624" y="227"/>
                    </a:lnTo>
                    <a:lnTo>
                      <a:pt x="567" y="227"/>
                    </a:lnTo>
                    <a:lnTo>
                      <a:pt x="567" y="114"/>
                    </a:lnTo>
                    <a:lnTo>
                      <a:pt x="511" y="114"/>
                    </a:lnTo>
                    <a:lnTo>
                      <a:pt x="511" y="0"/>
                    </a:lnTo>
                    <a:lnTo>
                      <a:pt x="284" y="0"/>
                    </a:lnTo>
                    <a:lnTo>
                      <a:pt x="284" y="170"/>
                    </a:lnTo>
                    <a:lnTo>
                      <a:pt x="227" y="170"/>
                    </a:lnTo>
                    <a:lnTo>
                      <a:pt x="227" y="284"/>
                    </a:lnTo>
                    <a:lnTo>
                      <a:pt x="170" y="284"/>
                    </a:lnTo>
                    <a:lnTo>
                      <a:pt x="170" y="227"/>
                    </a:lnTo>
                    <a:lnTo>
                      <a:pt x="57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111" name="Freeform 871"/>
              <p:cNvSpPr>
                <a:spLocks/>
              </p:cNvSpPr>
              <p:nvPr/>
            </p:nvSpPr>
            <p:spPr bwMode="auto">
              <a:xfrm>
                <a:off x="2841" y="1606"/>
                <a:ext cx="624" cy="681"/>
              </a:xfrm>
              <a:custGeom>
                <a:avLst/>
                <a:gdLst>
                  <a:gd name="T0" fmla="*/ 511 w 624"/>
                  <a:gd name="T1" fmla="*/ 0 h 681"/>
                  <a:gd name="T2" fmla="*/ 284 w 624"/>
                  <a:gd name="T3" fmla="*/ 0 h 681"/>
                  <a:gd name="T4" fmla="*/ 284 w 624"/>
                  <a:gd name="T5" fmla="*/ 171 h 681"/>
                  <a:gd name="T6" fmla="*/ 114 w 624"/>
                  <a:gd name="T7" fmla="*/ 171 h 681"/>
                  <a:gd name="T8" fmla="*/ 114 w 624"/>
                  <a:gd name="T9" fmla="*/ 341 h 681"/>
                  <a:gd name="T10" fmla="*/ 57 w 624"/>
                  <a:gd name="T11" fmla="*/ 341 h 681"/>
                  <a:gd name="T12" fmla="*/ 57 w 624"/>
                  <a:gd name="T13" fmla="*/ 397 h 681"/>
                  <a:gd name="T14" fmla="*/ 0 w 624"/>
                  <a:gd name="T15" fmla="*/ 397 h 681"/>
                  <a:gd name="T16" fmla="*/ 0 w 624"/>
                  <a:gd name="T17" fmla="*/ 624 h 681"/>
                  <a:gd name="T18" fmla="*/ 57 w 624"/>
                  <a:gd name="T19" fmla="*/ 624 h 681"/>
                  <a:gd name="T20" fmla="*/ 57 w 624"/>
                  <a:gd name="T21" fmla="*/ 681 h 681"/>
                  <a:gd name="T22" fmla="*/ 114 w 624"/>
                  <a:gd name="T23" fmla="*/ 681 h 681"/>
                  <a:gd name="T24" fmla="*/ 114 w 624"/>
                  <a:gd name="T25" fmla="*/ 624 h 681"/>
                  <a:gd name="T26" fmla="*/ 170 w 624"/>
                  <a:gd name="T27" fmla="*/ 624 h 681"/>
                  <a:gd name="T28" fmla="*/ 170 w 624"/>
                  <a:gd name="T29" fmla="*/ 567 h 681"/>
                  <a:gd name="T30" fmla="*/ 227 w 624"/>
                  <a:gd name="T31" fmla="*/ 567 h 681"/>
                  <a:gd name="T32" fmla="*/ 227 w 624"/>
                  <a:gd name="T33" fmla="*/ 454 h 681"/>
                  <a:gd name="T34" fmla="*/ 340 w 624"/>
                  <a:gd name="T35" fmla="*/ 454 h 681"/>
                  <a:gd name="T36" fmla="*/ 340 w 624"/>
                  <a:gd name="T37" fmla="*/ 511 h 681"/>
                  <a:gd name="T38" fmla="*/ 397 w 624"/>
                  <a:gd name="T39" fmla="*/ 511 h 681"/>
                  <a:gd name="T40" fmla="*/ 397 w 624"/>
                  <a:gd name="T41" fmla="*/ 397 h 681"/>
                  <a:gd name="T42" fmla="*/ 454 w 624"/>
                  <a:gd name="T43" fmla="*/ 397 h 681"/>
                  <a:gd name="T44" fmla="*/ 454 w 624"/>
                  <a:gd name="T45" fmla="*/ 227 h 681"/>
                  <a:gd name="T46" fmla="*/ 624 w 624"/>
                  <a:gd name="T47" fmla="*/ 227 h 681"/>
                  <a:gd name="T48" fmla="*/ 624 w 624"/>
                  <a:gd name="T49" fmla="*/ 114 h 681"/>
                  <a:gd name="T50" fmla="*/ 567 w 624"/>
                  <a:gd name="T51" fmla="*/ 114 h 681"/>
                  <a:gd name="T52" fmla="*/ 567 w 624"/>
                  <a:gd name="T53" fmla="*/ 57 h 681"/>
                  <a:gd name="T54" fmla="*/ 511 w 624"/>
                  <a:gd name="T55" fmla="*/ 57 h 681"/>
                  <a:gd name="T56" fmla="*/ 511 w 624"/>
                  <a:gd name="T57" fmla="*/ 0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624" h="681">
                    <a:moveTo>
                      <a:pt x="511" y="0"/>
                    </a:moveTo>
                    <a:lnTo>
                      <a:pt x="284" y="0"/>
                    </a:lnTo>
                    <a:lnTo>
                      <a:pt x="284" y="171"/>
                    </a:lnTo>
                    <a:lnTo>
                      <a:pt x="114" y="171"/>
                    </a:lnTo>
                    <a:lnTo>
                      <a:pt x="114" y="341"/>
                    </a:lnTo>
                    <a:lnTo>
                      <a:pt x="57" y="341"/>
                    </a:lnTo>
                    <a:lnTo>
                      <a:pt x="57" y="397"/>
                    </a:lnTo>
                    <a:lnTo>
                      <a:pt x="0" y="397"/>
                    </a:lnTo>
                    <a:lnTo>
                      <a:pt x="0" y="624"/>
                    </a:lnTo>
                    <a:lnTo>
                      <a:pt x="57" y="624"/>
                    </a:lnTo>
                    <a:lnTo>
                      <a:pt x="57" y="681"/>
                    </a:lnTo>
                    <a:lnTo>
                      <a:pt x="114" y="681"/>
                    </a:lnTo>
                    <a:lnTo>
                      <a:pt x="114" y="624"/>
                    </a:lnTo>
                    <a:lnTo>
                      <a:pt x="170" y="624"/>
                    </a:lnTo>
                    <a:lnTo>
                      <a:pt x="170" y="567"/>
                    </a:lnTo>
                    <a:lnTo>
                      <a:pt x="227" y="567"/>
                    </a:lnTo>
                    <a:lnTo>
                      <a:pt x="227" y="454"/>
                    </a:lnTo>
                    <a:lnTo>
                      <a:pt x="340" y="454"/>
                    </a:lnTo>
                    <a:lnTo>
                      <a:pt x="340" y="511"/>
                    </a:lnTo>
                    <a:lnTo>
                      <a:pt x="397" y="511"/>
                    </a:lnTo>
                    <a:lnTo>
                      <a:pt x="397" y="397"/>
                    </a:lnTo>
                    <a:lnTo>
                      <a:pt x="454" y="397"/>
                    </a:lnTo>
                    <a:lnTo>
                      <a:pt x="454" y="227"/>
                    </a:lnTo>
                    <a:lnTo>
                      <a:pt x="624" y="227"/>
                    </a:lnTo>
                    <a:lnTo>
                      <a:pt x="624" y="114"/>
                    </a:lnTo>
                    <a:lnTo>
                      <a:pt x="567" y="114"/>
                    </a:lnTo>
                    <a:lnTo>
                      <a:pt x="567" y="57"/>
                    </a:lnTo>
                    <a:lnTo>
                      <a:pt x="511" y="57"/>
                    </a:lnTo>
                    <a:lnTo>
                      <a:pt x="51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112" name="Freeform 872"/>
              <p:cNvSpPr>
                <a:spLocks/>
              </p:cNvSpPr>
              <p:nvPr/>
            </p:nvSpPr>
            <p:spPr bwMode="auto">
              <a:xfrm>
                <a:off x="2274" y="983"/>
                <a:ext cx="907" cy="1417"/>
              </a:xfrm>
              <a:custGeom>
                <a:avLst/>
                <a:gdLst>
                  <a:gd name="T0" fmla="*/ 567 w 907"/>
                  <a:gd name="T1" fmla="*/ 0 h 1417"/>
                  <a:gd name="T2" fmla="*/ 567 w 907"/>
                  <a:gd name="T3" fmla="*/ 56 h 1417"/>
                  <a:gd name="T4" fmla="*/ 511 w 907"/>
                  <a:gd name="T5" fmla="*/ 56 h 1417"/>
                  <a:gd name="T6" fmla="*/ 511 w 907"/>
                  <a:gd name="T7" fmla="*/ 170 h 1417"/>
                  <a:gd name="T8" fmla="*/ 454 w 907"/>
                  <a:gd name="T9" fmla="*/ 170 h 1417"/>
                  <a:gd name="T10" fmla="*/ 454 w 907"/>
                  <a:gd name="T11" fmla="*/ 340 h 1417"/>
                  <a:gd name="T12" fmla="*/ 397 w 907"/>
                  <a:gd name="T13" fmla="*/ 340 h 1417"/>
                  <a:gd name="T14" fmla="*/ 397 w 907"/>
                  <a:gd name="T15" fmla="*/ 397 h 1417"/>
                  <a:gd name="T16" fmla="*/ 227 w 907"/>
                  <a:gd name="T17" fmla="*/ 397 h 1417"/>
                  <a:gd name="T18" fmla="*/ 227 w 907"/>
                  <a:gd name="T19" fmla="*/ 567 h 1417"/>
                  <a:gd name="T20" fmla="*/ 284 w 907"/>
                  <a:gd name="T21" fmla="*/ 567 h 1417"/>
                  <a:gd name="T22" fmla="*/ 284 w 907"/>
                  <a:gd name="T23" fmla="*/ 623 h 1417"/>
                  <a:gd name="T24" fmla="*/ 227 w 907"/>
                  <a:gd name="T25" fmla="*/ 623 h 1417"/>
                  <a:gd name="T26" fmla="*/ 227 w 907"/>
                  <a:gd name="T27" fmla="*/ 680 h 1417"/>
                  <a:gd name="T28" fmla="*/ 170 w 907"/>
                  <a:gd name="T29" fmla="*/ 680 h 1417"/>
                  <a:gd name="T30" fmla="*/ 170 w 907"/>
                  <a:gd name="T31" fmla="*/ 850 h 1417"/>
                  <a:gd name="T32" fmla="*/ 227 w 907"/>
                  <a:gd name="T33" fmla="*/ 850 h 1417"/>
                  <a:gd name="T34" fmla="*/ 227 w 907"/>
                  <a:gd name="T35" fmla="*/ 964 h 1417"/>
                  <a:gd name="T36" fmla="*/ 114 w 907"/>
                  <a:gd name="T37" fmla="*/ 964 h 1417"/>
                  <a:gd name="T38" fmla="*/ 114 w 907"/>
                  <a:gd name="T39" fmla="*/ 1020 h 1417"/>
                  <a:gd name="T40" fmla="*/ 57 w 907"/>
                  <a:gd name="T41" fmla="*/ 1020 h 1417"/>
                  <a:gd name="T42" fmla="*/ 57 w 907"/>
                  <a:gd name="T43" fmla="*/ 1134 h 1417"/>
                  <a:gd name="T44" fmla="*/ 0 w 907"/>
                  <a:gd name="T45" fmla="*/ 1134 h 1417"/>
                  <a:gd name="T46" fmla="*/ 0 w 907"/>
                  <a:gd name="T47" fmla="*/ 1247 h 1417"/>
                  <a:gd name="T48" fmla="*/ 227 w 907"/>
                  <a:gd name="T49" fmla="*/ 1247 h 1417"/>
                  <a:gd name="T50" fmla="*/ 227 w 907"/>
                  <a:gd name="T51" fmla="*/ 1361 h 1417"/>
                  <a:gd name="T52" fmla="*/ 340 w 907"/>
                  <a:gd name="T53" fmla="*/ 1361 h 1417"/>
                  <a:gd name="T54" fmla="*/ 340 w 907"/>
                  <a:gd name="T55" fmla="*/ 1417 h 1417"/>
                  <a:gd name="T56" fmla="*/ 454 w 907"/>
                  <a:gd name="T57" fmla="*/ 1417 h 1417"/>
                  <a:gd name="T58" fmla="*/ 454 w 907"/>
                  <a:gd name="T59" fmla="*/ 1361 h 1417"/>
                  <a:gd name="T60" fmla="*/ 567 w 907"/>
                  <a:gd name="T61" fmla="*/ 1361 h 1417"/>
                  <a:gd name="T62" fmla="*/ 567 w 907"/>
                  <a:gd name="T63" fmla="*/ 1304 h 1417"/>
                  <a:gd name="T64" fmla="*/ 624 w 907"/>
                  <a:gd name="T65" fmla="*/ 1304 h 1417"/>
                  <a:gd name="T66" fmla="*/ 624 w 907"/>
                  <a:gd name="T67" fmla="*/ 1247 h 1417"/>
                  <a:gd name="T68" fmla="*/ 567 w 907"/>
                  <a:gd name="T69" fmla="*/ 1247 h 1417"/>
                  <a:gd name="T70" fmla="*/ 567 w 907"/>
                  <a:gd name="T71" fmla="*/ 1020 h 1417"/>
                  <a:gd name="T72" fmla="*/ 624 w 907"/>
                  <a:gd name="T73" fmla="*/ 1020 h 1417"/>
                  <a:gd name="T74" fmla="*/ 624 w 907"/>
                  <a:gd name="T75" fmla="*/ 964 h 1417"/>
                  <a:gd name="T76" fmla="*/ 681 w 907"/>
                  <a:gd name="T77" fmla="*/ 964 h 1417"/>
                  <a:gd name="T78" fmla="*/ 681 w 907"/>
                  <a:gd name="T79" fmla="*/ 794 h 1417"/>
                  <a:gd name="T80" fmla="*/ 851 w 907"/>
                  <a:gd name="T81" fmla="*/ 794 h 1417"/>
                  <a:gd name="T82" fmla="*/ 851 w 907"/>
                  <a:gd name="T83" fmla="*/ 510 h 1417"/>
                  <a:gd name="T84" fmla="*/ 907 w 907"/>
                  <a:gd name="T85" fmla="*/ 510 h 1417"/>
                  <a:gd name="T86" fmla="*/ 907 w 907"/>
                  <a:gd name="T87" fmla="*/ 283 h 1417"/>
                  <a:gd name="T88" fmla="*/ 851 w 907"/>
                  <a:gd name="T89" fmla="*/ 283 h 1417"/>
                  <a:gd name="T90" fmla="*/ 851 w 907"/>
                  <a:gd name="T91" fmla="*/ 227 h 1417"/>
                  <a:gd name="T92" fmla="*/ 794 w 907"/>
                  <a:gd name="T93" fmla="*/ 227 h 1417"/>
                  <a:gd name="T94" fmla="*/ 794 w 907"/>
                  <a:gd name="T95" fmla="*/ 170 h 1417"/>
                  <a:gd name="T96" fmla="*/ 681 w 907"/>
                  <a:gd name="T97" fmla="*/ 170 h 1417"/>
                  <a:gd name="T98" fmla="*/ 681 w 907"/>
                  <a:gd name="T99" fmla="*/ 113 h 1417"/>
                  <a:gd name="T100" fmla="*/ 624 w 907"/>
                  <a:gd name="T101" fmla="*/ 113 h 1417"/>
                  <a:gd name="T102" fmla="*/ 624 w 907"/>
                  <a:gd name="T103" fmla="*/ 0 h 1417"/>
                  <a:gd name="T104" fmla="*/ 567 w 907"/>
                  <a:gd name="T105" fmla="*/ 0 h 1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907" h="1417">
                    <a:moveTo>
                      <a:pt x="567" y="0"/>
                    </a:moveTo>
                    <a:lnTo>
                      <a:pt x="567" y="56"/>
                    </a:lnTo>
                    <a:lnTo>
                      <a:pt x="511" y="56"/>
                    </a:lnTo>
                    <a:lnTo>
                      <a:pt x="511" y="170"/>
                    </a:lnTo>
                    <a:lnTo>
                      <a:pt x="454" y="170"/>
                    </a:lnTo>
                    <a:lnTo>
                      <a:pt x="454" y="340"/>
                    </a:lnTo>
                    <a:lnTo>
                      <a:pt x="397" y="340"/>
                    </a:lnTo>
                    <a:lnTo>
                      <a:pt x="397" y="397"/>
                    </a:lnTo>
                    <a:lnTo>
                      <a:pt x="227" y="397"/>
                    </a:lnTo>
                    <a:lnTo>
                      <a:pt x="227" y="567"/>
                    </a:lnTo>
                    <a:lnTo>
                      <a:pt x="284" y="567"/>
                    </a:lnTo>
                    <a:lnTo>
                      <a:pt x="284" y="623"/>
                    </a:lnTo>
                    <a:lnTo>
                      <a:pt x="227" y="623"/>
                    </a:lnTo>
                    <a:lnTo>
                      <a:pt x="227" y="680"/>
                    </a:lnTo>
                    <a:lnTo>
                      <a:pt x="170" y="680"/>
                    </a:lnTo>
                    <a:lnTo>
                      <a:pt x="170" y="850"/>
                    </a:lnTo>
                    <a:lnTo>
                      <a:pt x="227" y="850"/>
                    </a:lnTo>
                    <a:lnTo>
                      <a:pt x="227" y="964"/>
                    </a:lnTo>
                    <a:lnTo>
                      <a:pt x="114" y="964"/>
                    </a:lnTo>
                    <a:lnTo>
                      <a:pt x="114" y="1020"/>
                    </a:lnTo>
                    <a:lnTo>
                      <a:pt x="57" y="1020"/>
                    </a:lnTo>
                    <a:lnTo>
                      <a:pt x="57" y="1134"/>
                    </a:lnTo>
                    <a:lnTo>
                      <a:pt x="0" y="1134"/>
                    </a:lnTo>
                    <a:lnTo>
                      <a:pt x="0" y="1247"/>
                    </a:lnTo>
                    <a:lnTo>
                      <a:pt x="227" y="1247"/>
                    </a:lnTo>
                    <a:lnTo>
                      <a:pt x="227" y="1361"/>
                    </a:lnTo>
                    <a:lnTo>
                      <a:pt x="340" y="1361"/>
                    </a:lnTo>
                    <a:lnTo>
                      <a:pt x="340" y="1417"/>
                    </a:lnTo>
                    <a:lnTo>
                      <a:pt x="454" y="1417"/>
                    </a:lnTo>
                    <a:lnTo>
                      <a:pt x="454" y="1361"/>
                    </a:lnTo>
                    <a:lnTo>
                      <a:pt x="567" y="1361"/>
                    </a:lnTo>
                    <a:lnTo>
                      <a:pt x="567" y="1304"/>
                    </a:lnTo>
                    <a:lnTo>
                      <a:pt x="624" y="1304"/>
                    </a:lnTo>
                    <a:lnTo>
                      <a:pt x="624" y="1247"/>
                    </a:lnTo>
                    <a:lnTo>
                      <a:pt x="567" y="1247"/>
                    </a:lnTo>
                    <a:lnTo>
                      <a:pt x="567" y="1020"/>
                    </a:lnTo>
                    <a:lnTo>
                      <a:pt x="624" y="1020"/>
                    </a:lnTo>
                    <a:lnTo>
                      <a:pt x="624" y="964"/>
                    </a:lnTo>
                    <a:lnTo>
                      <a:pt x="681" y="964"/>
                    </a:lnTo>
                    <a:lnTo>
                      <a:pt x="681" y="794"/>
                    </a:lnTo>
                    <a:lnTo>
                      <a:pt x="851" y="794"/>
                    </a:lnTo>
                    <a:lnTo>
                      <a:pt x="851" y="510"/>
                    </a:lnTo>
                    <a:lnTo>
                      <a:pt x="907" y="510"/>
                    </a:lnTo>
                    <a:lnTo>
                      <a:pt x="907" y="283"/>
                    </a:lnTo>
                    <a:lnTo>
                      <a:pt x="851" y="283"/>
                    </a:lnTo>
                    <a:lnTo>
                      <a:pt x="851" y="227"/>
                    </a:lnTo>
                    <a:lnTo>
                      <a:pt x="794" y="227"/>
                    </a:lnTo>
                    <a:lnTo>
                      <a:pt x="794" y="170"/>
                    </a:lnTo>
                    <a:lnTo>
                      <a:pt x="681" y="170"/>
                    </a:lnTo>
                    <a:lnTo>
                      <a:pt x="681" y="113"/>
                    </a:lnTo>
                    <a:lnTo>
                      <a:pt x="624" y="113"/>
                    </a:lnTo>
                    <a:lnTo>
                      <a:pt x="624" y="0"/>
                    </a:lnTo>
                    <a:lnTo>
                      <a:pt x="56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38" name="グループ化 37"/>
            <p:cNvGrpSpPr/>
            <p:nvPr/>
          </p:nvGrpSpPr>
          <p:grpSpPr>
            <a:xfrm>
              <a:off x="1292665" y="866874"/>
              <a:ext cx="10728395" cy="7989482"/>
              <a:chOff x="1292665" y="866874"/>
              <a:chExt cx="10728395" cy="7989482"/>
            </a:xfrm>
          </p:grpSpPr>
          <p:sp>
            <p:nvSpPr>
              <p:cNvPr id="39" name="正方形/長方形 38"/>
              <p:cNvSpPr/>
              <p:nvPr/>
            </p:nvSpPr>
            <p:spPr>
              <a:xfrm>
                <a:off x="6558306" y="260211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高知市</a:t>
                </a:r>
              </a:p>
            </p:txBody>
          </p:sp>
          <p:sp>
            <p:nvSpPr>
              <p:cNvPr id="40" name="正方形/長方形 39"/>
              <p:cNvSpPr/>
              <p:nvPr/>
            </p:nvSpPr>
            <p:spPr>
              <a:xfrm>
                <a:off x="7296047" y="247799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南国市</a:t>
                </a:r>
              </a:p>
            </p:txBody>
          </p:sp>
          <p:sp>
            <p:nvSpPr>
              <p:cNvPr id="41" name="正方形/長方形 40"/>
              <p:cNvSpPr/>
              <p:nvPr/>
            </p:nvSpPr>
            <p:spPr>
              <a:xfrm>
                <a:off x="11278549" y="313203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東洋町</a:t>
                </a:r>
              </a:p>
            </p:txBody>
          </p:sp>
          <p:sp>
            <p:nvSpPr>
              <p:cNvPr id="42" name="正方形/長方形 41"/>
              <p:cNvSpPr/>
              <p:nvPr/>
            </p:nvSpPr>
            <p:spPr>
              <a:xfrm>
                <a:off x="8449115" y="304889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芸西村</a:t>
                </a:r>
              </a:p>
            </p:txBody>
          </p:sp>
          <p:sp>
            <p:nvSpPr>
              <p:cNvPr id="43" name="正方形/長方形 42"/>
              <p:cNvSpPr/>
              <p:nvPr/>
            </p:nvSpPr>
            <p:spPr>
              <a:xfrm>
                <a:off x="5815795" y="86687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大川村</a:t>
                </a:r>
              </a:p>
            </p:txBody>
          </p:sp>
          <p:sp>
            <p:nvSpPr>
              <p:cNvPr id="44" name="正方形/長方形 43"/>
              <p:cNvSpPr/>
              <p:nvPr/>
            </p:nvSpPr>
            <p:spPr>
              <a:xfrm>
                <a:off x="4532753" y="296406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越知町</a:t>
                </a:r>
              </a:p>
            </p:txBody>
          </p:sp>
          <p:sp>
            <p:nvSpPr>
              <p:cNvPr id="45" name="正方形/長方形 44"/>
              <p:cNvSpPr/>
              <p:nvPr/>
            </p:nvSpPr>
            <p:spPr>
              <a:xfrm>
                <a:off x="2682716" y="408690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檮原町</a:t>
                </a:r>
              </a:p>
            </p:txBody>
          </p:sp>
          <p:sp>
            <p:nvSpPr>
              <p:cNvPr id="46" name="正方形/長方形 45"/>
              <p:cNvSpPr/>
              <p:nvPr/>
            </p:nvSpPr>
            <p:spPr>
              <a:xfrm>
                <a:off x="1292665" y="854857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大月町</a:t>
                </a:r>
              </a:p>
            </p:txBody>
          </p:sp>
          <p:sp>
            <p:nvSpPr>
              <p:cNvPr id="47" name="正方形/長方形 46"/>
              <p:cNvSpPr/>
              <p:nvPr/>
            </p:nvSpPr>
            <p:spPr>
              <a:xfrm>
                <a:off x="2283265" y="784076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三原村</a:t>
                </a:r>
              </a:p>
            </p:txBody>
          </p:sp>
          <p:sp>
            <p:nvSpPr>
              <p:cNvPr id="48" name="正方形/長方形 47"/>
              <p:cNvSpPr/>
              <p:nvPr/>
            </p:nvSpPr>
            <p:spPr>
              <a:xfrm>
                <a:off x="3416969" y="651440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黒潮町</a:t>
                </a:r>
              </a:p>
            </p:txBody>
          </p:sp>
          <p:sp>
            <p:nvSpPr>
              <p:cNvPr id="49" name="正方形/長方形 48"/>
              <p:cNvSpPr/>
              <p:nvPr/>
            </p:nvSpPr>
            <p:spPr>
              <a:xfrm>
                <a:off x="3048001" y="5386388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四万十町</a:t>
                </a:r>
              </a:p>
            </p:txBody>
          </p:sp>
          <p:sp>
            <p:nvSpPr>
              <p:cNvPr id="50" name="正方形/長方形 49"/>
              <p:cNvSpPr/>
              <p:nvPr/>
            </p:nvSpPr>
            <p:spPr>
              <a:xfrm>
                <a:off x="4935977" y="332569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佐川町</a:t>
                </a:r>
              </a:p>
            </p:txBody>
          </p:sp>
          <p:sp>
            <p:nvSpPr>
              <p:cNvPr id="51" name="正方形/長方形 50"/>
              <p:cNvSpPr/>
              <p:nvPr/>
            </p:nvSpPr>
            <p:spPr>
              <a:xfrm>
                <a:off x="5171353" y="181205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いの町</a:t>
                </a:r>
              </a:p>
            </p:txBody>
          </p:sp>
          <p:sp>
            <p:nvSpPr>
              <p:cNvPr id="52" name="正方形/長方形 51"/>
              <p:cNvSpPr/>
              <p:nvPr/>
            </p:nvSpPr>
            <p:spPr>
              <a:xfrm>
                <a:off x="10441207" y="316081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北川村</a:t>
                </a:r>
              </a:p>
            </p:txBody>
          </p:sp>
          <p:sp>
            <p:nvSpPr>
              <p:cNvPr id="53" name="正方形/長方形 52"/>
              <p:cNvSpPr/>
              <p:nvPr/>
            </p:nvSpPr>
            <p:spPr>
              <a:xfrm>
                <a:off x="7938514" y="275351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香南市</a:t>
                </a:r>
              </a:p>
            </p:txBody>
          </p:sp>
          <p:sp>
            <p:nvSpPr>
              <p:cNvPr id="54" name="正方形/長方形 53"/>
              <p:cNvSpPr/>
              <p:nvPr/>
            </p:nvSpPr>
            <p:spPr>
              <a:xfrm>
                <a:off x="2111773" y="6399311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四万十市</a:t>
                </a:r>
              </a:p>
            </p:txBody>
          </p:sp>
          <p:sp>
            <p:nvSpPr>
              <p:cNvPr id="55" name="正方形/長方形 54"/>
              <p:cNvSpPr/>
              <p:nvPr/>
            </p:nvSpPr>
            <p:spPr>
              <a:xfrm>
                <a:off x="5846854" y="342661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土佐市</a:t>
                </a:r>
              </a:p>
            </p:txBody>
          </p:sp>
          <p:sp>
            <p:nvSpPr>
              <p:cNvPr id="56" name="正方形/長方形 55"/>
              <p:cNvSpPr/>
              <p:nvPr/>
            </p:nvSpPr>
            <p:spPr>
              <a:xfrm>
                <a:off x="10600687" y="424835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室戸市</a:t>
                </a:r>
              </a:p>
            </p:txBody>
          </p:sp>
          <p:sp>
            <p:nvSpPr>
              <p:cNvPr id="57" name="正方形/長方形 56"/>
              <p:cNvSpPr/>
              <p:nvPr/>
            </p:nvSpPr>
            <p:spPr>
              <a:xfrm>
                <a:off x="9247407" y="263188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安芸市</a:t>
                </a:r>
              </a:p>
            </p:txBody>
          </p:sp>
          <p:sp>
            <p:nvSpPr>
              <p:cNvPr id="58" name="正方形/長方形 57"/>
              <p:cNvSpPr/>
              <p:nvPr/>
            </p:nvSpPr>
            <p:spPr>
              <a:xfrm>
                <a:off x="5109588" y="395466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須崎市</a:t>
                </a:r>
              </a:p>
            </p:txBody>
          </p:sp>
          <p:sp>
            <p:nvSpPr>
              <p:cNvPr id="59" name="正方形/長方形 58"/>
              <p:cNvSpPr/>
              <p:nvPr/>
            </p:nvSpPr>
            <p:spPr>
              <a:xfrm>
                <a:off x="1528982" y="737254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宿毛市</a:t>
                </a:r>
              </a:p>
            </p:txBody>
          </p:sp>
          <p:sp>
            <p:nvSpPr>
              <p:cNvPr id="60" name="正方形/長方形 59"/>
              <p:cNvSpPr/>
              <p:nvPr/>
            </p:nvSpPr>
            <p:spPr>
              <a:xfrm>
                <a:off x="2227280" y="8405118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土佐清水市</a:t>
                </a:r>
              </a:p>
            </p:txBody>
          </p:sp>
          <p:sp>
            <p:nvSpPr>
              <p:cNvPr id="61" name="正方形/長方形 60"/>
              <p:cNvSpPr/>
              <p:nvPr/>
            </p:nvSpPr>
            <p:spPr>
              <a:xfrm>
                <a:off x="6187050" y="149711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土佐町</a:t>
                </a:r>
              </a:p>
            </p:txBody>
          </p:sp>
          <p:sp>
            <p:nvSpPr>
              <p:cNvPr id="62" name="正方形/長方形 61"/>
              <p:cNvSpPr/>
              <p:nvPr/>
            </p:nvSpPr>
            <p:spPr>
              <a:xfrm>
                <a:off x="5422326" y="297815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日高村</a:t>
                </a:r>
              </a:p>
            </p:txBody>
          </p:sp>
          <p:sp>
            <p:nvSpPr>
              <p:cNvPr id="63" name="正方形/長方形 62"/>
              <p:cNvSpPr/>
              <p:nvPr/>
            </p:nvSpPr>
            <p:spPr>
              <a:xfrm>
                <a:off x="3722249" y="386571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津野町</a:t>
                </a:r>
              </a:p>
            </p:txBody>
          </p:sp>
          <p:sp>
            <p:nvSpPr>
              <p:cNvPr id="64" name="正方形/長方形 63"/>
              <p:cNvSpPr/>
              <p:nvPr/>
            </p:nvSpPr>
            <p:spPr>
              <a:xfrm>
                <a:off x="4159480" y="4530725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中土佐町</a:t>
                </a:r>
              </a:p>
            </p:txBody>
          </p:sp>
          <p:sp>
            <p:nvSpPr>
              <p:cNvPr id="65" name="正方形/長方形 64"/>
              <p:cNvSpPr/>
              <p:nvPr/>
            </p:nvSpPr>
            <p:spPr>
              <a:xfrm>
                <a:off x="3790951" y="2642492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仁淀川町</a:t>
                </a:r>
              </a:p>
            </p:txBody>
          </p:sp>
          <p:sp>
            <p:nvSpPr>
              <p:cNvPr id="66" name="正方形/長方形 65"/>
              <p:cNvSpPr/>
              <p:nvPr/>
            </p:nvSpPr>
            <p:spPr>
              <a:xfrm>
                <a:off x="7877176" y="103294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大豊町</a:t>
                </a:r>
              </a:p>
            </p:txBody>
          </p:sp>
          <p:sp>
            <p:nvSpPr>
              <p:cNvPr id="67" name="正方形/長方形 66"/>
              <p:cNvSpPr/>
              <p:nvPr/>
            </p:nvSpPr>
            <p:spPr>
              <a:xfrm>
                <a:off x="6974108" y="93523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本山町</a:t>
                </a:r>
              </a:p>
            </p:txBody>
          </p:sp>
          <p:sp>
            <p:nvSpPr>
              <p:cNvPr id="68" name="正方形/長方形 67"/>
              <p:cNvSpPr/>
              <p:nvPr/>
            </p:nvSpPr>
            <p:spPr>
              <a:xfrm>
                <a:off x="10180638" y="227889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馬路村</a:t>
                </a:r>
              </a:p>
            </p:txBody>
          </p:sp>
          <p:sp>
            <p:nvSpPr>
              <p:cNvPr id="69" name="正方形/長方形 68"/>
              <p:cNvSpPr/>
              <p:nvPr/>
            </p:nvSpPr>
            <p:spPr>
              <a:xfrm>
                <a:off x="9537021" y="333613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安田町</a:t>
                </a:r>
              </a:p>
            </p:txBody>
          </p:sp>
          <p:sp>
            <p:nvSpPr>
              <p:cNvPr id="70" name="正方形/長方形 69"/>
              <p:cNvSpPr/>
              <p:nvPr/>
            </p:nvSpPr>
            <p:spPr>
              <a:xfrm>
                <a:off x="9397293" y="377368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田野町</a:t>
                </a:r>
              </a:p>
            </p:txBody>
          </p:sp>
          <p:sp>
            <p:nvSpPr>
              <p:cNvPr id="71" name="正方形/長方形 70"/>
              <p:cNvSpPr/>
              <p:nvPr/>
            </p:nvSpPr>
            <p:spPr>
              <a:xfrm>
                <a:off x="8585863" y="175827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香美市</a:t>
                </a:r>
              </a:p>
            </p:txBody>
          </p:sp>
          <p:sp>
            <p:nvSpPr>
              <p:cNvPr id="72" name="正方形/長方形 71"/>
              <p:cNvSpPr/>
              <p:nvPr/>
            </p:nvSpPr>
            <p:spPr>
              <a:xfrm>
                <a:off x="9537021" y="4078288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奈半利町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639763" y="479425"/>
            <a:ext cx="11381297" cy="9001125"/>
            <a:chOff x="639763" y="479425"/>
            <a:chExt cx="11381297" cy="9001125"/>
          </a:xfrm>
        </p:grpSpPr>
        <p:grpSp>
          <p:nvGrpSpPr>
            <p:cNvPr id="13486" name="Group 174"/>
            <p:cNvGrpSpPr>
              <a:grpSpLocks/>
            </p:cNvGrpSpPr>
            <p:nvPr/>
          </p:nvGrpSpPr>
          <p:grpSpPr bwMode="auto">
            <a:xfrm>
              <a:off x="639763" y="479425"/>
              <a:ext cx="11341100" cy="9001125"/>
              <a:chOff x="403" y="302"/>
              <a:chExt cx="7144" cy="5670"/>
            </a:xfrm>
          </p:grpSpPr>
          <p:sp>
            <p:nvSpPr>
              <p:cNvPr id="13445" name="Freeform 133"/>
              <p:cNvSpPr>
                <a:spLocks/>
              </p:cNvSpPr>
              <p:nvPr/>
            </p:nvSpPr>
            <p:spPr bwMode="auto">
              <a:xfrm>
                <a:off x="2898" y="2344"/>
                <a:ext cx="1247" cy="567"/>
              </a:xfrm>
              <a:custGeom>
                <a:avLst/>
                <a:gdLst>
                  <a:gd name="T0" fmla="*/ 454 w 1247"/>
                  <a:gd name="T1" fmla="*/ 0 h 567"/>
                  <a:gd name="T2" fmla="*/ 454 w 1247"/>
                  <a:gd name="T3" fmla="*/ 113 h 567"/>
                  <a:gd name="T4" fmla="*/ 227 w 1247"/>
                  <a:gd name="T5" fmla="*/ 113 h 567"/>
                  <a:gd name="T6" fmla="*/ 227 w 1247"/>
                  <a:gd name="T7" fmla="*/ 226 h 567"/>
                  <a:gd name="T8" fmla="*/ 0 w 1247"/>
                  <a:gd name="T9" fmla="*/ 226 h 567"/>
                  <a:gd name="T10" fmla="*/ 0 w 1247"/>
                  <a:gd name="T11" fmla="*/ 340 h 567"/>
                  <a:gd name="T12" fmla="*/ 227 w 1247"/>
                  <a:gd name="T13" fmla="*/ 340 h 567"/>
                  <a:gd name="T14" fmla="*/ 227 w 1247"/>
                  <a:gd name="T15" fmla="*/ 453 h 567"/>
                  <a:gd name="T16" fmla="*/ 340 w 1247"/>
                  <a:gd name="T17" fmla="*/ 453 h 567"/>
                  <a:gd name="T18" fmla="*/ 340 w 1247"/>
                  <a:gd name="T19" fmla="*/ 567 h 567"/>
                  <a:gd name="T20" fmla="*/ 454 w 1247"/>
                  <a:gd name="T21" fmla="*/ 567 h 567"/>
                  <a:gd name="T22" fmla="*/ 454 w 1247"/>
                  <a:gd name="T23" fmla="*/ 340 h 567"/>
                  <a:gd name="T24" fmla="*/ 567 w 1247"/>
                  <a:gd name="T25" fmla="*/ 340 h 567"/>
                  <a:gd name="T26" fmla="*/ 567 w 1247"/>
                  <a:gd name="T27" fmla="*/ 453 h 567"/>
                  <a:gd name="T28" fmla="*/ 680 w 1247"/>
                  <a:gd name="T29" fmla="*/ 453 h 567"/>
                  <a:gd name="T30" fmla="*/ 680 w 1247"/>
                  <a:gd name="T31" fmla="*/ 340 h 567"/>
                  <a:gd name="T32" fmla="*/ 794 w 1247"/>
                  <a:gd name="T33" fmla="*/ 340 h 567"/>
                  <a:gd name="T34" fmla="*/ 794 w 1247"/>
                  <a:gd name="T35" fmla="*/ 226 h 567"/>
                  <a:gd name="T36" fmla="*/ 1247 w 1247"/>
                  <a:gd name="T37" fmla="*/ 226 h 567"/>
                  <a:gd name="T38" fmla="*/ 1247 w 1247"/>
                  <a:gd name="T39" fmla="*/ 113 h 567"/>
                  <a:gd name="T40" fmla="*/ 1134 w 1247"/>
                  <a:gd name="T41" fmla="*/ 113 h 567"/>
                  <a:gd name="T42" fmla="*/ 1134 w 1247"/>
                  <a:gd name="T43" fmla="*/ 0 h 567"/>
                  <a:gd name="T44" fmla="*/ 794 w 1247"/>
                  <a:gd name="T45" fmla="*/ 0 h 567"/>
                  <a:gd name="T46" fmla="*/ 794 w 1247"/>
                  <a:gd name="T47" fmla="*/ 113 h 567"/>
                  <a:gd name="T48" fmla="*/ 567 w 1247"/>
                  <a:gd name="T49" fmla="*/ 113 h 567"/>
                  <a:gd name="T50" fmla="*/ 567 w 1247"/>
                  <a:gd name="T51" fmla="*/ 0 h 567"/>
                  <a:gd name="T52" fmla="*/ 454 w 1247"/>
                  <a:gd name="T53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47" h="567">
                    <a:moveTo>
                      <a:pt x="454" y="0"/>
                    </a:moveTo>
                    <a:lnTo>
                      <a:pt x="454" y="113"/>
                    </a:lnTo>
                    <a:lnTo>
                      <a:pt x="227" y="113"/>
                    </a:lnTo>
                    <a:lnTo>
                      <a:pt x="227" y="226"/>
                    </a:lnTo>
                    <a:lnTo>
                      <a:pt x="0" y="226"/>
                    </a:lnTo>
                    <a:lnTo>
                      <a:pt x="0" y="340"/>
                    </a:lnTo>
                    <a:lnTo>
                      <a:pt x="227" y="340"/>
                    </a:lnTo>
                    <a:lnTo>
                      <a:pt x="227" y="453"/>
                    </a:lnTo>
                    <a:lnTo>
                      <a:pt x="340" y="453"/>
                    </a:lnTo>
                    <a:lnTo>
                      <a:pt x="340" y="567"/>
                    </a:lnTo>
                    <a:lnTo>
                      <a:pt x="454" y="567"/>
                    </a:lnTo>
                    <a:lnTo>
                      <a:pt x="454" y="340"/>
                    </a:lnTo>
                    <a:lnTo>
                      <a:pt x="567" y="340"/>
                    </a:lnTo>
                    <a:lnTo>
                      <a:pt x="567" y="453"/>
                    </a:lnTo>
                    <a:lnTo>
                      <a:pt x="680" y="453"/>
                    </a:lnTo>
                    <a:lnTo>
                      <a:pt x="680" y="340"/>
                    </a:lnTo>
                    <a:lnTo>
                      <a:pt x="794" y="340"/>
                    </a:lnTo>
                    <a:lnTo>
                      <a:pt x="794" y="226"/>
                    </a:lnTo>
                    <a:lnTo>
                      <a:pt x="1247" y="226"/>
                    </a:lnTo>
                    <a:lnTo>
                      <a:pt x="1247" y="113"/>
                    </a:lnTo>
                    <a:lnTo>
                      <a:pt x="1134" y="113"/>
                    </a:lnTo>
                    <a:lnTo>
                      <a:pt x="1134" y="0"/>
                    </a:lnTo>
                    <a:lnTo>
                      <a:pt x="794" y="0"/>
                    </a:lnTo>
                    <a:lnTo>
                      <a:pt x="794" y="113"/>
                    </a:lnTo>
                    <a:lnTo>
                      <a:pt x="567" y="113"/>
                    </a:lnTo>
                    <a:lnTo>
                      <a:pt x="567" y="0"/>
                    </a:lnTo>
                    <a:lnTo>
                      <a:pt x="45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46" name="Freeform 134"/>
              <p:cNvSpPr>
                <a:spLocks/>
              </p:cNvSpPr>
              <p:nvPr/>
            </p:nvSpPr>
            <p:spPr bwMode="auto">
              <a:xfrm>
                <a:off x="3465" y="2003"/>
                <a:ext cx="680" cy="454"/>
              </a:xfrm>
              <a:custGeom>
                <a:avLst/>
                <a:gdLst>
                  <a:gd name="T0" fmla="*/ 567 w 680"/>
                  <a:gd name="T1" fmla="*/ 0 h 454"/>
                  <a:gd name="T2" fmla="*/ 340 w 680"/>
                  <a:gd name="T3" fmla="*/ 0 h 454"/>
                  <a:gd name="T4" fmla="*/ 340 w 680"/>
                  <a:gd name="T5" fmla="*/ 114 h 454"/>
                  <a:gd name="T6" fmla="*/ 113 w 680"/>
                  <a:gd name="T7" fmla="*/ 114 h 454"/>
                  <a:gd name="T8" fmla="*/ 113 w 680"/>
                  <a:gd name="T9" fmla="*/ 227 h 454"/>
                  <a:gd name="T10" fmla="*/ 0 w 680"/>
                  <a:gd name="T11" fmla="*/ 227 h 454"/>
                  <a:gd name="T12" fmla="*/ 0 w 680"/>
                  <a:gd name="T13" fmla="*/ 454 h 454"/>
                  <a:gd name="T14" fmla="*/ 227 w 680"/>
                  <a:gd name="T15" fmla="*/ 454 h 454"/>
                  <a:gd name="T16" fmla="*/ 227 w 680"/>
                  <a:gd name="T17" fmla="*/ 341 h 454"/>
                  <a:gd name="T18" fmla="*/ 680 w 680"/>
                  <a:gd name="T19" fmla="*/ 341 h 454"/>
                  <a:gd name="T20" fmla="*/ 680 w 680"/>
                  <a:gd name="T21" fmla="*/ 227 h 454"/>
                  <a:gd name="T22" fmla="*/ 680 w 680"/>
                  <a:gd name="T23" fmla="*/ 114 h 454"/>
                  <a:gd name="T24" fmla="*/ 567 w 680"/>
                  <a:gd name="T25" fmla="*/ 114 h 454"/>
                  <a:gd name="T26" fmla="*/ 567 w 680"/>
                  <a:gd name="T27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80" h="454">
                    <a:moveTo>
                      <a:pt x="567" y="0"/>
                    </a:moveTo>
                    <a:lnTo>
                      <a:pt x="340" y="0"/>
                    </a:lnTo>
                    <a:lnTo>
                      <a:pt x="340" y="114"/>
                    </a:lnTo>
                    <a:lnTo>
                      <a:pt x="113" y="114"/>
                    </a:lnTo>
                    <a:lnTo>
                      <a:pt x="113" y="227"/>
                    </a:lnTo>
                    <a:lnTo>
                      <a:pt x="0" y="227"/>
                    </a:lnTo>
                    <a:lnTo>
                      <a:pt x="0" y="454"/>
                    </a:lnTo>
                    <a:lnTo>
                      <a:pt x="227" y="454"/>
                    </a:lnTo>
                    <a:lnTo>
                      <a:pt x="227" y="341"/>
                    </a:lnTo>
                    <a:lnTo>
                      <a:pt x="680" y="341"/>
                    </a:lnTo>
                    <a:lnTo>
                      <a:pt x="680" y="227"/>
                    </a:lnTo>
                    <a:lnTo>
                      <a:pt x="680" y="114"/>
                    </a:lnTo>
                    <a:lnTo>
                      <a:pt x="567" y="114"/>
                    </a:lnTo>
                    <a:lnTo>
                      <a:pt x="56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47" name="Freeform 135"/>
              <p:cNvSpPr>
                <a:spLocks/>
              </p:cNvSpPr>
              <p:nvPr/>
            </p:nvSpPr>
            <p:spPr bwMode="auto">
              <a:xfrm>
                <a:off x="3011" y="1890"/>
                <a:ext cx="567" cy="567"/>
              </a:xfrm>
              <a:custGeom>
                <a:avLst/>
                <a:gdLst>
                  <a:gd name="T0" fmla="*/ 567 w 567"/>
                  <a:gd name="T1" fmla="*/ 0 h 567"/>
                  <a:gd name="T2" fmla="*/ 341 w 567"/>
                  <a:gd name="T3" fmla="*/ 0 h 567"/>
                  <a:gd name="T4" fmla="*/ 341 w 567"/>
                  <a:gd name="T5" fmla="*/ 113 h 567"/>
                  <a:gd name="T6" fmla="*/ 227 w 567"/>
                  <a:gd name="T7" fmla="*/ 113 h 567"/>
                  <a:gd name="T8" fmla="*/ 227 w 567"/>
                  <a:gd name="T9" fmla="*/ 227 h 567"/>
                  <a:gd name="T10" fmla="*/ 0 w 567"/>
                  <a:gd name="T11" fmla="*/ 227 h 567"/>
                  <a:gd name="T12" fmla="*/ 0 w 567"/>
                  <a:gd name="T13" fmla="*/ 454 h 567"/>
                  <a:gd name="T14" fmla="*/ 227 w 567"/>
                  <a:gd name="T15" fmla="*/ 454 h 567"/>
                  <a:gd name="T16" fmla="*/ 227 w 567"/>
                  <a:gd name="T17" fmla="*/ 567 h 567"/>
                  <a:gd name="T18" fmla="*/ 341 w 567"/>
                  <a:gd name="T19" fmla="*/ 567 h 567"/>
                  <a:gd name="T20" fmla="*/ 341 w 567"/>
                  <a:gd name="T21" fmla="*/ 454 h 567"/>
                  <a:gd name="T22" fmla="*/ 454 w 567"/>
                  <a:gd name="T23" fmla="*/ 454 h 567"/>
                  <a:gd name="T24" fmla="*/ 454 w 567"/>
                  <a:gd name="T25" fmla="*/ 340 h 567"/>
                  <a:gd name="T26" fmla="*/ 567 w 567"/>
                  <a:gd name="T27" fmla="*/ 340 h 567"/>
                  <a:gd name="T28" fmla="*/ 567 w 567"/>
                  <a:gd name="T29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67" h="567">
                    <a:moveTo>
                      <a:pt x="567" y="0"/>
                    </a:moveTo>
                    <a:lnTo>
                      <a:pt x="341" y="0"/>
                    </a:lnTo>
                    <a:lnTo>
                      <a:pt x="341" y="113"/>
                    </a:lnTo>
                    <a:lnTo>
                      <a:pt x="227" y="113"/>
                    </a:lnTo>
                    <a:lnTo>
                      <a:pt x="227" y="227"/>
                    </a:lnTo>
                    <a:lnTo>
                      <a:pt x="0" y="227"/>
                    </a:lnTo>
                    <a:lnTo>
                      <a:pt x="0" y="454"/>
                    </a:lnTo>
                    <a:lnTo>
                      <a:pt x="227" y="454"/>
                    </a:lnTo>
                    <a:lnTo>
                      <a:pt x="227" y="567"/>
                    </a:lnTo>
                    <a:lnTo>
                      <a:pt x="341" y="567"/>
                    </a:lnTo>
                    <a:lnTo>
                      <a:pt x="341" y="454"/>
                    </a:lnTo>
                    <a:lnTo>
                      <a:pt x="454" y="454"/>
                    </a:lnTo>
                    <a:lnTo>
                      <a:pt x="454" y="340"/>
                    </a:lnTo>
                    <a:lnTo>
                      <a:pt x="567" y="340"/>
                    </a:lnTo>
                    <a:lnTo>
                      <a:pt x="56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48" name="Freeform 136"/>
              <p:cNvSpPr>
                <a:spLocks/>
              </p:cNvSpPr>
              <p:nvPr/>
            </p:nvSpPr>
            <p:spPr bwMode="auto">
              <a:xfrm>
                <a:off x="3465" y="1777"/>
                <a:ext cx="454" cy="340"/>
              </a:xfrm>
              <a:custGeom>
                <a:avLst/>
                <a:gdLst>
                  <a:gd name="T0" fmla="*/ 0 w 454"/>
                  <a:gd name="T1" fmla="*/ 0 h 340"/>
                  <a:gd name="T2" fmla="*/ 340 w 454"/>
                  <a:gd name="T3" fmla="*/ 0 h 340"/>
                  <a:gd name="T4" fmla="*/ 340 w 454"/>
                  <a:gd name="T5" fmla="*/ 113 h 340"/>
                  <a:gd name="T6" fmla="*/ 454 w 454"/>
                  <a:gd name="T7" fmla="*/ 113 h 340"/>
                  <a:gd name="T8" fmla="*/ 454 w 454"/>
                  <a:gd name="T9" fmla="*/ 226 h 340"/>
                  <a:gd name="T10" fmla="*/ 340 w 454"/>
                  <a:gd name="T11" fmla="*/ 226 h 340"/>
                  <a:gd name="T12" fmla="*/ 340 w 454"/>
                  <a:gd name="T13" fmla="*/ 340 h 340"/>
                  <a:gd name="T14" fmla="*/ 113 w 454"/>
                  <a:gd name="T15" fmla="*/ 340 h 340"/>
                  <a:gd name="T16" fmla="*/ 113 w 454"/>
                  <a:gd name="T17" fmla="*/ 113 h 340"/>
                  <a:gd name="T18" fmla="*/ 0 w 454"/>
                  <a:gd name="T19" fmla="*/ 113 h 340"/>
                  <a:gd name="T20" fmla="*/ 0 w 454"/>
                  <a:gd name="T21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340">
                    <a:moveTo>
                      <a:pt x="0" y="0"/>
                    </a:moveTo>
                    <a:lnTo>
                      <a:pt x="340" y="0"/>
                    </a:lnTo>
                    <a:lnTo>
                      <a:pt x="340" y="113"/>
                    </a:lnTo>
                    <a:lnTo>
                      <a:pt x="454" y="113"/>
                    </a:lnTo>
                    <a:lnTo>
                      <a:pt x="454" y="226"/>
                    </a:lnTo>
                    <a:lnTo>
                      <a:pt x="340" y="226"/>
                    </a:lnTo>
                    <a:lnTo>
                      <a:pt x="340" y="340"/>
                    </a:lnTo>
                    <a:lnTo>
                      <a:pt x="113" y="340"/>
                    </a:lnTo>
                    <a:lnTo>
                      <a:pt x="113" y="113"/>
                    </a:lnTo>
                    <a:lnTo>
                      <a:pt x="0" y="113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49" name="Freeform 137"/>
              <p:cNvSpPr>
                <a:spLocks/>
              </p:cNvSpPr>
              <p:nvPr/>
            </p:nvSpPr>
            <p:spPr bwMode="auto">
              <a:xfrm>
                <a:off x="2785" y="1550"/>
                <a:ext cx="680" cy="794"/>
              </a:xfrm>
              <a:custGeom>
                <a:avLst/>
                <a:gdLst>
                  <a:gd name="T0" fmla="*/ 680 w 680"/>
                  <a:gd name="T1" fmla="*/ 113 h 794"/>
                  <a:gd name="T2" fmla="*/ 567 w 680"/>
                  <a:gd name="T3" fmla="*/ 113 h 794"/>
                  <a:gd name="T4" fmla="*/ 567 w 680"/>
                  <a:gd name="T5" fmla="*/ 0 h 794"/>
                  <a:gd name="T6" fmla="*/ 453 w 680"/>
                  <a:gd name="T7" fmla="*/ 0 h 794"/>
                  <a:gd name="T8" fmla="*/ 453 w 680"/>
                  <a:gd name="T9" fmla="*/ 113 h 794"/>
                  <a:gd name="T10" fmla="*/ 340 w 680"/>
                  <a:gd name="T11" fmla="*/ 113 h 794"/>
                  <a:gd name="T12" fmla="*/ 340 w 680"/>
                  <a:gd name="T13" fmla="*/ 227 h 794"/>
                  <a:gd name="T14" fmla="*/ 226 w 680"/>
                  <a:gd name="T15" fmla="*/ 227 h 794"/>
                  <a:gd name="T16" fmla="*/ 226 w 680"/>
                  <a:gd name="T17" fmla="*/ 340 h 794"/>
                  <a:gd name="T18" fmla="*/ 113 w 680"/>
                  <a:gd name="T19" fmla="*/ 340 h 794"/>
                  <a:gd name="T20" fmla="*/ 113 w 680"/>
                  <a:gd name="T21" fmla="*/ 453 h 794"/>
                  <a:gd name="T22" fmla="*/ 0 w 680"/>
                  <a:gd name="T23" fmla="*/ 453 h 794"/>
                  <a:gd name="T24" fmla="*/ 0 w 680"/>
                  <a:gd name="T25" fmla="*/ 680 h 794"/>
                  <a:gd name="T26" fmla="*/ 113 w 680"/>
                  <a:gd name="T27" fmla="*/ 680 h 794"/>
                  <a:gd name="T28" fmla="*/ 113 w 680"/>
                  <a:gd name="T29" fmla="*/ 794 h 794"/>
                  <a:gd name="T30" fmla="*/ 226 w 680"/>
                  <a:gd name="T31" fmla="*/ 794 h 794"/>
                  <a:gd name="T32" fmla="*/ 226 w 680"/>
                  <a:gd name="T33" fmla="*/ 567 h 794"/>
                  <a:gd name="T34" fmla="*/ 453 w 680"/>
                  <a:gd name="T35" fmla="*/ 567 h 794"/>
                  <a:gd name="T36" fmla="*/ 453 w 680"/>
                  <a:gd name="T37" fmla="*/ 453 h 794"/>
                  <a:gd name="T38" fmla="*/ 567 w 680"/>
                  <a:gd name="T39" fmla="*/ 453 h 794"/>
                  <a:gd name="T40" fmla="*/ 567 w 680"/>
                  <a:gd name="T41" fmla="*/ 340 h 794"/>
                  <a:gd name="T42" fmla="*/ 680 w 680"/>
                  <a:gd name="T43" fmla="*/ 340 h 794"/>
                  <a:gd name="T44" fmla="*/ 680 w 680"/>
                  <a:gd name="T45" fmla="*/ 113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80" h="794">
                    <a:moveTo>
                      <a:pt x="680" y="113"/>
                    </a:moveTo>
                    <a:lnTo>
                      <a:pt x="567" y="113"/>
                    </a:lnTo>
                    <a:lnTo>
                      <a:pt x="567" y="0"/>
                    </a:lnTo>
                    <a:lnTo>
                      <a:pt x="453" y="0"/>
                    </a:lnTo>
                    <a:lnTo>
                      <a:pt x="453" y="113"/>
                    </a:lnTo>
                    <a:lnTo>
                      <a:pt x="340" y="113"/>
                    </a:lnTo>
                    <a:lnTo>
                      <a:pt x="340" y="227"/>
                    </a:lnTo>
                    <a:lnTo>
                      <a:pt x="226" y="227"/>
                    </a:lnTo>
                    <a:lnTo>
                      <a:pt x="226" y="340"/>
                    </a:lnTo>
                    <a:lnTo>
                      <a:pt x="113" y="340"/>
                    </a:lnTo>
                    <a:lnTo>
                      <a:pt x="113" y="453"/>
                    </a:lnTo>
                    <a:lnTo>
                      <a:pt x="0" y="453"/>
                    </a:lnTo>
                    <a:lnTo>
                      <a:pt x="0" y="680"/>
                    </a:lnTo>
                    <a:lnTo>
                      <a:pt x="113" y="680"/>
                    </a:lnTo>
                    <a:lnTo>
                      <a:pt x="113" y="794"/>
                    </a:lnTo>
                    <a:lnTo>
                      <a:pt x="226" y="794"/>
                    </a:lnTo>
                    <a:lnTo>
                      <a:pt x="226" y="567"/>
                    </a:lnTo>
                    <a:lnTo>
                      <a:pt x="453" y="567"/>
                    </a:lnTo>
                    <a:lnTo>
                      <a:pt x="453" y="453"/>
                    </a:lnTo>
                    <a:lnTo>
                      <a:pt x="567" y="453"/>
                    </a:lnTo>
                    <a:lnTo>
                      <a:pt x="567" y="340"/>
                    </a:lnTo>
                    <a:lnTo>
                      <a:pt x="680" y="340"/>
                    </a:lnTo>
                    <a:lnTo>
                      <a:pt x="680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0" name="Freeform 138"/>
              <p:cNvSpPr>
                <a:spLocks/>
              </p:cNvSpPr>
              <p:nvPr/>
            </p:nvSpPr>
            <p:spPr bwMode="auto">
              <a:xfrm>
                <a:off x="2104" y="2230"/>
                <a:ext cx="1134" cy="681"/>
              </a:xfrm>
              <a:custGeom>
                <a:avLst/>
                <a:gdLst>
                  <a:gd name="T0" fmla="*/ 1134 w 1134"/>
                  <a:gd name="T1" fmla="*/ 114 h 681"/>
                  <a:gd name="T2" fmla="*/ 454 w 1134"/>
                  <a:gd name="T3" fmla="*/ 114 h 681"/>
                  <a:gd name="T4" fmla="*/ 454 w 1134"/>
                  <a:gd name="T5" fmla="*/ 0 h 681"/>
                  <a:gd name="T6" fmla="*/ 114 w 1134"/>
                  <a:gd name="T7" fmla="*/ 0 h 681"/>
                  <a:gd name="T8" fmla="*/ 114 w 1134"/>
                  <a:gd name="T9" fmla="*/ 340 h 681"/>
                  <a:gd name="T10" fmla="*/ 0 w 1134"/>
                  <a:gd name="T11" fmla="*/ 340 h 681"/>
                  <a:gd name="T12" fmla="*/ 0 w 1134"/>
                  <a:gd name="T13" fmla="*/ 454 h 681"/>
                  <a:gd name="T14" fmla="*/ 114 w 1134"/>
                  <a:gd name="T15" fmla="*/ 454 h 681"/>
                  <a:gd name="T16" fmla="*/ 114 w 1134"/>
                  <a:gd name="T17" fmla="*/ 681 h 681"/>
                  <a:gd name="T18" fmla="*/ 340 w 1134"/>
                  <a:gd name="T19" fmla="*/ 681 h 681"/>
                  <a:gd name="T20" fmla="*/ 340 w 1134"/>
                  <a:gd name="T21" fmla="*/ 454 h 681"/>
                  <a:gd name="T22" fmla="*/ 454 w 1134"/>
                  <a:gd name="T23" fmla="*/ 454 h 681"/>
                  <a:gd name="T24" fmla="*/ 454 w 1134"/>
                  <a:gd name="T25" fmla="*/ 567 h 681"/>
                  <a:gd name="T26" fmla="*/ 567 w 1134"/>
                  <a:gd name="T27" fmla="*/ 567 h 681"/>
                  <a:gd name="T28" fmla="*/ 567 w 1134"/>
                  <a:gd name="T29" fmla="*/ 340 h 681"/>
                  <a:gd name="T30" fmla="*/ 1021 w 1134"/>
                  <a:gd name="T31" fmla="*/ 340 h 681"/>
                  <a:gd name="T32" fmla="*/ 1021 w 1134"/>
                  <a:gd name="T33" fmla="*/ 227 h 681"/>
                  <a:gd name="T34" fmla="*/ 1134 w 1134"/>
                  <a:gd name="T35" fmla="*/ 227 h 681"/>
                  <a:gd name="T36" fmla="*/ 1134 w 1134"/>
                  <a:gd name="T37" fmla="*/ 114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134" h="681">
                    <a:moveTo>
                      <a:pt x="1134" y="114"/>
                    </a:moveTo>
                    <a:lnTo>
                      <a:pt x="454" y="114"/>
                    </a:lnTo>
                    <a:lnTo>
                      <a:pt x="454" y="0"/>
                    </a:lnTo>
                    <a:lnTo>
                      <a:pt x="114" y="0"/>
                    </a:lnTo>
                    <a:lnTo>
                      <a:pt x="114" y="340"/>
                    </a:lnTo>
                    <a:lnTo>
                      <a:pt x="0" y="340"/>
                    </a:lnTo>
                    <a:lnTo>
                      <a:pt x="0" y="454"/>
                    </a:lnTo>
                    <a:lnTo>
                      <a:pt x="114" y="454"/>
                    </a:lnTo>
                    <a:lnTo>
                      <a:pt x="114" y="681"/>
                    </a:lnTo>
                    <a:lnTo>
                      <a:pt x="340" y="681"/>
                    </a:lnTo>
                    <a:lnTo>
                      <a:pt x="340" y="454"/>
                    </a:lnTo>
                    <a:lnTo>
                      <a:pt x="454" y="454"/>
                    </a:lnTo>
                    <a:lnTo>
                      <a:pt x="454" y="567"/>
                    </a:lnTo>
                    <a:lnTo>
                      <a:pt x="567" y="567"/>
                    </a:lnTo>
                    <a:lnTo>
                      <a:pt x="567" y="340"/>
                    </a:lnTo>
                    <a:lnTo>
                      <a:pt x="1021" y="340"/>
                    </a:lnTo>
                    <a:lnTo>
                      <a:pt x="1021" y="227"/>
                    </a:lnTo>
                    <a:lnTo>
                      <a:pt x="1134" y="227"/>
                    </a:lnTo>
                    <a:lnTo>
                      <a:pt x="1134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3" name="Freeform 141"/>
              <p:cNvSpPr>
                <a:spLocks/>
              </p:cNvSpPr>
              <p:nvPr/>
            </p:nvSpPr>
            <p:spPr bwMode="auto">
              <a:xfrm>
                <a:off x="1310" y="4838"/>
                <a:ext cx="567" cy="341"/>
              </a:xfrm>
              <a:custGeom>
                <a:avLst/>
                <a:gdLst>
                  <a:gd name="T0" fmla="*/ 567 w 567"/>
                  <a:gd name="T1" fmla="*/ 0 h 341"/>
                  <a:gd name="T2" fmla="*/ 227 w 567"/>
                  <a:gd name="T3" fmla="*/ 0 h 341"/>
                  <a:gd name="T4" fmla="*/ 227 w 567"/>
                  <a:gd name="T5" fmla="*/ 114 h 341"/>
                  <a:gd name="T6" fmla="*/ 0 w 567"/>
                  <a:gd name="T7" fmla="*/ 114 h 341"/>
                  <a:gd name="T8" fmla="*/ 0 w 567"/>
                  <a:gd name="T9" fmla="*/ 341 h 341"/>
                  <a:gd name="T10" fmla="*/ 567 w 567"/>
                  <a:gd name="T11" fmla="*/ 341 h 341"/>
                  <a:gd name="T12" fmla="*/ 567 w 567"/>
                  <a:gd name="T13" fmla="*/ 0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67" h="341">
                    <a:moveTo>
                      <a:pt x="567" y="0"/>
                    </a:moveTo>
                    <a:lnTo>
                      <a:pt x="227" y="0"/>
                    </a:lnTo>
                    <a:lnTo>
                      <a:pt x="227" y="114"/>
                    </a:lnTo>
                    <a:lnTo>
                      <a:pt x="0" y="114"/>
                    </a:lnTo>
                    <a:lnTo>
                      <a:pt x="0" y="341"/>
                    </a:lnTo>
                    <a:lnTo>
                      <a:pt x="567" y="341"/>
                    </a:lnTo>
                    <a:lnTo>
                      <a:pt x="56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5" name="Freeform 143"/>
              <p:cNvSpPr>
                <a:spLocks/>
              </p:cNvSpPr>
              <p:nvPr/>
            </p:nvSpPr>
            <p:spPr bwMode="auto">
              <a:xfrm>
                <a:off x="1310" y="4838"/>
                <a:ext cx="1021" cy="1021"/>
              </a:xfrm>
              <a:custGeom>
                <a:avLst/>
                <a:gdLst>
                  <a:gd name="T0" fmla="*/ 681 w 1021"/>
                  <a:gd name="T1" fmla="*/ 0 h 1021"/>
                  <a:gd name="T2" fmla="*/ 567 w 1021"/>
                  <a:gd name="T3" fmla="*/ 0 h 1021"/>
                  <a:gd name="T4" fmla="*/ 567 w 1021"/>
                  <a:gd name="T5" fmla="*/ 341 h 1021"/>
                  <a:gd name="T6" fmla="*/ 0 w 1021"/>
                  <a:gd name="T7" fmla="*/ 341 h 1021"/>
                  <a:gd name="T8" fmla="*/ 0 w 1021"/>
                  <a:gd name="T9" fmla="*/ 794 h 1021"/>
                  <a:gd name="T10" fmla="*/ 114 w 1021"/>
                  <a:gd name="T11" fmla="*/ 794 h 1021"/>
                  <a:gd name="T12" fmla="*/ 114 w 1021"/>
                  <a:gd name="T13" fmla="*/ 908 h 1021"/>
                  <a:gd name="T14" fmla="*/ 227 w 1021"/>
                  <a:gd name="T15" fmla="*/ 908 h 1021"/>
                  <a:gd name="T16" fmla="*/ 227 w 1021"/>
                  <a:gd name="T17" fmla="*/ 794 h 1021"/>
                  <a:gd name="T18" fmla="*/ 681 w 1021"/>
                  <a:gd name="T19" fmla="*/ 794 h 1021"/>
                  <a:gd name="T20" fmla="*/ 681 w 1021"/>
                  <a:gd name="T21" fmla="*/ 908 h 1021"/>
                  <a:gd name="T22" fmla="*/ 794 w 1021"/>
                  <a:gd name="T23" fmla="*/ 908 h 1021"/>
                  <a:gd name="T24" fmla="*/ 794 w 1021"/>
                  <a:gd name="T25" fmla="*/ 1021 h 1021"/>
                  <a:gd name="T26" fmla="*/ 1021 w 1021"/>
                  <a:gd name="T27" fmla="*/ 1021 h 1021"/>
                  <a:gd name="T28" fmla="*/ 1021 w 1021"/>
                  <a:gd name="T29" fmla="*/ 794 h 1021"/>
                  <a:gd name="T30" fmla="*/ 908 w 1021"/>
                  <a:gd name="T31" fmla="*/ 794 h 1021"/>
                  <a:gd name="T32" fmla="*/ 908 w 1021"/>
                  <a:gd name="T33" fmla="*/ 681 h 1021"/>
                  <a:gd name="T34" fmla="*/ 794 w 1021"/>
                  <a:gd name="T35" fmla="*/ 681 h 1021"/>
                  <a:gd name="T36" fmla="*/ 794 w 1021"/>
                  <a:gd name="T37" fmla="*/ 341 h 1021"/>
                  <a:gd name="T38" fmla="*/ 908 w 1021"/>
                  <a:gd name="T39" fmla="*/ 341 h 1021"/>
                  <a:gd name="T40" fmla="*/ 1021 w 1021"/>
                  <a:gd name="T41" fmla="*/ 341 h 1021"/>
                  <a:gd name="T42" fmla="*/ 1021 w 1021"/>
                  <a:gd name="T43" fmla="*/ 114 h 1021"/>
                  <a:gd name="T44" fmla="*/ 681 w 1021"/>
                  <a:gd name="T45" fmla="*/ 114 h 1021"/>
                  <a:gd name="T46" fmla="*/ 681 w 1021"/>
                  <a:gd name="T47" fmla="*/ 0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21" h="1021">
                    <a:moveTo>
                      <a:pt x="681" y="0"/>
                    </a:moveTo>
                    <a:lnTo>
                      <a:pt x="567" y="0"/>
                    </a:lnTo>
                    <a:lnTo>
                      <a:pt x="567" y="341"/>
                    </a:lnTo>
                    <a:lnTo>
                      <a:pt x="0" y="341"/>
                    </a:lnTo>
                    <a:lnTo>
                      <a:pt x="0" y="794"/>
                    </a:lnTo>
                    <a:lnTo>
                      <a:pt x="114" y="794"/>
                    </a:lnTo>
                    <a:lnTo>
                      <a:pt x="114" y="908"/>
                    </a:lnTo>
                    <a:lnTo>
                      <a:pt x="227" y="908"/>
                    </a:lnTo>
                    <a:lnTo>
                      <a:pt x="227" y="794"/>
                    </a:lnTo>
                    <a:lnTo>
                      <a:pt x="681" y="794"/>
                    </a:lnTo>
                    <a:lnTo>
                      <a:pt x="681" y="908"/>
                    </a:lnTo>
                    <a:lnTo>
                      <a:pt x="794" y="908"/>
                    </a:lnTo>
                    <a:lnTo>
                      <a:pt x="794" y="1021"/>
                    </a:lnTo>
                    <a:lnTo>
                      <a:pt x="1021" y="1021"/>
                    </a:lnTo>
                    <a:lnTo>
                      <a:pt x="1021" y="794"/>
                    </a:lnTo>
                    <a:lnTo>
                      <a:pt x="908" y="794"/>
                    </a:lnTo>
                    <a:lnTo>
                      <a:pt x="908" y="681"/>
                    </a:lnTo>
                    <a:lnTo>
                      <a:pt x="794" y="681"/>
                    </a:lnTo>
                    <a:lnTo>
                      <a:pt x="794" y="341"/>
                    </a:lnTo>
                    <a:lnTo>
                      <a:pt x="908" y="341"/>
                    </a:lnTo>
                    <a:lnTo>
                      <a:pt x="1021" y="341"/>
                    </a:lnTo>
                    <a:lnTo>
                      <a:pt x="1021" y="114"/>
                    </a:lnTo>
                    <a:lnTo>
                      <a:pt x="681" y="114"/>
                    </a:lnTo>
                    <a:lnTo>
                      <a:pt x="68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7" name="Freeform 145"/>
              <p:cNvSpPr>
                <a:spLocks/>
              </p:cNvSpPr>
              <p:nvPr/>
            </p:nvSpPr>
            <p:spPr bwMode="auto">
              <a:xfrm>
                <a:off x="743" y="5179"/>
                <a:ext cx="681" cy="567"/>
              </a:xfrm>
              <a:custGeom>
                <a:avLst/>
                <a:gdLst>
                  <a:gd name="T0" fmla="*/ 681 w 681"/>
                  <a:gd name="T1" fmla="*/ 567 h 567"/>
                  <a:gd name="T2" fmla="*/ 454 w 681"/>
                  <a:gd name="T3" fmla="*/ 567 h 567"/>
                  <a:gd name="T4" fmla="*/ 454 w 681"/>
                  <a:gd name="T5" fmla="*/ 453 h 567"/>
                  <a:gd name="T6" fmla="*/ 341 w 681"/>
                  <a:gd name="T7" fmla="*/ 453 h 567"/>
                  <a:gd name="T8" fmla="*/ 341 w 681"/>
                  <a:gd name="T9" fmla="*/ 340 h 567"/>
                  <a:gd name="T10" fmla="*/ 227 w 681"/>
                  <a:gd name="T11" fmla="*/ 340 h 567"/>
                  <a:gd name="T12" fmla="*/ 227 w 681"/>
                  <a:gd name="T13" fmla="*/ 453 h 567"/>
                  <a:gd name="T14" fmla="*/ 114 w 681"/>
                  <a:gd name="T15" fmla="*/ 453 h 567"/>
                  <a:gd name="T16" fmla="*/ 114 w 681"/>
                  <a:gd name="T17" fmla="*/ 567 h 567"/>
                  <a:gd name="T18" fmla="*/ 0 w 681"/>
                  <a:gd name="T19" fmla="*/ 567 h 567"/>
                  <a:gd name="T20" fmla="*/ 0 w 681"/>
                  <a:gd name="T21" fmla="*/ 226 h 567"/>
                  <a:gd name="T22" fmla="*/ 114 w 681"/>
                  <a:gd name="T23" fmla="*/ 226 h 567"/>
                  <a:gd name="T24" fmla="*/ 114 w 681"/>
                  <a:gd name="T25" fmla="*/ 0 h 567"/>
                  <a:gd name="T26" fmla="*/ 454 w 681"/>
                  <a:gd name="T27" fmla="*/ 0 h 567"/>
                  <a:gd name="T28" fmla="*/ 454 w 681"/>
                  <a:gd name="T29" fmla="*/ 113 h 567"/>
                  <a:gd name="T30" fmla="*/ 567 w 681"/>
                  <a:gd name="T31" fmla="*/ 113 h 567"/>
                  <a:gd name="T32" fmla="*/ 567 w 681"/>
                  <a:gd name="T33" fmla="*/ 453 h 567"/>
                  <a:gd name="T34" fmla="*/ 681 w 681"/>
                  <a:gd name="T35" fmla="*/ 453 h 567"/>
                  <a:gd name="T36" fmla="*/ 681 w 681"/>
                  <a:gd name="T37" fmla="*/ 56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81" h="567">
                    <a:moveTo>
                      <a:pt x="681" y="567"/>
                    </a:moveTo>
                    <a:lnTo>
                      <a:pt x="454" y="567"/>
                    </a:lnTo>
                    <a:lnTo>
                      <a:pt x="454" y="453"/>
                    </a:lnTo>
                    <a:lnTo>
                      <a:pt x="341" y="453"/>
                    </a:lnTo>
                    <a:lnTo>
                      <a:pt x="341" y="340"/>
                    </a:lnTo>
                    <a:lnTo>
                      <a:pt x="227" y="340"/>
                    </a:lnTo>
                    <a:lnTo>
                      <a:pt x="227" y="453"/>
                    </a:lnTo>
                    <a:lnTo>
                      <a:pt x="114" y="453"/>
                    </a:lnTo>
                    <a:lnTo>
                      <a:pt x="114" y="567"/>
                    </a:lnTo>
                    <a:lnTo>
                      <a:pt x="0" y="567"/>
                    </a:lnTo>
                    <a:lnTo>
                      <a:pt x="0" y="226"/>
                    </a:lnTo>
                    <a:lnTo>
                      <a:pt x="114" y="226"/>
                    </a:lnTo>
                    <a:lnTo>
                      <a:pt x="114" y="0"/>
                    </a:lnTo>
                    <a:lnTo>
                      <a:pt x="454" y="0"/>
                    </a:lnTo>
                    <a:lnTo>
                      <a:pt x="454" y="113"/>
                    </a:lnTo>
                    <a:lnTo>
                      <a:pt x="567" y="113"/>
                    </a:lnTo>
                    <a:lnTo>
                      <a:pt x="567" y="453"/>
                    </a:lnTo>
                    <a:lnTo>
                      <a:pt x="681" y="453"/>
                    </a:lnTo>
                    <a:lnTo>
                      <a:pt x="681" y="56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8" name="Freeform 146"/>
              <p:cNvSpPr>
                <a:spLocks/>
              </p:cNvSpPr>
              <p:nvPr/>
            </p:nvSpPr>
            <p:spPr bwMode="auto">
              <a:xfrm>
                <a:off x="857" y="4045"/>
                <a:ext cx="680" cy="1247"/>
              </a:xfrm>
              <a:custGeom>
                <a:avLst/>
                <a:gdLst>
                  <a:gd name="T0" fmla="*/ 680 w 680"/>
                  <a:gd name="T1" fmla="*/ 340 h 1247"/>
                  <a:gd name="T2" fmla="*/ 680 w 680"/>
                  <a:gd name="T3" fmla="*/ 907 h 1247"/>
                  <a:gd name="T4" fmla="*/ 453 w 680"/>
                  <a:gd name="T5" fmla="*/ 907 h 1247"/>
                  <a:gd name="T6" fmla="*/ 453 w 680"/>
                  <a:gd name="T7" fmla="*/ 1247 h 1247"/>
                  <a:gd name="T8" fmla="*/ 340 w 680"/>
                  <a:gd name="T9" fmla="*/ 1247 h 1247"/>
                  <a:gd name="T10" fmla="*/ 340 w 680"/>
                  <a:gd name="T11" fmla="*/ 1134 h 1247"/>
                  <a:gd name="T12" fmla="*/ 113 w 680"/>
                  <a:gd name="T13" fmla="*/ 1134 h 1247"/>
                  <a:gd name="T14" fmla="*/ 113 w 680"/>
                  <a:gd name="T15" fmla="*/ 1020 h 1247"/>
                  <a:gd name="T16" fmla="*/ 227 w 680"/>
                  <a:gd name="T17" fmla="*/ 1020 h 1247"/>
                  <a:gd name="T18" fmla="*/ 227 w 680"/>
                  <a:gd name="T19" fmla="*/ 907 h 1247"/>
                  <a:gd name="T20" fmla="*/ 0 w 680"/>
                  <a:gd name="T21" fmla="*/ 907 h 1247"/>
                  <a:gd name="T22" fmla="*/ 0 w 680"/>
                  <a:gd name="T23" fmla="*/ 793 h 1247"/>
                  <a:gd name="T24" fmla="*/ 113 w 680"/>
                  <a:gd name="T25" fmla="*/ 793 h 1247"/>
                  <a:gd name="T26" fmla="*/ 113 w 680"/>
                  <a:gd name="T27" fmla="*/ 340 h 1247"/>
                  <a:gd name="T28" fmla="*/ 0 w 680"/>
                  <a:gd name="T29" fmla="*/ 340 h 1247"/>
                  <a:gd name="T30" fmla="*/ 0 w 680"/>
                  <a:gd name="T31" fmla="*/ 0 h 1247"/>
                  <a:gd name="T32" fmla="*/ 113 w 680"/>
                  <a:gd name="T33" fmla="*/ 0 h 1247"/>
                  <a:gd name="T34" fmla="*/ 113 w 680"/>
                  <a:gd name="T35" fmla="*/ 113 h 1247"/>
                  <a:gd name="T36" fmla="*/ 340 w 680"/>
                  <a:gd name="T37" fmla="*/ 113 h 1247"/>
                  <a:gd name="T38" fmla="*/ 340 w 680"/>
                  <a:gd name="T39" fmla="*/ 340 h 1247"/>
                  <a:gd name="T40" fmla="*/ 680 w 680"/>
                  <a:gd name="T41" fmla="*/ 340 h 1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680" h="1247">
                    <a:moveTo>
                      <a:pt x="680" y="340"/>
                    </a:moveTo>
                    <a:lnTo>
                      <a:pt x="680" y="907"/>
                    </a:lnTo>
                    <a:lnTo>
                      <a:pt x="453" y="907"/>
                    </a:lnTo>
                    <a:lnTo>
                      <a:pt x="453" y="1247"/>
                    </a:lnTo>
                    <a:lnTo>
                      <a:pt x="340" y="1247"/>
                    </a:lnTo>
                    <a:lnTo>
                      <a:pt x="340" y="1134"/>
                    </a:lnTo>
                    <a:lnTo>
                      <a:pt x="113" y="1134"/>
                    </a:lnTo>
                    <a:lnTo>
                      <a:pt x="113" y="1020"/>
                    </a:lnTo>
                    <a:lnTo>
                      <a:pt x="227" y="1020"/>
                    </a:lnTo>
                    <a:lnTo>
                      <a:pt x="227" y="907"/>
                    </a:lnTo>
                    <a:lnTo>
                      <a:pt x="0" y="907"/>
                    </a:lnTo>
                    <a:lnTo>
                      <a:pt x="0" y="793"/>
                    </a:lnTo>
                    <a:lnTo>
                      <a:pt x="113" y="793"/>
                    </a:lnTo>
                    <a:lnTo>
                      <a:pt x="113" y="340"/>
                    </a:lnTo>
                    <a:lnTo>
                      <a:pt x="0" y="340"/>
                    </a:lnTo>
                    <a:lnTo>
                      <a:pt x="0" y="0"/>
                    </a:lnTo>
                    <a:lnTo>
                      <a:pt x="113" y="0"/>
                    </a:lnTo>
                    <a:lnTo>
                      <a:pt x="113" y="113"/>
                    </a:lnTo>
                    <a:lnTo>
                      <a:pt x="340" y="113"/>
                    </a:lnTo>
                    <a:lnTo>
                      <a:pt x="340" y="340"/>
                    </a:lnTo>
                    <a:lnTo>
                      <a:pt x="680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9" name="Freeform 147"/>
              <p:cNvSpPr>
                <a:spLocks/>
              </p:cNvSpPr>
              <p:nvPr/>
            </p:nvSpPr>
            <p:spPr bwMode="auto">
              <a:xfrm>
                <a:off x="630" y="3251"/>
                <a:ext cx="1814" cy="1701"/>
              </a:xfrm>
              <a:custGeom>
                <a:avLst/>
                <a:gdLst>
                  <a:gd name="T0" fmla="*/ 1588 w 1814"/>
                  <a:gd name="T1" fmla="*/ 1701 h 1701"/>
                  <a:gd name="T2" fmla="*/ 1588 w 1814"/>
                  <a:gd name="T3" fmla="*/ 1361 h 1701"/>
                  <a:gd name="T4" fmla="*/ 1474 w 1814"/>
                  <a:gd name="T5" fmla="*/ 1361 h 1701"/>
                  <a:gd name="T6" fmla="*/ 1474 w 1814"/>
                  <a:gd name="T7" fmla="*/ 907 h 1701"/>
                  <a:gd name="T8" fmla="*/ 1588 w 1814"/>
                  <a:gd name="T9" fmla="*/ 907 h 1701"/>
                  <a:gd name="T10" fmla="*/ 1588 w 1814"/>
                  <a:gd name="T11" fmla="*/ 794 h 1701"/>
                  <a:gd name="T12" fmla="*/ 1814 w 1814"/>
                  <a:gd name="T13" fmla="*/ 794 h 1701"/>
                  <a:gd name="T14" fmla="*/ 1814 w 1814"/>
                  <a:gd name="T15" fmla="*/ 680 h 1701"/>
                  <a:gd name="T16" fmla="*/ 1701 w 1814"/>
                  <a:gd name="T17" fmla="*/ 680 h 1701"/>
                  <a:gd name="T18" fmla="*/ 1701 w 1814"/>
                  <a:gd name="T19" fmla="*/ 567 h 1701"/>
                  <a:gd name="T20" fmla="*/ 1361 w 1814"/>
                  <a:gd name="T21" fmla="*/ 567 h 1701"/>
                  <a:gd name="T22" fmla="*/ 1361 w 1814"/>
                  <a:gd name="T23" fmla="*/ 680 h 1701"/>
                  <a:gd name="T24" fmla="*/ 1247 w 1814"/>
                  <a:gd name="T25" fmla="*/ 680 h 1701"/>
                  <a:gd name="T26" fmla="*/ 1247 w 1814"/>
                  <a:gd name="T27" fmla="*/ 567 h 1701"/>
                  <a:gd name="T28" fmla="*/ 1134 w 1814"/>
                  <a:gd name="T29" fmla="*/ 567 h 1701"/>
                  <a:gd name="T30" fmla="*/ 1134 w 1814"/>
                  <a:gd name="T31" fmla="*/ 453 h 1701"/>
                  <a:gd name="T32" fmla="*/ 1021 w 1814"/>
                  <a:gd name="T33" fmla="*/ 453 h 1701"/>
                  <a:gd name="T34" fmla="*/ 1021 w 1814"/>
                  <a:gd name="T35" fmla="*/ 340 h 1701"/>
                  <a:gd name="T36" fmla="*/ 907 w 1814"/>
                  <a:gd name="T37" fmla="*/ 340 h 1701"/>
                  <a:gd name="T38" fmla="*/ 907 w 1814"/>
                  <a:gd name="T39" fmla="*/ 113 h 1701"/>
                  <a:gd name="T40" fmla="*/ 794 w 1814"/>
                  <a:gd name="T41" fmla="*/ 113 h 1701"/>
                  <a:gd name="T42" fmla="*/ 794 w 1814"/>
                  <a:gd name="T43" fmla="*/ 0 h 1701"/>
                  <a:gd name="T44" fmla="*/ 680 w 1814"/>
                  <a:gd name="T45" fmla="*/ 0 h 1701"/>
                  <a:gd name="T46" fmla="*/ 680 w 1814"/>
                  <a:gd name="T47" fmla="*/ 340 h 1701"/>
                  <a:gd name="T48" fmla="*/ 567 w 1814"/>
                  <a:gd name="T49" fmla="*/ 340 h 1701"/>
                  <a:gd name="T50" fmla="*/ 567 w 1814"/>
                  <a:gd name="T51" fmla="*/ 453 h 1701"/>
                  <a:gd name="T52" fmla="*/ 454 w 1814"/>
                  <a:gd name="T53" fmla="*/ 453 h 1701"/>
                  <a:gd name="T54" fmla="*/ 454 w 1814"/>
                  <a:gd name="T55" fmla="*/ 567 h 1701"/>
                  <a:gd name="T56" fmla="*/ 227 w 1814"/>
                  <a:gd name="T57" fmla="*/ 567 h 1701"/>
                  <a:gd name="T58" fmla="*/ 227 w 1814"/>
                  <a:gd name="T59" fmla="*/ 453 h 1701"/>
                  <a:gd name="T60" fmla="*/ 0 w 1814"/>
                  <a:gd name="T61" fmla="*/ 453 h 1701"/>
                  <a:gd name="T62" fmla="*/ 0 w 1814"/>
                  <a:gd name="T63" fmla="*/ 567 h 1701"/>
                  <a:gd name="T64" fmla="*/ 113 w 1814"/>
                  <a:gd name="T65" fmla="*/ 567 h 1701"/>
                  <a:gd name="T66" fmla="*/ 113 w 1814"/>
                  <a:gd name="T67" fmla="*/ 794 h 1701"/>
                  <a:gd name="T68" fmla="*/ 340 w 1814"/>
                  <a:gd name="T69" fmla="*/ 794 h 1701"/>
                  <a:gd name="T70" fmla="*/ 340 w 1814"/>
                  <a:gd name="T71" fmla="*/ 907 h 1701"/>
                  <a:gd name="T72" fmla="*/ 567 w 1814"/>
                  <a:gd name="T73" fmla="*/ 907 h 1701"/>
                  <a:gd name="T74" fmla="*/ 567 w 1814"/>
                  <a:gd name="T75" fmla="*/ 1134 h 1701"/>
                  <a:gd name="T76" fmla="*/ 907 w 1814"/>
                  <a:gd name="T77" fmla="*/ 1134 h 1701"/>
                  <a:gd name="T78" fmla="*/ 907 w 1814"/>
                  <a:gd name="T79" fmla="*/ 1587 h 1701"/>
                  <a:gd name="T80" fmla="*/ 1361 w 1814"/>
                  <a:gd name="T81" fmla="*/ 1587 h 1701"/>
                  <a:gd name="T82" fmla="*/ 1361 w 1814"/>
                  <a:gd name="T83" fmla="*/ 1701 h 1701"/>
                  <a:gd name="T84" fmla="*/ 1588 w 1814"/>
                  <a:gd name="T85" fmla="*/ 1701 h 1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814" h="1701">
                    <a:moveTo>
                      <a:pt x="1588" y="1701"/>
                    </a:moveTo>
                    <a:lnTo>
                      <a:pt x="1588" y="1361"/>
                    </a:lnTo>
                    <a:lnTo>
                      <a:pt x="1474" y="1361"/>
                    </a:lnTo>
                    <a:lnTo>
                      <a:pt x="1474" y="907"/>
                    </a:lnTo>
                    <a:lnTo>
                      <a:pt x="1588" y="907"/>
                    </a:lnTo>
                    <a:lnTo>
                      <a:pt x="1588" y="794"/>
                    </a:lnTo>
                    <a:lnTo>
                      <a:pt x="1814" y="794"/>
                    </a:lnTo>
                    <a:lnTo>
                      <a:pt x="1814" y="680"/>
                    </a:lnTo>
                    <a:lnTo>
                      <a:pt x="1701" y="680"/>
                    </a:lnTo>
                    <a:lnTo>
                      <a:pt x="1701" y="567"/>
                    </a:lnTo>
                    <a:lnTo>
                      <a:pt x="1361" y="567"/>
                    </a:lnTo>
                    <a:lnTo>
                      <a:pt x="1361" y="680"/>
                    </a:lnTo>
                    <a:lnTo>
                      <a:pt x="1247" y="680"/>
                    </a:lnTo>
                    <a:lnTo>
                      <a:pt x="1247" y="567"/>
                    </a:lnTo>
                    <a:lnTo>
                      <a:pt x="1134" y="567"/>
                    </a:lnTo>
                    <a:lnTo>
                      <a:pt x="1134" y="453"/>
                    </a:lnTo>
                    <a:lnTo>
                      <a:pt x="1021" y="453"/>
                    </a:lnTo>
                    <a:lnTo>
                      <a:pt x="1021" y="340"/>
                    </a:lnTo>
                    <a:lnTo>
                      <a:pt x="907" y="340"/>
                    </a:lnTo>
                    <a:lnTo>
                      <a:pt x="907" y="113"/>
                    </a:lnTo>
                    <a:lnTo>
                      <a:pt x="794" y="113"/>
                    </a:lnTo>
                    <a:lnTo>
                      <a:pt x="794" y="0"/>
                    </a:lnTo>
                    <a:lnTo>
                      <a:pt x="680" y="0"/>
                    </a:lnTo>
                    <a:lnTo>
                      <a:pt x="680" y="340"/>
                    </a:lnTo>
                    <a:lnTo>
                      <a:pt x="567" y="340"/>
                    </a:lnTo>
                    <a:lnTo>
                      <a:pt x="567" y="453"/>
                    </a:lnTo>
                    <a:lnTo>
                      <a:pt x="454" y="453"/>
                    </a:lnTo>
                    <a:lnTo>
                      <a:pt x="454" y="567"/>
                    </a:lnTo>
                    <a:lnTo>
                      <a:pt x="227" y="567"/>
                    </a:lnTo>
                    <a:lnTo>
                      <a:pt x="227" y="453"/>
                    </a:lnTo>
                    <a:lnTo>
                      <a:pt x="0" y="453"/>
                    </a:lnTo>
                    <a:lnTo>
                      <a:pt x="0" y="567"/>
                    </a:lnTo>
                    <a:lnTo>
                      <a:pt x="113" y="567"/>
                    </a:lnTo>
                    <a:lnTo>
                      <a:pt x="113" y="794"/>
                    </a:lnTo>
                    <a:lnTo>
                      <a:pt x="340" y="794"/>
                    </a:lnTo>
                    <a:lnTo>
                      <a:pt x="340" y="907"/>
                    </a:lnTo>
                    <a:lnTo>
                      <a:pt x="567" y="907"/>
                    </a:lnTo>
                    <a:lnTo>
                      <a:pt x="567" y="1134"/>
                    </a:lnTo>
                    <a:lnTo>
                      <a:pt x="907" y="1134"/>
                    </a:lnTo>
                    <a:lnTo>
                      <a:pt x="907" y="1587"/>
                    </a:lnTo>
                    <a:lnTo>
                      <a:pt x="1361" y="1587"/>
                    </a:lnTo>
                    <a:lnTo>
                      <a:pt x="1361" y="1701"/>
                    </a:lnTo>
                    <a:lnTo>
                      <a:pt x="1588" y="170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0" name="Freeform 148"/>
              <p:cNvSpPr>
                <a:spLocks/>
              </p:cNvSpPr>
              <p:nvPr/>
            </p:nvSpPr>
            <p:spPr bwMode="auto">
              <a:xfrm>
                <a:off x="2104" y="3591"/>
                <a:ext cx="907" cy="1021"/>
              </a:xfrm>
              <a:custGeom>
                <a:avLst/>
                <a:gdLst>
                  <a:gd name="T0" fmla="*/ 907 w 907"/>
                  <a:gd name="T1" fmla="*/ 0 h 1021"/>
                  <a:gd name="T2" fmla="*/ 907 w 907"/>
                  <a:gd name="T3" fmla="*/ 227 h 1021"/>
                  <a:gd name="T4" fmla="*/ 794 w 907"/>
                  <a:gd name="T5" fmla="*/ 227 h 1021"/>
                  <a:gd name="T6" fmla="*/ 794 w 907"/>
                  <a:gd name="T7" fmla="*/ 454 h 1021"/>
                  <a:gd name="T8" fmla="*/ 681 w 907"/>
                  <a:gd name="T9" fmla="*/ 454 h 1021"/>
                  <a:gd name="T10" fmla="*/ 681 w 907"/>
                  <a:gd name="T11" fmla="*/ 567 h 1021"/>
                  <a:gd name="T12" fmla="*/ 567 w 907"/>
                  <a:gd name="T13" fmla="*/ 567 h 1021"/>
                  <a:gd name="T14" fmla="*/ 567 w 907"/>
                  <a:gd name="T15" fmla="*/ 794 h 1021"/>
                  <a:gd name="T16" fmla="*/ 227 w 907"/>
                  <a:gd name="T17" fmla="*/ 794 h 1021"/>
                  <a:gd name="T18" fmla="*/ 227 w 907"/>
                  <a:gd name="T19" fmla="*/ 1021 h 1021"/>
                  <a:gd name="T20" fmla="*/ 0 w 907"/>
                  <a:gd name="T21" fmla="*/ 1021 h 1021"/>
                  <a:gd name="T22" fmla="*/ 0 w 907"/>
                  <a:gd name="T23" fmla="*/ 567 h 1021"/>
                  <a:gd name="T24" fmla="*/ 114 w 907"/>
                  <a:gd name="T25" fmla="*/ 567 h 1021"/>
                  <a:gd name="T26" fmla="*/ 114 w 907"/>
                  <a:gd name="T27" fmla="*/ 454 h 1021"/>
                  <a:gd name="T28" fmla="*/ 340 w 907"/>
                  <a:gd name="T29" fmla="*/ 454 h 1021"/>
                  <a:gd name="T30" fmla="*/ 340 w 907"/>
                  <a:gd name="T31" fmla="*/ 340 h 1021"/>
                  <a:gd name="T32" fmla="*/ 454 w 907"/>
                  <a:gd name="T33" fmla="*/ 340 h 1021"/>
                  <a:gd name="T34" fmla="*/ 454 w 907"/>
                  <a:gd name="T35" fmla="*/ 227 h 1021"/>
                  <a:gd name="T36" fmla="*/ 567 w 907"/>
                  <a:gd name="T37" fmla="*/ 227 h 1021"/>
                  <a:gd name="T38" fmla="*/ 567 w 907"/>
                  <a:gd name="T39" fmla="*/ 113 h 1021"/>
                  <a:gd name="T40" fmla="*/ 794 w 907"/>
                  <a:gd name="T41" fmla="*/ 113 h 1021"/>
                  <a:gd name="T42" fmla="*/ 794 w 907"/>
                  <a:gd name="T43" fmla="*/ 0 h 1021"/>
                  <a:gd name="T44" fmla="*/ 907 w 907"/>
                  <a:gd name="T45" fmla="*/ 0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907" h="1021">
                    <a:moveTo>
                      <a:pt x="907" y="0"/>
                    </a:moveTo>
                    <a:lnTo>
                      <a:pt x="907" y="227"/>
                    </a:lnTo>
                    <a:lnTo>
                      <a:pt x="794" y="227"/>
                    </a:lnTo>
                    <a:lnTo>
                      <a:pt x="794" y="454"/>
                    </a:lnTo>
                    <a:lnTo>
                      <a:pt x="681" y="454"/>
                    </a:lnTo>
                    <a:lnTo>
                      <a:pt x="681" y="567"/>
                    </a:lnTo>
                    <a:lnTo>
                      <a:pt x="567" y="567"/>
                    </a:lnTo>
                    <a:lnTo>
                      <a:pt x="567" y="794"/>
                    </a:lnTo>
                    <a:lnTo>
                      <a:pt x="227" y="794"/>
                    </a:lnTo>
                    <a:lnTo>
                      <a:pt x="227" y="1021"/>
                    </a:lnTo>
                    <a:lnTo>
                      <a:pt x="0" y="1021"/>
                    </a:lnTo>
                    <a:lnTo>
                      <a:pt x="0" y="567"/>
                    </a:lnTo>
                    <a:lnTo>
                      <a:pt x="114" y="567"/>
                    </a:lnTo>
                    <a:lnTo>
                      <a:pt x="114" y="454"/>
                    </a:lnTo>
                    <a:lnTo>
                      <a:pt x="340" y="454"/>
                    </a:lnTo>
                    <a:lnTo>
                      <a:pt x="340" y="340"/>
                    </a:lnTo>
                    <a:lnTo>
                      <a:pt x="454" y="340"/>
                    </a:lnTo>
                    <a:lnTo>
                      <a:pt x="454" y="227"/>
                    </a:lnTo>
                    <a:lnTo>
                      <a:pt x="567" y="227"/>
                    </a:lnTo>
                    <a:lnTo>
                      <a:pt x="567" y="113"/>
                    </a:lnTo>
                    <a:lnTo>
                      <a:pt x="794" y="113"/>
                    </a:lnTo>
                    <a:lnTo>
                      <a:pt x="794" y="0"/>
                    </a:lnTo>
                    <a:lnTo>
                      <a:pt x="90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1" name="Freeform 149"/>
              <p:cNvSpPr>
                <a:spLocks/>
              </p:cNvSpPr>
              <p:nvPr/>
            </p:nvSpPr>
            <p:spPr bwMode="auto">
              <a:xfrm>
                <a:off x="1424" y="2230"/>
                <a:ext cx="907" cy="907"/>
              </a:xfrm>
              <a:custGeom>
                <a:avLst/>
                <a:gdLst>
                  <a:gd name="T0" fmla="*/ 794 w 907"/>
                  <a:gd name="T1" fmla="*/ 0 h 907"/>
                  <a:gd name="T2" fmla="*/ 0 w 907"/>
                  <a:gd name="T3" fmla="*/ 0 h 907"/>
                  <a:gd name="T4" fmla="*/ 0 w 907"/>
                  <a:gd name="T5" fmla="*/ 114 h 907"/>
                  <a:gd name="T6" fmla="*/ 113 w 907"/>
                  <a:gd name="T7" fmla="*/ 114 h 907"/>
                  <a:gd name="T8" fmla="*/ 113 w 907"/>
                  <a:gd name="T9" fmla="*/ 340 h 907"/>
                  <a:gd name="T10" fmla="*/ 227 w 907"/>
                  <a:gd name="T11" fmla="*/ 340 h 907"/>
                  <a:gd name="T12" fmla="*/ 227 w 907"/>
                  <a:gd name="T13" fmla="*/ 567 h 907"/>
                  <a:gd name="T14" fmla="*/ 340 w 907"/>
                  <a:gd name="T15" fmla="*/ 567 h 907"/>
                  <a:gd name="T16" fmla="*/ 340 w 907"/>
                  <a:gd name="T17" fmla="*/ 681 h 907"/>
                  <a:gd name="T18" fmla="*/ 453 w 907"/>
                  <a:gd name="T19" fmla="*/ 681 h 907"/>
                  <a:gd name="T20" fmla="*/ 453 w 907"/>
                  <a:gd name="T21" fmla="*/ 794 h 907"/>
                  <a:gd name="T22" fmla="*/ 680 w 907"/>
                  <a:gd name="T23" fmla="*/ 794 h 907"/>
                  <a:gd name="T24" fmla="*/ 680 w 907"/>
                  <a:gd name="T25" fmla="*/ 907 h 907"/>
                  <a:gd name="T26" fmla="*/ 794 w 907"/>
                  <a:gd name="T27" fmla="*/ 907 h 907"/>
                  <a:gd name="T28" fmla="*/ 794 w 907"/>
                  <a:gd name="T29" fmla="*/ 794 h 907"/>
                  <a:gd name="T30" fmla="*/ 907 w 907"/>
                  <a:gd name="T31" fmla="*/ 794 h 907"/>
                  <a:gd name="T32" fmla="*/ 907 w 907"/>
                  <a:gd name="T33" fmla="*/ 681 h 907"/>
                  <a:gd name="T34" fmla="*/ 794 w 907"/>
                  <a:gd name="T35" fmla="*/ 681 h 907"/>
                  <a:gd name="T36" fmla="*/ 794 w 907"/>
                  <a:gd name="T37" fmla="*/ 454 h 907"/>
                  <a:gd name="T38" fmla="*/ 680 w 907"/>
                  <a:gd name="T39" fmla="*/ 454 h 907"/>
                  <a:gd name="T40" fmla="*/ 680 w 907"/>
                  <a:gd name="T41" fmla="*/ 340 h 907"/>
                  <a:gd name="T42" fmla="*/ 794 w 907"/>
                  <a:gd name="T43" fmla="*/ 340 h 907"/>
                  <a:gd name="T44" fmla="*/ 794 w 907"/>
                  <a:gd name="T45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907" h="907">
                    <a:moveTo>
                      <a:pt x="794" y="0"/>
                    </a:moveTo>
                    <a:lnTo>
                      <a:pt x="0" y="0"/>
                    </a:lnTo>
                    <a:lnTo>
                      <a:pt x="0" y="114"/>
                    </a:lnTo>
                    <a:lnTo>
                      <a:pt x="113" y="114"/>
                    </a:lnTo>
                    <a:lnTo>
                      <a:pt x="113" y="340"/>
                    </a:lnTo>
                    <a:lnTo>
                      <a:pt x="227" y="340"/>
                    </a:lnTo>
                    <a:lnTo>
                      <a:pt x="227" y="567"/>
                    </a:lnTo>
                    <a:lnTo>
                      <a:pt x="340" y="567"/>
                    </a:lnTo>
                    <a:lnTo>
                      <a:pt x="340" y="681"/>
                    </a:lnTo>
                    <a:lnTo>
                      <a:pt x="453" y="681"/>
                    </a:lnTo>
                    <a:lnTo>
                      <a:pt x="453" y="794"/>
                    </a:lnTo>
                    <a:lnTo>
                      <a:pt x="680" y="794"/>
                    </a:lnTo>
                    <a:lnTo>
                      <a:pt x="680" y="907"/>
                    </a:lnTo>
                    <a:lnTo>
                      <a:pt x="794" y="907"/>
                    </a:lnTo>
                    <a:lnTo>
                      <a:pt x="794" y="794"/>
                    </a:lnTo>
                    <a:lnTo>
                      <a:pt x="907" y="794"/>
                    </a:lnTo>
                    <a:lnTo>
                      <a:pt x="907" y="681"/>
                    </a:lnTo>
                    <a:lnTo>
                      <a:pt x="794" y="681"/>
                    </a:lnTo>
                    <a:lnTo>
                      <a:pt x="794" y="454"/>
                    </a:lnTo>
                    <a:lnTo>
                      <a:pt x="680" y="454"/>
                    </a:lnTo>
                    <a:lnTo>
                      <a:pt x="680" y="340"/>
                    </a:lnTo>
                    <a:lnTo>
                      <a:pt x="794" y="340"/>
                    </a:lnTo>
                    <a:lnTo>
                      <a:pt x="79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3" name="Freeform 151"/>
              <p:cNvSpPr>
                <a:spLocks/>
              </p:cNvSpPr>
              <p:nvPr/>
            </p:nvSpPr>
            <p:spPr bwMode="auto">
              <a:xfrm>
                <a:off x="1424" y="2911"/>
                <a:ext cx="1814" cy="1020"/>
              </a:xfrm>
              <a:custGeom>
                <a:avLst/>
                <a:gdLst>
                  <a:gd name="T0" fmla="*/ 0 w 1814"/>
                  <a:gd name="T1" fmla="*/ 226 h 1020"/>
                  <a:gd name="T2" fmla="*/ 0 w 1814"/>
                  <a:gd name="T3" fmla="*/ 453 h 1020"/>
                  <a:gd name="T4" fmla="*/ 113 w 1814"/>
                  <a:gd name="T5" fmla="*/ 453 h 1020"/>
                  <a:gd name="T6" fmla="*/ 113 w 1814"/>
                  <a:gd name="T7" fmla="*/ 680 h 1020"/>
                  <a:gd name="T8" fmla="*/ 227 w 1814"/>
                  <a:gd name="T9" fmla="*/ 680 h 1020"/>
                  <a:gd name="T10" fmla="*/ 227 w 1814"/>
                  <a:gd name="T11" fmla="*/ 793 h 1020"/>
                  <a:gd name="T12" fmla="*/ 340 w 1814"/>
                  <a:gd name="T13" fmla="*/ 793 h 1020"/>
                  <a:gd name="T14" fmla="*/ 340 w 1814"/>
                  <a:gd name="T15" fmla="*/ 907 h 1020"/>
                  <a:gd name="T16" fmla="*/ 453 w 1814"/>
                  <a:gd name="T17" fmla="*/ 907 h 1020"/>
                  <a:gd name="T18" fmla="*/ 453 w 1814"/>
                  <a:gd name="T19" fmla="*/ 1020 h 1020"/>
                  <a:gd name="T20" fmla="*/ 567 w 1814"/>
                  <a:gd name="T21" fmla="*/ 1020 h 1020"/>
                  <a:gd name="T22" fmla="*/ 567 w 1814"/>
                  <a:gd name="T23" fmla="*/ 907 h 1020"/>
                  <a:gd name="T24" fmla="*/ 907 w 1814"/>
                  <a:gd name="T25" fmla="*/ 907 h 1020"/>
                  <a:gd name="T26" fmla="*/ 907 w 1814"/>
                  <a:gd name="T27" fmla="*/ 1020 h 1020"/>
                  <a:gd name="T28" fmla="*/ 1134 w 1814"/>
                  <a:gd name="T29" fmla="*/ 1020 h 1020"/>
                  <a:gd name="T30" fmla="*/ 1134 w 1814"/>
                  <a:gd name="T31" fmla="*/ 907 h 1020"/>
                  <a:gd name="T32" fmla="*/ 1247 w 1814"/>
                  <a:gd name="T33" fmla="*/ 907 h 1020"/>
                  <a:gd name="T34" fmla="*/ 1247 w 1814"/>
                  <a:gd name="T35" fmla="*/ 793 h 1020"/>
                  <a:gd name="T36" fmla="*/ 1474 w 1814"/>
                  <a:gd name="T37" fmla="*/ 793 h 1020"/>
                  <a:gd name="T38" fmla="*/ 1474 w 1814"/>
                  <a:gd name="T39" fmla="*/ 680 h 1020"/>
                  <a:gd name="T40" fmla="*/ 1587 w 1814"/>
                  <a:gd name="T41" fmla="*/ 680 h 1020"/>
                  <a:gd name="T42" fmla="*/ 1587 w 1814"/>
                  <a:gd name="T43" fmla="*/ 907 h 1020"/>
                  <a:gd name="T44" fmla="*/ 1701 w 1814"/>
                  <a:gd name="T45" fmla="*/ 907 h 1020"/>
                  <a:gd name="T46" fmla="*/ 1701 w 1814"/>
                  <a:gd name="T47" fmla="*/ 680 h 1020"/>
                  <a:gd name="T48" fmla="*/ 1814 w 1814"/>
                  <a:gd name="T49" fmla="*/ 680 h 1020"/>
                  <a:gd name="T50" fmla="*/ 1814 w 1814"/>
                  <a:gd name="T51" fmla="*/ 453 h 1020"/>
                  <a:gd name="T52" fmla="*/ 1587 w 1814"/>
                  <a:gd name="T53" fmla="*/ 453 h 1020"/>
                  <a:gd name="T54" fmla="*/ 1587 w 1814"/>
                  <a:gd name="T55" fmla="*/ 113 h 1020"/>
                  <a:gd name="T56" fmla="*/ 1134 w 1814"/>
                  <a:gd name="T57" fmla="*/ 113 h 1020"/>
                  <a:gd name="T58" fmla="*/ 1134 w 1814"/>
                  <a:gd name="T59" fmla="*/ 0 h 1020"/>
                  <a:gd name="T60" fmla="*/ 907 w 1814"/>
                  <a:gd name="T61" fmla="*/ 0 h 1020"/>
                  <a:gd name="T62" fmla="*/ 907 w 1814"/>
                  <a:gd name="T63" fmla="*/ 113 h 1020"/>
                  <a:gd name="T64" fmla="*/ 794 w 1814"/>
                  <a:gd name="T65" fmla="*/ 113 h 1020"/>
                  <a:gd name="T66" fmla="*/ 794 w 1814"/>
                  <a:gd name="T67" fmla="*/ 226 h 1020"/>
                  <a:gd name="T68" fmla="*/ 680 w 1814"/>
                  <a:gd name="T69" fmla="*/ 226 h 1020"/>
                  <a:gd name="T70" fmla="*/ 680 w 1814"/>
                  <a:gd name="T71" fmla="*/ 113 h 1020"/>
                  <a:gd name="T72" fmla="*/ 453 w 1814"/>
                  <a:gd name="T73" fmla="*/ 113 h 1020"/>
                  <a:gd name="T74" fmla="*/ 453 w 1814"/>
                  <a:gd name="T75" fmla="*/ 0 h 1020"/>
                  <a:gd name="T76" fmla="*/ 340 w 1814"/>
                  <a:gd name="T77" fmla="*/ 0 h 1020"/>
                  <a:gd name="T78" fmla="*/ 340 w 1814"/>
                  <a:gd name="T79" fmla="*/ 113 h 1020"/>
                  <a:gd name="T80" fmla="*/ 227 w 1814"/>
                  <a:gd name="T81" fmla="*/ 113 h 1020"/>
                  <a:gd name="T82" fmla="*/ 227 w 1814"/>
                  <a:gd name="T83" fmla="*/ 226 h 1020"/>
                  <a:gd name="T84" fmla="*/ 0 w 1814"/>
                  <a:gd name="T85" fmla="*/ 226 h 1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814" h="1020">
                    <a:moveTo>
                      <a:pt x="0" y="226"/>
                    </a:moveTo>
                    <a:lnTo>
                      <a:pt x="0" y="453"/>
                    </a:lnTo>
                    <a:lnTo>
                      <a:pt x="113" y="453"/>
                    </a:lnTo>
                    <a:lnTo>
                      <a:pt x="113" y="680"/>
                    </a:lnTo>
                    <a:lnTo>
                      <a:pt x="227" y="680"/>
                    </a:lnTo>
                    <a:lnTo>
                      <a:pt x="227" y="793"/>
                    </a:lnTo>
                    <a:lnTo>
                      <a:pt x="340" y="793"/>
                    </a:lnTo>
                    <a:lnTo>
                      <a:pt x="340" y="907"/>
                    </a:lnTo>
                    <a:lnTo>
                      <a:pt x="453" y="907"/>
                    </a:lnTo>
                    <a:lnTo>
                      <a:pt x="453" y="1020"/>
                    </a:lnTo>
                    <a:lnTo>
                      <a:pt x="567" y="1020"/>
                    </a:lnTo>
                    <a:lnTo>
                      <a:pt x="567" y="907"/>
                    </a:lnTo>
                    <a:lnTo>
                      <a:pt x="907" y="907"/>
                    </a:lnTo>
                    <a:lnTo>
                      <a:pt x="907" y="1020"/>
                    </a:lnTo>
                    <a:lnTo>
                      <a:pt x="1134" y="1020"/>
                    </a:lnTo>
                    <a:lnTo>
                      <a:pt x="1134" y="907"/>
                    </a:lnTo>
                    <a:lnTo>
                      <a:pt x="1247" y="907"/>
                    </a:lnTo>
                    <a:lnTo>
                      <a:pt x="1247" y="793"/>
                    </a:lnTo>
                    <a:lnTo>
                      <a:pt x="1474" y="793"/>
                    </a:lnTo>
                    <a:lnTo>
                      <a:pt x="1474" y="680"/>
                    </a:lnTo>
                    <a:lnTo>
                      <a:pt x="1587" y="680"/>
                    </a:lnTo>
                    <a:lnTo>
                      <a:pt x="1587" y="907"/>
                    </a:lnTo>
                    <a:lnTo>
                      <a:pt x="1701" y="907"/>
                    </a:lnTo>
                    <a:lnTo>
                      <a:pt x="1701" y="680"/>
                    </a:lnTo>
                    <a:lnTo>
                      <a:pt x="1814" y="680"/>
                    </a:lnTo>
                    <a:lnTo>
                      <a:pt x="1814" y="453"/>
                    </a:lnTo>
                    <a:lnTo>
                      <a:pt x="1587" y="453"/>
                    </a:lnTo>
                    <a:lnTo>
                      <a:pt x="1587" y="113"/>
                    </a:lnTo>
                    <a:lnTo>
                      <a:pt x="1134" y="113"/>
                    </a:lnTo>
                    <a:lnTo>
                      <a:pt x="1134" y="0"/>
                    </a:lnTo>
                    <a:lnTo>
                      <a:pt x="907" y="0"/>
                    </a:lnTo>
                    <a:lnTo>
                      <a:pt x="907" y="113"/>
                    </a:lnTo>
                    <a:lnTo>
                      <a:pt x="794" y="113"/>
                    </a:lnTo>
                    <a:lnTo>
                      <a:pt x="794" y="226"/>
                    </a:lnTo>
                    <a:lnTo>
                      <a:pt x="680" y="226"/>
                    </a:lnTo>
                    <a:lnTo>
                      <a:pt x="680" y="113"/>
                    </a:lnTo>
                    <a:lnTo>
                      <a:pt x="453" y="113"/>
                    </a:lnTo>
                    <a:lnTo>
                      <a:pt x="453" y="0"/>
                    </a:lnTo>
                    <a:lnTo>
                      <a:pt x="340" y="0"/>
                    </a:lnTo>
                    <a:lnTo>
                      <a:pt x="340" y="113"/>
                    </a:lnTo>
                    <a:lnTo>
                      <a:pt x="227" y="113"/>
                    </a:lnTo>
                    <a:lnTo>
                      <a:pt x="227" y="226"/>
                    </a:lnTo>
                    <a:lnTo>
                      <a:pt x="0" y="22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4" name="Freeform 152"/>
              <p:cNvSpPr>
                <a:spLocks/>
              </p:cNvSpPr>
              <p:nvPr/>
            </p:nvSpPr>
            <p:spPr bwMode="auto">
              <a:xfrm>
                <a:off x="2444" y="2570"/>
                <a:ext cx="908" cy="794"/>
              </a:xfrm>
              <a:custGeom>
                <a:avLst/>
                <a:gdLst>
                  <a:gd name="T0" fmla="*/ 794 w 908"/>
                  <a:gd name="T1" fmla="*/ 341 h 794"/>
                  <a:gd name="T2" fmla="*/ 794 w 908"/>
                  <a:gd name="T3" fmla="*/ 454 h 794"/>
                  <a:gd name="T4" fmla="*/ 908 w 908"/>
                  <a:gd name="T5" fmla="*/ 454 h 794"/>
                  <a:gd name="T6" fmla="*/ 908 w 908"/>
                  <a:gd name="T7" fmla="*/ 567 h 794"/>
                  <a:gd name="T8" fmla="*/ 908 w 908"/>
                  <a:gd name="T9" fmla="*/ 794 h 794"/>
                  <a:gd name="T10" fmla="*/ 567 w 908"/>
                  <a:gd name="T11" fmla="*/ 794 h 794"/>
                  <a:gd name="T12" fmla="*/ 567 w 908"/>
                  <a:gd name="T13" fmla="*/ 454 h 794"/>
                  <a:gd name="T14" fmla="*/ 114 w 908"/>
                  <a:gd name="T15" fmla="*/ 454 h 794"/>
                  <a:gd name="T16" fmla="*/ 114 w 908"/>
                  <a:gd name="T17" fmla="*/ 341 h 794"/>
                  <a:gd name="T18" fmla="*/ 0 w 908"/>
                  <a:gd name="T19" fmla="*/ 341 h 794"/>
                  <a:gd name="T20" fmla="*/ 0 w 908"/>
                  <a:gd name="T21" fmla="*/ 114 h 794"/>
                  <a:gd name="T22" fmla="*/ 114 w 908"/>
                  <a:gd name="T23" fmla="*/ 114 h 794"/>
                  <a:gd name="T24" fmla="*/ 114 w 908"/>
                  <a:gd name="T25" fmla="*/ 227 h 794"/>
                  <a:gd name="T26" fmla="*/ 227 w 908"/>
                  <a:gd name="T27" fmla="*/ 227 h 794"/>
                  <a:gd name="T28" fmla="*/ 227 w 908"/>
                  <a:gd name="T29" fmla="*/ 0 h 794"/>
                  <a:gd name="T30" fmla="*/ 454 w 908"/>
                  <a:gd name="T31" fmla="*/ 0 h 794"/>
                  <a:gd name="T32" fmla="*/ 454 w 908"/>
                  <a:gd name="T33" fmla="*/ 114 h 794"/>
                  <a:gd name="T34" fmla="*/ 681 w 908"/>
                  <a:gd name="T35" fmla="*/ 114 h 794"/>
                  <a:gd name="T36" fmla="*/ 681 w 908"/>
                  <a:gd name="T37" fmla="*/ 227 h 794"/>
                  <a:gd name="T38" fmla="*/ 794 w 908"/>
                  <a:gd name="T39" fmla="*/ 227 h 794"/>
                  <a:gd name="T40" fmla="*/ 794 w 908"/>
                  <a:gd name="T41" fmla="*/ 341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08" h="794">
                    <a:moveTo>
                      <a:pt x="794" y="341"/>
                    </a:moveTo>
                    <a:lnTo>
                      <a:pt x="794" y="454"/>
                    </a:lnTo>
                    <a:lnTo>
                      <a:pt x="908" y="454"/>
                    </a:lnTo>
                    <a:lnTo>
                      <a:pt x="908" y="567"/>
                    </a:lnTo>
                    <a:lnTo>
                      <a:pt x="908" y="794"/>
                    </a:lnTo>
                    <a:lnTo>
                      <a:pt x="567" y="794"/>
                    </a:lnTo>
                    <a:lnTo>
                      <a:pt x="567" y="454"/>
                    </a:lnTo>
                    <a:lnTo>
                      <a:pt x="114" y="454"/>
                    </a:lnTo>
                    <a:lnTo>
                      <a:pt x="114" y="341"/>
                    </a:lnTo>
                    <a:lnTo>
                      <a:pt x="0" y="341"/>
                    </a:lnTo>
                    <a:lnTo>
                      <a:pt x="0" y="114"/>
                    </a:lnTo>
                    <a:lnTo>
                      <a:pt x="114" y="114"/>
                    </a:lnTo>
                    <a:lnTo>
                      <a:pt x="114" y="227"/>
                    </a:lnTo>
                    <a:lnTo>
                      <a:pt x="227" y="227"/>
                    </a:lnTo>
                    <a:lnTo>
                      <a:pt x="227" y="0"/>
                    </a:lnTo>
                    <a:lnTo>
                      <a:pt x="454" y="0"/>
                    </a:lnTo>
                    <a:lnTo>
                      <a:pt x="454" y="114"/>
                    </a:lnTo>
                    <a:lnTo>
                      <a:pt x="681" y="114"/>
                    </a:lnTo>
                    <a:lnTo>
                      <a:pt x="681" y="227"/>
                    </a:lnTo>
                    <a:lnTo>
                      <a:pt x="794" y="227"/>
                    </a:lnTo>
                    <a:lnTo>
                      <a:pt x="794" y="34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5" name="Freeform 153"/>
              <p:cNvSpPr>
                <a:spLocks/>
              </p:cNvSpPr>
              <p:nvPr/>
            </p:nvSpPr>
            <p:spPr bwMode="auto">
              <a:xfrm>
                <a:off x="2331" y="983"/>
                <a:ext cx="907" cy="1361"/>
              </a:xfrm>
              <a:custGeom>
                <a:avLst/>
                <a:gdLst>
                  <a:gd name="T0" fmla="*/ 794 w 907"/>
                  <a:gd name="T1" fmla="*/ 227 h 1361"/>
                  <a:gd name="T2" fmla="*/ 794 w 907"/>
                  <a:gd name="T3" fmla="*/ 340 h 1361"/>
                  <a:gd name="T4" fmla="*/ 907 w 907"/>
                  <a:gd name="T5" fmla="*/ 340 h 1361"/>
                  <a:gd name="T6" fmla="*/ 907 w 907"/>
                  <a:gd name="T7" fmla="*/ 453 h 1361"/>
                  <a:gd name="T8" fmla="*/ 794 w 907"/>
                  <a:gd name="T9" fmla="*/ 453 h 1361"/>
                  <a:gd name="T10" fmla="*/ 794 w 907"/>
                  <a:gd name="T11" fmla="*/ 680 h 1361"/>
                  <a:gd name="T12" fmla="*/ 794 w 907"/>
                  <a:gd name="T13" fmla="*/ 794 h 1361"/>
                  <a:gd name="T14" fmla="*/ 680 w 907"/>
                  <a:gd name="T15" fmla="*/ 794 h 1361"/>
                  <a:gd name="T16" fmla="*/ 680 w 907"/>
                  <a:gd name="T17" fmla="*/ 907 h 1361"/>
                  <a:gd name="T18" fmla="*/ 567 w 907"/>
                  <a:gd name="T19" fmla="*/ 907 h 1361"/>
                  <a:gd name="T20" fmla="*/ 567 w 907"/>
                  <a:gd name="T21" fmla="*/ 1020 h 1361"/>
                  <a:gd name="T22" fmla="*/ 454 w 907"/>
                  <a:gd name="T23" fmla="*/ 1020 h 1361"/>
                  <a:gd name="T24" fmla="*/ 454 w 907"/>
                  <a:gd name="T25" fmla="*/ 1247 h 1361"/>
                  <a:gd name="T26" fmla="*/ 567 w 907"/>
                  <a:gd name="T27" fmla="*/ 1247 h 1361"/>
                  <a:gd name="T28" fmla="*/ 567 w 907"/>
                  <a:gd name="T29" fmla="*/ 1361 h 1361"/>
                  <a:gd name="T30" fmla="*/ 227 w 907"/>
                  <a:gd name="T31" fmla="*/ 1361 h 1361"/>
                  <a:gd name="T32" fmla="*/ 227 w 907"/>
                  <a:gd name="T33" fmla="*/ 1247 h 1361"/>
                  <a:gd name="T34" fmla="*/ 0 w 907"/>
                  <a:gd name="T35" fmla="*/ 1247 h 1361"/>
                  <a:gd name="T36" fmla="*/ 0 w 907"/>
                  <a:gd name="T37" fmla="*/ 1020 h 1361"/>
                  <a:gd name="T38" fmla="*/ 113 w 907"/>
                  <a:gd name="T39" fmla="*/ 1020 h 1361"/>
                  <a:gd name="T40" fmla="*/ 113 w 907"/>
                  <a:gd name="T41" fmla="*/ 680 h 1361"/>
                  <a:gd name="T42" fmla="*/ 227 w 907"/>
                  <a:gd name="T43" fmla="*/ 680 h 1361"/>
                  <a:gd name="T44" fmla="*/ 227 w 907"/>
                  <a:gd name="T45" fmla="*/ 340 h 1361"/>
                  <a:gd name="T46" fmla="*/ 340 w 907"/>
                  <a:gd name="T47" fmla="*/ 340 h 1361"/>
                  <a:gd name="T48" fmla="*/ 340 w 907"/>
                  <a:gd name="T49" fmla="*/ 227 h 1361"/>
                  <a:gd name="T50" fmla="*/ 454 w 907"/>
                  <a:gd name="T51" fmla="*/ 227 h 1361"/>
                  <a:gd name="T52" fmla="*/ 454 w 907"/>
                  <a:gd name="T53" fmla="*/ 0 h 1361"/>
                  <a:gd name="T54" fmla="*/ 567 w 907"/>
                  <a:gd name="T55" fmla="*/ 0 h 1361"/>
                  <a:gd name="T56" fmla="*/ 567 w 907"/>
                  <a:gd name="T57" fmla="*/ 113 h 1361"/>
                  <a:gd name="T58" fmla="*/ 680 w 907"/>
                  <a:gd name="T59" fmla="*/ 113 h 1361"/>
                  <a:gd name="T60" fmla="*/ 680 w 907"/>
                  <a:gd name="T61" fmla="*/ 227 h 1361"/>
                  <a:gd name="T62" fmla="*/ 794 w 907"/>
                  <a:gd name="T63" fmla="*/ 227 h 1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07" h="1361">
                    <a:moveTo>
                      <a:pt x="794" y="227"/>
                    </a:moveTo>
                    <a:lnTo>
                      <a:pt x="794" y="340"/>
                    </a:lnTo>
                    <a:lnTo>
                      <a:pt x="907" y="340"/>
                    </a:lnTo>
                    <a:lnTo>
                      <a:pt x="907" y="453"/>
                    </a:lnTo>
                    <a:lnTo>
                      <a:pt x="794" y="453"/>
                    </a:lnTo>
                    <a:lnTo>
                      <a:pt x="794" y="680"/>
                    </a:lnTo>
                    <a:lnTo>
                      <a:pt x="794" y="794"/>
                    </a:lnTo>
                    <a:lnTo>
                      <a:pt x="680" y="794"/>
                    </a:lnTo>
                    <a:lnTo>
                      <a:pt x="680" y="907"/>
                    </a:lnTo>
                    <a:lnTo>
                      <a:pt x="567" y="907"/>
                    </a:lnTo>
                    <a:lnTo>
                      <a:pt x="567" y="1020"/>
                    </a:lnTo>
                    <a:lnTo>
                      <a:pt x="454" y="1020"/>
                    </a:lnTo>
                    <a:lnTo>
                      <a:pt x="454" y="1247"/>
                    </a:lnTo>
                    <a:lnTo>
                      <a:pt x="567" y="1247"/>
                    </a:lnTo>
                    <a:lnTo>
                      <a:pt x="567" y="1361"/>
                    </a:lnTo>
                    <a:lnTo>
                      <a:pt x="227" y="1361"/>
                    </a:lnTo>
                    <a:lnTo>
                      <a:pt x="227" y="1247"/>
                    </a:lnTo>
                    <a:lnTo>
                      <a:pt x="0" y="1247"/>
                    </a:lnTo>
                    <a:lnTo>
                      <a:pt x="0" y="1020"/>
                    </a:lnTo>
                    <a:lnTo>
                      <a:pt x="113" y="1020"/>
                    </a:lnTo>
                    <a:lnTo>
                      <a:pt x="113" y="680"/>
                    </a:lnTo>
                    <a:lnTo>
                      <a:pt x="227" y="680"/>
                    </a:lnTo>
                    <a:lnTo>
                      <a:pt x="227" y="340"/>
                    </a:lnTo>
                    <a:lnTo>
                      <a:pt x="340" y="340"/>
                    </a:lnTo>
                    <a:lnTo>
                      <a:pt x="340" y="227"/>
                    </a:lnTo>
                    <a:lnTo>
                      <a:pt x="454" y="227"/>
                    </a:lnTo>
                    <a:lnTo>
                      <a:pt x="454" y="0"/>
                    </a:lnTo>
                    <a:lnTo>
                      <a:pt x="567" y="0"/>
                    </a:lnTo>
                    <a:lnTo>
                      <a:pt x="567" y="113"/>
                    </a:lnTo>
                    <a:lnTo>
                      <a:pt x="680" y="113"/>
                    </a:lnTo>
                    <a:lnTo>
                      <a:pt x="680" y="227"/>
                    </a:lnTo>
                    <a:lnTo>
                      <a:pt x="794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6" name="Freeform 154"/>
              <p:cNvSpPr>
                <a:spLocks/>
              </p:cNvSpPr>
              <p:nvPr/>
            </p:nvSpPr>
            <p:spPr bwMode="auto">
              <a:xfrm>
                <a:off x="6413" y="2230"/>
                <a:ext cx="794" cy="1134"/>
              </a:xfrm>
              <a:custGeom>
                <a:avLst/>
                <a:gdLst>
                  <a:gd name="T0" fmla="*/ 794 w 794"/>
                  <a:gd name="T1" fmla="*/ 0 h 1134"/>
                  <a:gd name="T2" fmla="*/ 341 w 794"/>
                  <a:gd name="T3" fmla="*/ 0 h 1134"/>
                  <a:gd name="T4" fmla="*/ 341 w 794"/>
                  <a:gd name="T5" fmla="*/ 227 h 1134"/>
                  <a:gd name="T6" fmla="*/ 227 w 794"/>
                  <a:gd name="T7" fmla="*/ 227 h 1134"/>
                  <a:gd name="T8" fmla="*/ 227 w 794"/>
                  <a:gd name="T9" fmla="*/ 340 h 1134"/>
                  <a:gd name="T10" fmla="*/ 114 w 794"/>
                  <a:gd name="T11" fmla="*/ 340 h 1134"/>
                  <a:gd name="T12" fmla="*/ 114 w 794"/>
                  <a:gd name="T13" fmla="*/ 454 h 1134"/>
                  <a:gd name="T14" fmla="*/ 0 w 794"/>
                  <a:gd name="T15" fmla="*/ 454 h 1134"/>
                  <a:gd name="T16" fmla="*/ 0 w 794"/>
                  <a:gd name="T17" fmla="*/ 567 h 1134"/>
                  <a:gd name="T18" fmla="*/ 114 w 794"/>
                  <a:gd name="T19" fmla="*/ 567 h 1134"/>
                  <a:gd name="T20" fmla="*/ 114 w 794"/>
                  <a:gd name="T21" fmla="*/ 681 h 1134"/>
                  <a:gd name="T22" fmla="*/ 227 w 794"/>
                  <a:gd name="T23" fmla="*/ 681 h 1134"/>
                  <a:gd name="T24" fmla="*/ 227 w 794"/>
                  <a:gd name="T25" fmla="*/ 794 h 1134"/>
                  <a:gd name="T26" fmla="*/ 341 w 794"/>
                  <a:gd name="T27" fmla="*/ 794 h 1134"/>
                  <a:gd name="T28" fmla="*/ 341 w 794"/>
                  <a:gd name="T29" fmla="*/ 907 h 1134"/>
                  <a:gd name="T30" fmla="*/ 454 w 794"/>
                  <a:gd name="T31" fmla="*/ 907 h 1134"/>
                  <a:gd name="T32" fmla="*/ 454 w 794"/>
                  <a:gd name="T33" fmla="*/ 1021 h 1134"/>
                  <a:gd name="T34" fmla="*/ 567 w 794"/>
                  <a:gd name="T35" fmla="*/ 1021 h 1134"/>
                  <a:gd name="T36" fmla="*/ 567 w 794"/>
                  <a:gd name="T37" fmla="*/ 1134 h 1134"/>
                  <a:gd name="T38" fmla="*/ 681 w 794"/>
                  <a:gd name="T39" fmla="*/ 1134 h 1134"/>
                  <a:gd name="T40" fmla="*/ 681 w 794"/>
                  <a:gd name="T41" fmla="*/ 567 h 1134"/>
                  <a:gd name="T42" fmla="*/ 794 w 794"/>
                  <a:gd name="T43" fmla="*/ 567 h 1134"/>
                  <a:gd name="T44" fmla="*/ 794 w 794"/>
                  <a:gd name="T45" fmla="*/ 0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794" h="1134">
                    <a:moveTo>
                      <a:pt x="794" y="0"/>
                    </a:moveTo>
                    <a:lnTo>
                      <a:pt x="341" y="0"/>
                    </a:lnTo>
                    <a:lnTo>
                      <a:pt x="341" y="227"/>
                    </a:lnTo>
                    <a:lnTo>
                      <a:pt x="227" y="227"/>
                    </a:lnTo>
                    <a:lnTo>
                      <a:pt x="227" y="340"/>
                    </a:lnTo>
                    <a:lnTo>
                      <a:pt x="114" y="340"/>
                    </a:lnTo>
                    <a:lnTo>
                      <a:pt x="114" y="454"/>
                    </a:lnTo>
                    <a:lnTo>
                      <a:pt x="0" y="454"/>
                    </a:lnTo>
                    <a:lnTo>
                      <a:pt x="0" y="567"/>
                    </a:lnTo>
                    <a:lnTo>
                      <a:pt x="114" y="567"/>
                    </a:lnTo>
                    <a:lnTo>
                      <a:pt x="114" y="681"/>
                    </a:lnTo>
                    <a:lnTo>
                      <a:pt x="227" y="681"/>
                    </a:lnTo>
                    <a:lnTo>
                      <a:pt x="227" y="794"/>
                    </a:lnTo>
                    <a:lnTo>
                      <a:pt x="341" y="794"/>
                    </a:lnTo>
                    <a:lnTo>
                      <a:pt x="341" y="907"/>
                    </a:lnTo>
                    <a:lnTo>
                      <a:pt x="454" y="907"/>
                    </a:lnTo>
                    <a:lnTo>
                      <a:pt x="454" y="1021"/>
                    </a:lnTo>
                    <a:lnTo>
                      <a:pt x="567" y="1021"/>
                    </a:lnTo>
                    <a:lnTo>
                      <a:pt x="567" y="1134"/>
                    </a:lnTo>
                    <a:lnTo>
                      <a:pt x="681" y="1134"/>
                    </a:lnTo>
                    <a:lnTo>
                      <a:pt x="681" y="567"/>
                    </a:lnTo>
                    <a:lnTo>
                      <a:pt x="794" y="567"/>
                    </a:lnTo>
                    <a:lnTo>
                      <a:pt x="79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7" name="Freeform 155"/>
              <p:cNvSpPr>
                <a:spLocks/>
              </p:cNvSpPr>
              <p:nvPr/>
            </p:nvSpPr>
            <p:spPr bwMode="auto">
              <a:xfrm>
                <a:off x="7094" y="1777"/>
                <a:ext cx="453" cy="680"/>
              </a:xfrm>
              <a:custGeom>
                <a:avLst/>
                <a:gdLst>
                  <a:gd name="T0" fmla="*/ 453 w 453"/>
                  <a:gd name="T1" fmla="*/ 113 h 680"/>
                  <a:gd name="T2" fmla="*/ 113 w 453"/>
                  <a:gd name="T3" fmla="*/ 113 h 680"/>
                  <a:gd name="T4" fmla="*/ 113 w 453"/>
                  <a:gd name="T5" fmla="*/ 0 h 680"/>
                  <a:gd name="T6" fmla="*/ 0 w 453"/>
                  <a:gd name="T7" fmla="*/ 0 h 680"/>
                  <a:gd name="T8" fmla="*/ 0 w 453"/>
                  <a:gd name="T9" fmla="*/ 226 h 680"/>
                  <a:gd name="T10" fmla="*/ 113 w 453"/>
                  <a:gd name="T11" fmla="*/ 226 h 680"/>
                  <a:gd name="T12" fmla="*/ 113 w 453"/>
                  <a:gd name="T13" fmla="*/ 340 h 680"/>
                  <a:gd name="T14" fmla="*/ 0 w 453"/>
                  <a:gd name="T15" fmla="*/ 340 h 680"/>
                  <a:gd name="T16" fmla="*/ 0 w 453"/>
                  <a:gd name="T17" fmla="*/ 453 h 680"/>
                  <a:gd name="T18" fmla="*/ 113 w 453"/>
                  <a:gd name="T19" fmla="*/ 453 h 680"/>
                  <a:gd name="T20" fmla="*/ 113 w 453"/>
                  <a:gd name="T21" fmla="*/ 680 h 680"/>
                  <a:gd name="T22" fmla="*/ 227 w 453"/>
                  <a:gd name="T23" fmla="*/ 680 h 680"/>
                  <a:gd name="T24" fmla="*/ 227 w 453"/>
                  <a:gd name="T25" fmla="*/ 453 h 680"/>
                  <a:gd name="T26" fmla="*/ 340 w 453"/>
                  <a:gd name="T27" fmla="*/ 453 h 680"/>
                  <a:gd name="T28" fmla="*/ 340 w 453"/>
                  <a:gd name="T29" fmla="*/ 226 h 680"/>
                  <a:gd name="T30" fmla="*/ 453 w 453"/>
                  <a:gd name="T31" fmla="*/ 226 h 680"/>
                  <a:gd name="T32" fmla="*/ 453 w 453"/>
                  <a:gd name="T33" fmla="*/ 113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53" h="680">
                    <a:moveTo>
                      <a:pt x="453" y="113"/>
                    </a:moveTo>
                    <a:lnTo>
                      <a:pt x="113" y="113"/>
                    </a:lnTo>
                    <a:lnTo>
                      <a:pt x="113" y="0"/>
                    </a:lnTo>
                    <a:lnTo>
                      <a:pt x="0" y="0"/>
                    </a:lnTo>
                    <a:lnTo>
                      <a:pt x="0" y="226"/>
                    </a:lnTo>
                    <a:lnTo>
                      <a:pt x="113" y="226"/>
                    </a:lnTo>
                    <a:lnTo>
                      <a:pt x="113" y="340"/>
                    </a:lnTo>
                    <a:lnTo>
                      <a:pt x="0" y="340"/>
                    </a:lnTo>
                    <a:lnTo>
                      <a:pt x="0" y="453"/>
                    </a:lnTo>
                    <a:lnTo>
                      <a:pt x="113" y="453"/>
                    </a:lnTo>
                    <a:lnTo>
                      <a:pt x="113" y="680"/>
                    </a:lnTo>
                    <a:lnTo>
                      <a:pt x="227" y="680"/>
                    </a:lnTo>
                    <a:lnTo>
                      <a:pt x="227" y="453"/>
                    </a:lnTo>
                    <a:lnTo>
                      <a:pt x="340" y="453"/>
                    </a:lnTo>
                    <a:lnTo>
                      <a:pt x="340" y="226"/>
                    </a:lnTo>
                    <a:lnTo>
                      <a:pt x="453" y="226"/>
                    </a:lnTo>
                    <a:lnTo>
                      <a:pt x="453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8" name="Freeform 156"/>
              <p:cNvSpPr>
                <a:spLocks/>
              </p:cNvSpPr>
              <p:nvPr/>
            </p:nvSpPr>
            <p:spPr bwMode="auto">
              <a:xfrm>
                <a:off x="6413" y="2344"/>
                <a:ext cx="341" cy="340"/>
              </a:xfrm>
              <a:custGeom>
                <a:avLst/>
                <a:gdLst>
                  <a:gd name="T0" fmla="*/ 341 w 341"/>
                  <a:gd name="T1" fmla="*/ 0 h 340"/>
                  <a:gd name="T2" fmla="*/ 114 w 341"/>
                  <a:gd name="T3" fmla="*/ 0 h 340"/>
                  <a:gd name="T4" fmla="*/ 114 w 341"/>
                  <a:gd name="T5" fmla="*/ 113 h 340"/>
                  <a:gd name="T6" fmla="*/ 0 w 341"/>
                  <a:gd name="T7" fmla="*/ 113 h 340"/>
                  <a:gd name="T8" fmla="*/ 0 w 341"/>
                  <a:gd name="T9" fmla="*/ 340 h 340"/>
                  <a:gd name="T10" fmla="*/ 114 w 341"/>
                  <a:gd name="T11" fmla="*/ 340 h 340"/>
                  <a:gd name="T12" fmla="*/ 114 w 341"/>
                  <a:gd name="T13" fmla="*/ 226 h 340"/>
                  <a:gd name="T14" fmla="*/ 227 w 341"/>
                  <a:gd name="T15" fmla="*/ 226 h 340"/>
                  <a:gd name="T16" fmla="*/ 227 w 341"/>
                  <a:gd name="T17" fmla="*/ 113 h 340"/>
                  <a:gd name="T18" fmla="*/ 341 w 341"/>
                  <a:gd name="T19" fmla="*/ 113 h 340"/>
                  <a:gd name="T20" fmla="*/ 341 w 341"/>
                  <a:gd name="T21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1" h="340">
                    <a:moveTo>
                      <a:pt x="341" y="0"/>
                    </a:moveTo>
                    <a:lnTo>
                      <a:pt x="114" y="0"/>
                    </a:lnTo>
                    <a:lnTo>
                      <a:pt x="114" y="113"/>
                    </a:lnTo>
                    <a:lnTo>
                      <a:pt x="0" y="113"/>
                    </a:lnTo>
                    <a:lnTo>
                      <a:pt x="0" y="340"/>
                    </a:lnTo>
                    <a:lnTo>
                      <a:pt x="114" y="340"/>
                    </a:lnTo>
                    <a:lnTo>
                      <a:pt x="114" y="226"/>
                    </a:lnTo>
                    <a:lnTo>
                      <a:pt x="227" y="226"/>
                    </a:lnTo>
                    <a:lnTo>
                      <a:pt x="227" y="113"/>
                    </a:lnTo>
                    <a:lnTo>
                      <a:pt x="341" y="113"/>
                    </a:lnTo>
                    <a:lnTo>
                      <a:pt x="34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9" name="Freeform 157"/>
              <p:cNvSpPr>
                <a:spLocks/>
              </p:cNvSpPr>
              <p:nvPr/>
            </p:nvSpPr>
            <p:spPr bwMode="auto">
              <a:xfrm>
                <a:off x="6300" y="2344"/>
                <a:ext cx="227" cy="226"/>
              </a:xfrm>
              <a:custGeom>
                <a:avLst/>
                <a:gdLst>
                  <a:gd name="T0" fmla="*/ 227 w 227"/>
                  <a:gd name="T1" fmla="*/ 0 h 226"/>
                  <a:gd name="T2" fmla="*/ 0 w 227"/>
                  <a:gd name="T3" fmla="*/ 0 h 226"/>
                  <a:gd name="T4" fmla="*/ 0 w 227"/>
                  <a:gd name="T5" fmla="*/ 226 h 226"/>
                  <a:gd name="T6" fmla="*/ 113 w 227"/>
                  <a:gd name="T7" fmla="*/ 226 h 226"/>
                  <a:gd name="T8" fmla="*/ 113 w 227"/>
                  <a:gd name="T9" fmla="*/ 113 h 226"/>
                  <a:gd name="T10" fmla="*/ 227 w 227"/>
                  <a:gd name="T11" fmla="*/ 113 h 226"/>
                  <a:gd name="T12" fmla="*/ 227 w 227"/>
                  <a:gd name="T13" fmla="*/ 0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7" h="226">
                    <a:moveTo>
                      <a:pt x="227" y="0"/>
                    </a:moveTo>
                    <a:lnTo>
                      <a:pt x="0" y="0"/>
                    </a:lnTo>
                    <a:lnTo>
                      <a:pt x="0" y="226"/>
                    </a:lnTo>
                    <a:lnTo>
                      <a:pt x="113" y="226"/>
                    </a:lnTo>
                    <a:lnTo>
                      <a:pt x="113" y="113"/>
                    </a:lnTo>
                    <a:lnTo>
                      <a:pt x="227" y="113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71" name="Freeform 159"/>
              <p:cNvSpPr>
                <a:spLocks/>
              </p:cNvSpPr>
              <p:nvPr/>
            </p:nvSpPr>
            <p:spPr bwMode="auto">
              <a:xfrm>
                <a:off x="6073" y="1890"/>
                <a:ext cx="454" cy="567"/>
              </a:xfrm>
              <a:custGeom>
                <a:avLst/>
                <a:gdLst>
                  <a:gd name="T0" fmla="*/ 454 w 454"/>
                  <a:gd name="T1" fmla="*/ 113 h 567"/>
                  <a:gd name="T2" fmla="*/ 340 w 454"/>
                  <a:gd name="T3" fmla="*/ 113 h 567"/>
                  <a:gd name="T4" fmla="*/ 340 w 454"/>
                  <a:gd name="T5" fmla="*/ 0 h 567"/>
                  <a:gd name="T6" fmla="*/ 227 w 454"/>
                  <a:gd name="T7" fmla="*/ 0 h 567"/>
                  <a:gd name="T8" fmla="*/ 227 w 454"/>
                  <a:gd name="T9" fmla="*/ 227 h 567"/>
                  <a:gd name="T10" fmla="*/ 114 w 454"/>
                  <a:gd name="T11" fmla="*/ 227 h 567"/>
                  <a:gd name="T12" fmla="*/ 114 w 454"/>
                  <a:gd name="T13" fmla="*/ 454 h 567"/>
                  <a:gd name="T14" fmla="*/ 0 w 454"/>
                  <a:gd name="T15" fmla="*/ 454 h 567"/>
                  <a:gd name="T16" fmla="*/ 0 w 454"/>
                  <a:gd name="T17" fmla="*/ 567 h 567"/>
                  <a:gd name="T18" fmla="*/ 227 w 454"/>
                  <a:gd name="T19" fmla="*/ 567 h 567"/>
                  <a:gd name="T20" fmla="*/ 227 w 454"/>
                  <a:gd name="T21" fmla="*/ 454 h 567"/>
                  <a:gd name="T22" fmla="*/ 340 w 454"/>
                  <a:gd name="T23" fmla="*/ 454 h 567"/>
                  <a:gd name="T24" fmla="*/ 340 w 454"/>
                  <a:gd name="T25" fmla="*/ 227 h 567"/>
                  <a:gd name="T26" fmla="*/ 454 w 454"/>
                  <a:gd name="T27" fmla="*/ 227 h 567"/>
                  <a:gd name="T28" fmla="*/ 454 w 454"/>
                  <a:gd name="T29" fmla="*/ 113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54" h="567">
                    <a:moveTo>
                      <a:pt x="454" y="113"/>
                    </a:moveTo>
                    <a:lnTo>
                      <a:pt x="340" y="113"/>
                    </a:lnTo>
                    <a:lnTo>
                      <a:pt x="340" y="0"/>
                    </a:lnTo>
                    <a:lnTo>
                      <a:pt x="227" y="0"/>
                    </a:lnTo>
                    <a:lnTo>
                      <a:pt x="227" y="227"/>
                    </a:lnTo>
                    <a:lnTo>
                      <a:pt x="114" y="227"/>
                    </a:lnTo>
                    <a:lnTo>
                      <a:pt x="114" y="454"/>
                    </a:lnTo>
                    <a:lnTo>
                      <a:pt x="0" y="454"/>
                    </a:lnTo>
                    <a:lnTo>
                      <a:pt x="0" y="567"/>
                    </a:lnTo>
                    <a:lnTo>
                      <a:pt x="227" y="567"/>
                    </a:lnTo>
                    <a:lnTo>
                      <a:pt x="227" y="454"/>
                    </a:lnTo>
                    <a:lnTo>
                      <a:pt x="340" y="454"/>
                    </a:lnTo>
                    <a:lnTo>
                      <a:pt x="340" y="227"/>
                    </a:lnTo>
                    <a:lnTo>
                      <a:pt x="454" y="227"/>
                    </a:lnTo>
                    <a:lnTo>
                      <a:pt x="454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72" name="Freeform 160"/>
              <p:cNvSpPr>
                <a:spLocks/>
              </p:cNvSpPr>
              <p:nvPr/>
            </p:nvSpPr>
            <p:spPr bwMode="auto">
              <a:xfrm>
                <a:off x="6413" y="1550"/>
                <a:ext cx="794" cy="794"/>
              </a:xfrm>
              <a:custGeom>
                <a:avLst/>
                <a:gdLst>
                  <a:gd name="T0" fmla="*/ 681 w 794"/>
                  <a:gd name="T1" fmla="*/ 113 h 794"/>
                  <a:gd name="T2" fmla="*/ 681 w 794"/>
                  <a:gd name="T3" fmla="*/ 453 h 794"/>
                  <a:gd name="T4" fmla="*/ 794 w 794"/>
                  <a:gd name="T5" fmla="*/ 453 h 794"/>
                  <a:gd name="T6" fmla="*/ 794 w 794"/>
                  <a:gd name="T7" fmla="*/ 567 h 794"/>
                  <a:gd name="T8" fmla="*/ 681 w 794"/>
                  <a:gd name="T9" fmla="*/ 567 h 794"/>
                  <a:gd name="T10" fmla="*/ 681 w 794"/>
                  <a:gd name="T11" fmla="*/ 680 h 794"/>
                  <a:gd name="T12" fmla="*/ 341 w 794"/>
                  <a:gd name="T13" fmla="*/ 680 h 794"/>
                  <a:gd name="T14" fmla="*/ 341 w 794"/>
                  <a:gd name="T15" fmla="*/ 794 h 794"/>
                  <a:gd name="T16" fmla="*/ 0 w 794"/>
                  <a:gd name="T17" fmla="*/ 794 h 794"/>
                  <a:gd name="T18" fmla="*/ 0 w 794"/>
                  <a:gd name="T19" fmla="*/ 567 h 794"/>
                  <a:gd name="T20" fmla="*/ 114 w 794"/>
                  <a:gd name="T21" fmla="*/ 567 h 794"/>
                  <a:gd name="T22" fmla="*/ 114 w 794"/>
                  <a:gd name="T23" fmla="*/ 453 h 794"/>
                  <a:gd name="T24" fmla="*/ 227 w 794"/>
                  <a:gd name="T25" fmla="*/ 453 h 794"/>
                  <a:gd name="T26" fmla="*/ 227 w 794"/>
                  <a:gd name="T27" fmla="*/ 113 h 794"/>
                  <a:gd name="T28" fmla="*/ 454 w 794"/>
                  <a:gd name="T29" fmla="*/ 113 h 794"/>
                  <a:gd name="T30" fmla="*/ 454 w 794"/>
                  <a:gd name="T31" fmla="*/ 0 h 794"/>
                  <a:gd name="T32" fmla="*/ 567 w 794"/>
                  <a:gd name="T33" fmla="*/ 0 h 794"/>
                  <a:gd name="T34" fmla="*/ 567 w 794"/>
                  <a:gd name="T35" fmla="*/ 113 h 794"/>
                  <a:gd name="T36" fmla="*/ 681 w 794"/>
                  <a:gd name="T37" fmla="*/ 113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94" h="794">
                    <a:moveTo>
                      <a:pt x="681" y="113"/>
                    </a:moveTo>
                    <a:lnTo>
                      <a:pt x="681" y="453"/>
                    </a:lnTo>
                    <a:lnTo>
                      <a:pt x="794" y="453"/>
                    </a:lnTo>
                    <a:lnTo>
                      <a:pt x="794" y="567"/>
                    </a:lnTo>
                    <a:lnTo>
                      <a:pt x="681" y="567"/>
                    </a:lnTo>
                    <a:lnTo>
                      <a:pt x="681" y="680"/>
                    </a:lnTo>
                    <a:lnTo>
                      <a:pt x="341" y="680"/>
                    </a:lnTo>
                    <a:lnTo>
                      <a:pt x="341" y="794"/>
                    </a:lnTo>
                    <a:lnTo>
                      <a:pt x="0" y="794"/>
                    </a:lnTo>
                    <a:lnTo>
                      <a:pt x="0" y="567"/>
                    </a:lnTo>
                    <a:lnTo>
                      <a:pt x="114" y="567"/>
                    </a:lnTo>
                    <a:lnTo>
                      <a:pt x="114" y="453"/>
                    </a:lnTo>
                    <a:lnTo>
                      <a:pt x="227" y="453"/>
                    </a:lnTo>
                    <a:lnTo>
                      <a:pt x="227" y="113"/>
                    </a:lnTo>
                    <a:lnTo>
                      <a:pt x="454" y="113"/>
                    </a:lnTo>
                    <a:lnTo>
                      <a:pt x="454" y="0"/>
                    </a:lnTo>
                    <a:lnTo>
                      <a:pt x="567" y="0"/>
                    </a:lnTo>
                    <a:lnTo>
                      <a:pt x="567" y="113"/>
                    </a:lnTo>
                    <a:lnTo>
                      <a:pt x="681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73" name="Freeform 161"/>
              <p:cNvSpPr>
                <a:spLocks/>
              </p:cNvSpPr>
              <p:nvPr/>
            </p:nvSpPr>
            <p:spPr bwMode="auto">
              <a:xfrm>
                <a:off x="5393" y="1663"/>
                <a:ext cx="340" cy="454"/>
              </a:xfrm>
              <a:custGeom>
                <a:avLst/>
                <a:gdLst>
                  <a:gd name="T0" fmla="*/ 340 w 340"/>
                  <a:gd name="T1" fmla="*/ 0 h 454"/>
                  <a:gd name="T2" fmla="*/ 340 w 340"/>
                  <a:gd name="T3" fmla="*/ 340 h 454"/>
                  <a:gd name="T4" fmla="*/ 227 w 340"/>
                  <a:gd name="T5" fmla="*/ 340 h 454"/>
                  <a:gd name="T6" fmla="*/ 227 w 340"/>
                  <a:gd name="T7" fmla="*/ 454 h 454"/>
                  <a:gd name="T8" fmla="*/ 0 w 340"/>
                  <a:gd name="T9" fmla="*/ 454 h 454"/>
                  <a:gd name="T10" fmla="*/ 0 w 340"/>
                  <a:gd name="T11" fmla="*/ 227 h 454"/>
                  <a:gd name="T12" fmla="*/ 113 w 340"/>
                  <a:gd name="T13" fmla="*/ 227 h 454"/>
                  <a:gd name="T14" fmla="*/ 113 w 340"/>
                  <a:gd name="T15" fmla="*/ 114 h 454"/>
                  <a:gd name="T16" fmla="*/ 227 w 340"/>
                  <a:gd name="T17" fmla="*/ 114 h 454"/>
                  <a:gd name="T18" fmla="*/ 227 w 340"/>
                  <a:gd name="T19" fmla="*/ 0 h 454"/>
                  <a:gd name="T20" fmla="*/ 340 w 340"/>
                  <a:gd name="T21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0" h="454">
                    <a:moveTo>
                      <a:pt x="340" y="0"/>
                    </a:moveTo>
                    <a:lnTo>
                      <a:pt x="340" y="340"/>
                    </a:lnTo>
                    <a:lnTo>
                      <a:pt x="227" y="340"/>
                    </a:lnTo>
                    <a:lnTo>
                      <a:pt x="227" y="454"/>
                    </a:lnTo>
                    <a:lnTo>
                      <a:pt x="0" y="454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114"/>
                    </a:lnTo>
                    <a:lnTo>
                      <a:pt x="227" y="114"/>
                    </a:lnTo>
                    <a:lnTo>
                      <a:pt x="227" y="0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74" name="Freeform 162"/>
              <p:cNvSpPr>
                <a:spLocks/>
              </p:cNvSpPr>
              <p:nvPr/>
            </p:nvSpPr>
            <p:spPr bwMode="auto">
              <a:xfrm>
                <a:off x="5053" y="1323"/>
                <a:ext cx="793" cy="794"/>
              </a:xfrm>
              <a:custGeom>
                <a:avLst/>
                <a:gdLst>
                  <a:gd name="T0" fmla="*/ 680 w 793"/>
                  <a:gd name="T1" fmla="*/ 340 h 794"/>
                  <a:gd name="T2" fmla="*/ 680 w 793"/>
                  <a:gd name="T3" fmla="*/ 227 h 794"/>
                  <a:gd name="T4" fmla="*/ 793 w 793"/>
                  <a:gd name="T5" fmla="*/ 227 h 794"/>
                  <a:gd name="T6" fmla="*/ 793 w 793"/>
                  <a:gd name="T7" fmla="*/ 113 h 794"/>
                  <a:gd name="T8" fmla="*/ 793 w 793"/>
                  <a:gd name="T9" fmla="*/ 0 h 794"/>
                  <a:gd name="T10" fmla="*/ 680 w 793"/>
                  <a:gd name="T11" fmla="*/ 0 h 794"/>
                  <a:gd name="T12" fmla="*/ 680 w 793"/>
                  <a:gd name="T13" fmla="*/ 113 h 794"/>
                  <a:gd name="T14" fmla="*/ 567 w 793"/>
                  <a:gd name="T15" fmla="*/ 113 h 794"/>
                  <a:gd name="T16" fmla="*/ 567 w 793"/>
                  <a:gd name="T17" fmla="*/ 227 h 794"/>
                  <a:gd name="T18" fmla="*/ 453 w 793"/>
                  <a:gd name="T19" fmla="*/ 227 h 794"/>
                  <a:gd name="T20" fmla="*/ 453 w 793"/>
                  <a:gd name="T21" fmla="*/ 340 h 794"/>
                  <a:gd name="T22" fmla="*/ 340 w 793"/>
                  <a:gd name="T23" fmla="*/ 340 h 794"/>
                  <a:gd name="T24" fmla="*/ 340 w 793"/>
                  <a:gd name="T25" fmla="*/ 227 h 794"/>
                  <a:gd name="T26" fmla="*/ 226 w 793"/>
                  <a:gd name="T27" fmla="*/ 227 h 794"/>
                  <a:gd name="T28" fmla="*/ 226 w 793"/>
                  <a:gd name="T29" fmla="*/ 340 h 794"/>
                  <a:gd name="T30" fmla="*/ 0 w 793"/>
                  <a:gd name="T31" fmla="*/ 340 h 794"/>
                  <a:gd name="T32" fmla="*/ 0 w 793"/>
                  <a:gd name="T33" fmla="*/ 680 h 794"/>
                  <a:gd name="T34" fmla="*/ 226 w 793"/>
                  <a:gd name="T35" fmla="*/ 680 h 794"/>
                  <a:gd name="T36" fmla="*/ 226 w 793"/>
                  <a:gd name="T37" fmla="*/ 794 h 794"/>
                  <a:gd name="T38" fmla="*/ 340 w 793"/>
                  <a:gd name="T39" fmla="*/ 794 h 794"/>
                  <a:gd name="T40" fmla="*/ 340 w 793"/>
                  <a:gd name="T41" fmla="*/ 567 h 794"/>
                  <a:gd name="T42" fmla="*/ 453 w 793"/>
                  <a:gd name="T43" fmla="*/ 567 h 794"/>
                  <a:gd name="T44" fmla="*/ 453 w 793"/>
                  <a:gd name="T45" fmla="*/ 454 h 794"/>
                  <a:gd name="T46" fmla="*/ 567 w 793"/>
                  <a:gd name="T47" fmla="*/ 454 h 794"/>
                  <a:gd name="T48" fmla="*/ 567 w 793"/>
                  <a:gd name="T49" fmla="*/ 340 h 794"/>
                  <a:gd name="T50" fmla="*/ 680 w 793"/>
                  <a:gd name="T51" fmla="*/ 340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793" h="794">
                    <a:moveTo>
                      <a:pt x="680" y="340"/>
                    </a:moveTo>
                    <a:lnTo>
                      <a:pt x="680" y="227"/>
                    </a:lnTo>
                    <a:lnTo>
                      <a:pt x="793" y="227"/>
                    </a:lnTo>
                    <a:lnTo>
                      <a:pt x="793" y="113"/>
                    </a:lnTo>
                    <a:lnTo>
                      <a:pt x="793" y="0"/>
                    </a:lnTo>
                    <a:lnTo>
                      <a:pt x="680" y="0"/>
                    </a:lnTo>
                    <a:lnTo>
                      <a:pt x="680" y="113"/>
                    </a:lnTo>
                    <a:lnTo>
                      <a:pt x="567" y="113"/>
                    </a:lnTo>
                    <a:lnTo>
                      <a:pt x="567" y="227"/>
                    </a:lnTo>
                    <a:lnTo>
                      <a:pt x="453" y="227"/>
                    </a:lnTo>
                    <a:lnTo>
                      <a:pt x="453" y="340"/>
                    </a:lnTo>
                    <a:lnTo>
                      <a:pt x="340" y="340"/>
                    </a:lnTo>
                    <a:lnTo>
                      <a:pt x="340" y="227"/>
                    </a:lnTo>
                    <a:lnTo>
                      <a:pt x="226" y="227"/>
                    </a:lnTo>
                    <a:lnTo>
                      <a:pt x="226" y="340"/>
                    </a:lnTo>
                    <a:lnTo>
                      <a:pt x="0" y="340"/>
                    </a:lnTo>
                    <a:lnTo>
                      <a:pt x="0" y="680"/>
                    </a:lnTo>
                    <a:lnTo>
                      <a:pt x="226" y="680"/>
                    </a:lnTo>
                    <a:lnTo>
                      <a:pt x="226" y="794"/>
                    </a:lnTo>
                    <a:lnTo>
                      <a:pt x="340" y="794"/>
                    </a:lnTo>
                    <a:lnTo>
                      <a:pt x="340" y="567"/>
                    </a:lnTo>
                    <a:lnTo>
                      <a:pt x="453" y="567"/>
                    </a:lnTo>
                    <a:lnTo>
                      <a:pt x="453" y="454"/>
                    </a:lnTo>
                    <a:lnTo>
                      <a:pt x="567" y="454"/>
                    </a:lnTo>
                    <a:lnTo>
                      <a:pt x="567" y="340"/>
                    </a:lnTo>
                    <a:lnTo>
                      <a:pt x="680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75" name="Freeform 163"/>
              <p:cNvSpPr>
                <a:spLocks/>
              </p:cNvSpPr>
              <p:nvPr/>
            </p:nvSpPr>
            <p:spPr bwMode="auto">
              <a:xfrm>
                <a:off x="6300" y="1210"/>
                <a:ext cx="680" cy="793"/>
              </a:xfrm>
              <a:custGeom>
                <a:avLst/>
                <a:gdLst>
                  <a:gd name="T0" fmla="*/ 227 w 680"/>
                  <a:gd name="T1" fmla="*/ 0 h 793"/>
                  <a:gd name="T2" fmla="*/ 227 w 680"/>
                  <a:gd name="T3" fmla="*/ 226 h 793"/>
                  <a:gd name="T4" fmla="*/ 113 w 680"/>
                  <a:gd name="T5" fmla="*/ 226 h 793"/>
                  <a:gd name="T6" fmla="*/ 113 w 680"/>
                  <a:gd name="T7" fmla="*/ 340 h 793"/>
                  <a:gd name="T8" fmla="*/ 0 w 680"/>
                  <a:gd name="T9" fmla="*/ 340 h 793"/>
                  <a:gd name="T10" fmla="*/ 0 w 680"/>
                  <a:gd name="T11" fmla="*/ 680 h 793"/>
                  <a:gd name="T12" fmla="*/ 113 w 680"/>
                  <a:gd name="T13" fmla="*/ 680 h 793"/>
                  <a:gd name="T14" fmla="*/ 113 w 680"/>
                  <a:gd name="T15" fmla="*/ 793 h 793"/>
                  <a:gd name="T16" fmla="*/ 340 w 680"/>
                  <a:gd name="T17" fmla="*/ 793 h 793"/>
                  <a:gd name="T18" fmla="*/ 340 w 680"/>
                  <a:gd name="T19" fmla="*/ 453 h 793"/>
                  <a:gd name="T20" fmla="*/ 567 w 680"/>
                  <a:gd name="T21" fmla="*/ 453 h 793"/>
                  <a:gd name="T22" fmla="*/ 567 w 680"/>
                  <a:gd name="T23" fmla="*/ 226 h 793"/>
                  <a:gd name="T24" fmla="*/ 680 w 680"/>
                  <a:gd name="T25" fmla="*/ 226 h 793"/>
                  <a:gd name="T26" fmla="*/ 680 w 680"/>
                  <a:gd name="T27" fmla="*/ 0 h 793"/>
                  <a:gd name="T28" fmla="*/ 227 w 680"/>
                  <a:gd name="T29" fmla="*/ 0 h 7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80" h="793">
                    <a:moveTo>
                      <a:pt x="227" y="0"/>
                    </a:moveTo>
                    <a:lnTo>
                      <a:pt x="227" y="226"/>
                    </a:lnTo>
                    <a:lnTo>
                      <a:pt x="113" y="226"/>
                    </a:lnTo>
                    <a:lnTo>
                      <a:pt x="113" y="340"/>
                    </a:lnTo>
                    <a:lnTo>
                      <a:pt x="0" y="340"/>
                    </a:lnTo>
                    <a:lnTo>
                      <a:pt x="0" y="680"/>
                    </a:lnTo>
                    <a:lnTo>
                      <a:pt x="113" y="680"/>
                    </a:lnTo>
                    <a:lnTo>
                      <a:pt x="113" y="793"/>
                    </a:lnTo>
                    <a:lnTo>
                      <a:pt x="340" y="793"/>
                    </a:lnTo>
                    <a:lnTo>
                      <a:pt x="340" y="453"/>
                    </a:lnTo>
                    <a:lnTo>
                      <a:pt x="567" y="453"/>
                    </a:lnTo>
                    <a:lnTo>
                      <a:pt x="567" y="226"/>
                    </a:lnTo>
                    <a:lnTo>
                      <a:pt x="680" y="226"/>
                    </a:lnTo>
                    <a:lnTo>
                      <a:pt x="680" y="0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76" name="Freeform 164"/>
              <p:cNvSpPr>
                <a:spLocks/>
              </p:cNvSpPr>
              <p:nvPr/>
            </p:nvSpPr>
            <p:spPr bwMode="auto">
              <a:xfrm>
                <a:off x="5620" y="1096"/>
                <a:ext cx="907" cy="1248"/>
              </a:xfrm>
              <a:custGeom>
                <a:avLst/>
                <a:gdLst>
                  <a:gd name="T0" fmla="*/ 907 w 907"/>
                  <a:gd name="T1" fmla="*/ 0 h 1248"/>
                  <a:gd name="T2" fmla="*/ 907 w 907"/>
                  <a:gd name="T3" fmla="*/ 340 h 1248"/>
                  <a:gd name="T4" fmla="*/ 793 w 907"/>
                  <a:gd name="T5" fmla="*/ 340 h 1248"/>
                  <a:gd name="T6" fmla="*/ 793 w 907"/>
                  <a:gd name="T7" fmla="*/ 454 h 1248"/>
                  <a:gd name="T8" fmla="*/ 680 w 907"/>
                  <a:gd name="T9" fmla="*/ 454 h 1248"/>
                  <a:gd name="T10" fmla="*/ 680 w 907"/>
                  <a:gd name="T11" fmla="*/ 1021 h 1248"/>
                  <a:gd name="T12" fmla="*/ 567 w 907"/>
                  <a:gd name="T13" fmla="*/ 1021 h 1248"/>
                  <a:gd name="T14" fmla="*/ 567 w 907"/>
                  <a:gd name="T15" fmla="*/ 1248 h 1248"/>
                  <a:gd name="T16" fmla="*/ 453 w 907"/>
                  <a:gd name="T17" fmla="*/ 1248 h 1248"/>
                  <a:gd name="T18" fmla="*/ 453 w 907"/>
                  <a:gd name="T19" fmla="*/ 1134 h 1248"/>
                  <a:gd name="T20" fmla="*/ 340 w 907"/>
                  <a:gd name="T21" fmla="*/ 1134 h 1248"/>
                  <a:gd name="T22" fmla="*/ 340 w 907"/>
                  <a:gd name="T23" fmla="*/ 1021 h 1248"/>
                  <a:gd name="T24" fmla="*/ 0 w 907"/>
                  <a:gd name="T25" fmla="*/ 1021 h 1248"/>
                  <a:gd name="T26" fmla="*/ 0 w 907"/>
                  <a:gd name="T27" fmla="*/ 907 h 1248"/>
                  <a:gd name="T28" fmla="*/ 113 w 907"/>
                  <a:gd name="T29" fmla="*/ 907 h 1248"/>
                  <a:gd name="T30" fmla="*/ 113 w 907"/>
                  <a:gd name="T31" fmla="*/ 454 h 1248"/>
                  <a:gd name="T32" fmla="*/ 226 w 907"/>
                  <a:gd name="T33" fmla="*/ 454 h 1248"/>
                  <a:gd name="T34" fmla="*/ 226 w 907"/>
                  <a:gd name="T35" fmla="*/ 340 h 1248"/>
                  <a:gd name="T36" fmla="*/ 453 w 907"/>
                  <a:gd name="T37" fmla="*/ 340 h 1248"/>
                  <a:gd name="T38" fmla="*/ 453 w 907"/>
                  <a:gd name="T39" fmla="*/ 227 h 1248"/>
                  <a:gd name="T40" fmla="*/ 567 w 907"/>
                  <a:gd name="T41" fmla="*/ 227 h 1248"/>
                  <a:gd name="T42" fmla="*/ 567 w 907"/>
                  <a:gd name="T43" fmla="*/ 114 h 1248"/>
                  <a:gd name="T44" fmla="*/ 680 w 907"/>
                  <a:gd name="T45" fmla="*/ 114 h 1248"/>
                  <a:gd name="T46" fmla="*/ 680 w 907"/>
                  <a:gd name="T47" fmla="*/ 0 h 1248"/>
                  <a:gd name="T48" fmla="*/ 907 w 907"/>
                  <a:gd name="T49" fmla="*/ 0 h 1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907" h="1248">
                    <a:moveTo>
                      <a:pt x="907" y="0"/>
                    </a:moveTo>
                    <a:lnTo>
                      <a:pt x="907" y="340"/>
                    </a:lnTo>
                    <a:lnTo>
                      <a:pt x="793" y="340"/>
                    </a:lnTo>
                    <a:lnTo>
                      <a:pt x="793" y="454"/>
                    </a:lnTo>
                    <a:lnTo>
                      <a:pt x="680" y="454"/>
                    </a:lnTo>
                    <a:lnTo>
                      <a:pt x="680" y="1021"/>
                    </a:lnTo>
                    <a:lnTo>
                      <a:pt x="567" y="1021"/>
                    </a:lnTo>
                    <a:lnTo>
                      <a:pt x="567" y="1248"/>
                    </a:lnTo>
                    <a:lnTo>
                      <a:pt x="453" y="1248"/>
                    </a:lnTo>
                    <a:lnTo>
                      <a:pt x="453" y="1134"/>
                    </a:lnTo>
                    <a:lnTo>
                      <a:pt x="340" y="1134"/>
                    </a:lnTo>
                    <a:lnTo>
                      <a:pt x="340" y="1021"/>
                    </a:lnTo>
                    <a:lnTo>
                      <a:pt x="0" y="1021"/>
                    </a:lnTo>
                    <a:lnTo>
                      <a:pt x="0" y="907"/>
                    </a:lnTo>
                    <a:lnTo>
                      <a:pt x="113" y="907"/>
                    </a:lnTo>
                    <a:lnTo>
                      <a:pt x="113" y="454"/>
                    </a:lnTo>
                    <a:lnTo>
                      <a:pt x="226" y="454"/>
                    </a:lnTo>
                    <a:lnTo>
                      <a:pt x="226" y="340"/>
                    </a:lnTo>
                    <a:lnTo>
                      <a:pt x="453" y="340"/>
                    </a:lnTo>
                    <a:lnTo>
                      <a:pt x="453" y="227"/>
                    </a:lnTo>
                    <a:lnTo>
                      <a:pt x="567" y="227"/>
                    </a:lnTo>
                    <a:lnTo>
                      <a:pt x="567" y="114"/>
                    </a:lnTo>
                    <a:lnTo>
                      <a:pt x="680" y="114"/>
                    </a:lnTo>
                    <a:lnTo>
                      <a:pt x="680" y="0"/>
                    </a:lnTo>
                    <a:lnTo>
                      <a:pt x="90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77" name="Freeform 165"/>
              <p:cNvSpPr>
                <a:spLocks/>
              </p:cNvSpPr>
              <p:nvPr/>
            </p:nvSpPr>
            <p:spPr bwMode="auto">
              <a:xfrm>
                <a:off x="4486" y="1096"/>
                <a:ext cx="567" cy="907"/>
              </a:xfrm>
              <a:custGeom>
                <a:avLst/>
                <a:gdLst>
                  <a:gd name="T0" fmla="*/ 0 w 567"/>
                  <a:gd name="T1" fmla="*/ 0 h 907"/>
                  <a:gd name="T2" fmla="*/ 0 w 567"/>
                  <a:gd name="T3" fmla="*/ 340 h 907"/>
                  <a:gd name="T4" fmla="*/ 113 w 567"/>
                  <a:gd name="T5" fmla="*/ 340 h 907"/>
                  <a:gd name="T6" fmla="*/ 113 w 567"/>
                  <a:gd name="T7" fmla="*/ 567 h 907"/>
                  <a:gd name="T8" fmla="*/ 226 w 567"/>
                  <a:gd name="T9" fmla="*/ 567 h 907"/>
                  <a:gd name="T10" fmla="*/ 226 w 567"/>
                  <a:gd name="T11" fmla="*/ 907 h 907"/>
                  <a:gd name="T12" fmla="*/ 567 w 567"/>
                  <a:gd name="T13" fmla="*/ 907 h 907"/>
                  <a:gd name="T14" fmla="*/ 567 w 567"/>
                  <a:gd name="T15" fmla="*/ 567 h 907"/>
                  <a:gd name="T16" fmla="*/ 453 w 567"/>
                  <a:gd name="T17" fmla="*/ 567 h 907"/>
                  <a:gd name="T18" fmla="*/ 453 w 567"/>
                  <a:gd name="T19" fmla="*/ 227 h 907"/>
                  <a:gd name="T20" fmla="*/ 226 w 567"/>
                  <a:gd name="T21" fmla="*/ 227 h 907"/>
                  <a:gd name="T22" fmla="*/ 226 w 567"/>
                  <a:gd name="T23" fmla="*/ 0 h 907"/>
                  <a:gd name="T24" fmla="*/ 0 w 567"/>
                  <a:gd name="T25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7" h="907">
                    <a:moveTo>
                      <a:pt x="0" y="0"/>
                    </a:moveTo>
                    <a:lnTo>
                      <a:pt x="0" y="340"/>
                    </a:lnTo>
                    <a:lnTo>
                      <a:pt x="113" y="340"/>
                    </a:lnTo>
                    <a:lnTo>
                      <a:pt x="113" y="567"/>
                    </a:lnTo>
                    <a:lnTo>
                      <a:pt x="226" y="567"/>
                    </a:lnTo>
                    <a:lnTo>
                      <a:pt x="226" y="907"/>
                    </a:lnTo>
                    <a:lnTo>
                      <a:pt x="567" y="907"/>
                    </a:lnTo>
                    <a:lnTo>
                      <a:pt x="567" y="567"/>
                    </a:lnTo>
                    <a:lnTo>
                      <a:pt x="453" y="567"/>
                    </a:lnTo>
                    <a:lnTo>
                      <a:pt x="453" y="227"/>
                    </a:lnTo>
                    <a:lnTo>
                      <a:pt x="226" y="227"/>
                    </a:lnTo>
                    <a:lnTo>
                      <a:pt x="226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78" name="Freeform 166"/>
              <p:cNvSpPr>
                <a:spLocks/>
              </p:cNvSpPr>
              <p:nvPr/>
            </p:nvSpPr>
            <p:spPr bwMode="auto">
              <a:xfrm>
                <a:off x="4259" y="302"/>
                <a:ext cx="567" cy="794"/>
              </a:xfrm>
              <a:custGeom>
                <a:avLst/>
                <a:gdLst>
                  <a:gd name="T0" fmla="*/ 113 w 567"/>
                  <a:gd name="T1" fmla="*/ 0 h 794"/>
                  <a:gd name="T2" fmla="*/ 113 w 567"/>
                  <a:gd name="T3" fmla="*/ 114 h 794"/>
                  <a:gd name="T4" fmla="*/ 0 w 567"/>
                  <a:gd name="T5" fmla="*/ 114 h 794"/>
                  <a:gd name="T6" fmla="*/ 0 w 567"/>
                  <a:gd name="T7" fmla="*/ 227 h 794"/>
                  <a:gd name="T8" fmla="*/ 113 w 567"/>
                  <a:gd name="T9" fmla="*/ 227 h 794"/>
                  <a:gd name="T10" fmla="*/ 113 w 567"/>
                  <a:gd name="T11" fmla="*/ 454 h 794"/>
                  <a:gd name="T12" fmla="*/ 227 w 567"/>
                  <a:gd name="T13" fmla="*/ 454 h 794"/>
                  <a:gd name="T14" fmla="*/ 227 w 567"/>
                  <a:gd name="T15" fmla="*/ 681 h 794"/>
                  <a:gd name="T16" fmla="*/ 340 w 567"/>
                  <a:gd name="T17" fmla="*/ 681 h 794"/>
                  <a:gd name="T18" fmla="*/ 340 w 567"/>
                  <a:gd name="T19" fmla="*/ 794 h 794"/>
                  <a:gd name="T20" fmla="*/ 567 w 567"/>
                  <a:gd name="T21" fmla="*/ 794 h 794"/>
                  <a:gd name="T22" fmla="*/ 567 w 567"/>
                  <a:gd name="T23" fmla="*/ 227 h 794"/>
                  <a:gd name="T24" fmla="*/ 340 w 567"/>
                  <a:gd name="T25" fmla="*/ 227 h 794"/>
                  <a:gd name="T26" fmla="*/ 340 w 567"/>
                  <a:gd name="T27" fmla="*/ 0 h 794"/>
                  <a:gd name="T28" fmla="*/ 113 w 567"/>
                  <a:gd name="T29" fmla="*/ 0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67" h="794">
                    <a:moveTo>
                      <a:pt x="113" y="0"/>
                    </a:moveTo>
                    <a:lnTo>
                      <a:pt x="113" y="114"/>
                    </a:lnTo>
                    <a:lnTo>
                      <a:pt x="0" y="114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454"/>
                    </a:lnTo>
                    <a:lnTo>
                      <a:pt x="227" y="454"/>
                    </a:lnTo>
                    <a:lnTo>
                      <a:pt x="227" y="681"/>
                    </a:lnTo>
                    <a:lnTo>
                      <a:pt x="340" y="681"/>
                    </a:lnTo>
                    <a:lnTo>
                      <a:pt x="340" y="794"/>
                    </a:lnTo>
                    <a:lnTo>
                      <a:pt x="567" y="794"/>
                    </a:lnTo>
                    <a:lnTo>
                      <a:pt x="567" y="227"/>
                    </a:lnTo>
                    <a:lnTo>
                      <a:pt x="340" y="227"/>
                    </a:lnTo>
                    <a:lnTo>
                      <a:pt x="340" y="0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79" name="Freeform 167"/>
              <p:cNvSpPr>
                <a:spLocks/>
              </p:cNvSpPr>
              <p:nvPr/>
            </p:nvSpPr>
            <p:spPr bwMode="auto">
              <a:xfrm>
                <a:off x="4599" y="302"/>
                <a:ext cx="1134" cy="908"/>
              </a:xfrm>
              <a:custGeom>
                <a:avLst/>
                <a:gdLst>
                  <a:gd name="T0" fmla="*/ 0 w 1134"/>
                  <a:gd name="T1" fmla="*/ 0 h 908"/>
                  <a:gd name="T2" fmla="*/ 340 w 1134"/>
                  <a:gd name="T3" fmla="*/ 0 h 908"/>
                  <a:gd name="T4" fmla="*/ 340 w 1134"/>
                  <a:gd name="T5" fmla="*/ 114 h 908"/>
                  <a:gd name="T6" fmla="*/ 680 w 1134"/>
                  <a:gd name="T7" fmla="*/ 114 h 908"/>
                  <a:gd name="T8" fmla="*/ 680 w 1134"/>
                  <a:gd name="T9" fmla="*/ 227 h 908"/>
                  <a:gd name="T10" fmla="*/ 907 w 1134"/>
                  <a:gd name="T11" fmla="*/ 227 h 908"/>
                  <a:gd name="T12" fmla="*/ 907 w 1134"/>
                  <a:gd name="T13" fmla="*/ 114 h 908"/>
                  <a:gd name="T14" fmla="*/ 1134 w 1134"/>
                  <a:gd name="T15" fmla="*/ 114 h 908"/>
                  <a:gd name="T16" fmla="*/ 1134 w 1134"/>
                  <a:gd name="T17" fmla="*/ 454 h 908"/>
                  <a:gd name="T18" fmla="*/ 1021 w 1134"/>
                  <a:gd name="T19" fmla="*/ 454 h 908"/>
                  <a:gd name="T20" fmla="*/ 1021 w 1134"/>
                  <a:gd name="T21" fmla="*/ 681 h 908"/>
                  <a:gd name="T22" fmla="*/ 680 w 1134"/>
                  <a:gd name="T23" fmla="*/ 681 h 908"/>
                  <a:gd name="T24" fmla="*/ 680 w 1134"/>
                  <a:gd name="T25" fmla="*/ 794 h 908"/>
                  <a:gd name="T26" fmla="*/ 567 w 1134"/>
                  <a:gd name="T27" fmla="*/ 794 h 908"/>
                  <a:gd name="T28" fmla="*/ 567 w 1134"/>
                  <a:gd name="T29" fmla="*/ 908 h 908"/>
                  <a:gd name="T30" fmla="*/ 340 w 1134"/>
                  <a:gd name="T31" fmla="*/ 908 h 908"/>
                  <a:gd name="T32" fmla="*/ 340 w 1134"/>
                  <a:gd name="T33" fmla="*/ 794 h 908"/>
                  <a:gd name="T34" fmla="*/ 227 w 1134"/>
                  <a:gd name="T35" fmla="*/ 794 h 908"/>
                  <a:gd name="T36" fmla="*/ 227 w 1134"/>
                  <a:gd name="T37" fmla="*/ 227 h 908"/>
                  <a:gd name="T38" fmla="*/ 0 w 1134"/>
                  <a:gd name="T39" fmla="*/ 227 h 908"/>
                  <a:gd name="T40" fmla="*/ 0 w 1134"/>
                  <a:gd name="T41" fmla="*/ 0 h 9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34" h="908">
                    <a:moveTo>
                      <a:pt x="0" y="0"/>
                    </a:moveTo>
                    <a:lnTo>
                      <a:pt x="340" y="0"/>
                    </a:lnTo>
                    <a:lnTo>
                      <a:pt x="340" y="114"/>
                    </a:lnTo>
                    <a:lnTo>
                      <a:pt x="680" y="114"/>
                    </a:lnTo>
                    <a:lnTo>
                      <a:pt x="680" y="227"/>
                    </a:lnTo>
                    <a:lnTo>
                      <a:pt x="907" y="227"/>
                    </a:lnTo>
                    <a:lnTo>
                      <a:pt x="907" y="114"/>
                    </a:lnTo>
                    <a:lnTo>
                      <a:pt x="1134" y="114"/>
                    </a:lnTo>
                    <a:lnTo>
                      <a:pt x="1134" y="454"/>
                    </a:lnTo>
                    <a:lnTo>
                      <a:pt x="1021" y="454"/>
                    </a:lnTo>
                    <a:lnTo>
                      <a:pt x="1021" y="681"/>
                    </a:lnTo>
                    <a:lnTo>
                      <a:pt x="680" y="681"/>
                    </a:lnTo>
                    <a:lnTo>
                      <a:pt x="680" y="794"/>
                    </a:lnTo>
                    <a:lnTo>
                      <a:pt x="567" y="794"/>
                    </a:lnTo>
                    <a:lnTo>
                      <a:pt x="567" y="908"/>
                    </a:lnTo>
                    <a:lnTo>
                      <a:pt x="340" y="908"/>
                    </a:lnTo>
                    <a:lnTo>
                      <a:pt x="340" y="794"/>
                    </a:lnTo>
                    <a:lnTo>
                      <a:pt x="227" y="794"/>
                    </a:lnTo>
                    <a:lnTo>
                      <a:pt x="227" y="227"/>
                    </a:lnTo>
                    <a:lnTo>
                      <a:pt x="0" y="227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80" name="Freeform 168"/>
              <p:cNvSpPr>
                <a:spLocks/>
              </p:cNvSpPr>
              <p:nvPr/>
            </p:nvSpPr>
            <p:spPr bwMode="auto">
              <a:xfrm>
                <a:off x="4712" y="529"/>
                <a:ext cx="1815" cy="1134"/>
              </a:xfrm>
              <a:custGeom>
                <a:avLst/>
                <a:gdLst>
                  <a:gd name="T0" fmla="*/ 1701 w 1815"/>
                  <a:gd name="T1" fmla="*/ 0 h 1134"/>
                  <a:gd name="T2" fmla="*/ 1361 w 1815"/>
                  <a:gd name="T3" fmla="*/ 0 h 1134"/>
                  <a:gd name="T4" fmla="*/ 1361 w 1815"/>
                  <a:gd name="T5" fmla="*/ 114 h 1134"/>
                  <a:gd name="T6" fmla="*/ 1021 w 1815"/>
                  <a:gd name="T7" fmla="*/ 114 h 1134"/>
                  <a:gd name="T8" fmla="*/ 1021 w 1815"/>
                  <a:gd name="T9" fmla="*/ 227 h 1134"/>
                  <a:gd name="T10" fmla="*/ 908 w 1815"/>
                  <a:gd name="T11" fmla="*/ 227 h 1134"/>
                  <a:gd name="T12" fmla="*/ 908 w 1815"/>
                  <a:gd name="T13" fmla="*/ 454 h 1134"/>
                  <a:gd name="T14" fmla="*/ 567 w 1815"/>
                  <a:gd name="T15" fmla="*/ 454 h 1134"/>
                  <a:gd name="T16" fmla="*/ 567 w 1815"/>
                  <a:gd name="T17" fmla="*/ 567 h 1134"/>
                  <a:gd name="T18" fmla="*/ 454 w 1815"/>
                  <a:gd name="T19" fmla="*/ 567 h 1134"/>
                  <a:gd name="T20" fmla="*/ 454 w 1815"/>
                  <a:gd name="T21" fmla="*/ 681 h 1134"/>
                  <a:gd name="T22" fmla="*/ 227 w 1815"/>
                  <a:gd name="T23" fmla="*/ 681 h 1134"/>
                  <a:gd name="T24" fmla="*/ 227 w 1815"/>
                  <a:gd name="T25" fmla="*/ 567 h 1134"/>
                  <a:gd name="T26" fmla="*/ 0 w 1815"/>
                  <a:gd name="T27" fmla="*/ 567 h 1134"/>
                  <a:gd name="T28" fmla="*/ 0 w 1815"/>
                  <a:gd name="T29" fmla="*/ 794 h 1134"/>
                  <a:gd name="T30" fmla="*/ 227 w 1815"/>
                  <a:gd name="T31" fmla="*/ 794 h 1134"/>
                  <a:gd name="T32" fmla="*/ 227 w 1815"/>
                  <a:gd name="T33" fmla="*/ 1134 h 1134"/>
                  <a:gd name="T34" fmla="*/ 567 w 1815"/>
                  <a:gd name="T35" fmla="*/ 1134 h 1134"/>
                  <a:gd name="T36" fmla="*/ 567 w 1815"/>
                  <a:gd name="T37" fmla="*/ 1021 h 1134"/>
                  <a:gd name="T38" fmla="*/ 681 w 1815"/>
                  <a:gd name="T39" fmla="*/ 1021 h 1134"/>
                  <a:gd name="T40" fmla="*/ 681 w 1815"/>
                  <a:gd name="T41" fmla="*/ 1134 h 1134"/>
                  <a:gd name="T42" fmla="*/ 794 w 1815"/>
                  <a:gd name="T43" fmla="*/ 1134 h 1134"/>
                  <a:gd name="T44" fmla="*/ 794 w 1815"/>
                  <a:gd name="T45" fmla="*/ 1021 h 1134"/>
                  <a:gd name="T46" fmla="*/ 908 w 1815"/>
                  <a:gd name="T47" fmla="*/ 1021 h 1134"/>
                  <a:gd name="T48" fmla="*/ 908 w 1815"/>
                  <a:gd name="T49" fmla="*/ 907 h 1134"/>
                  <a:gd name="T50" fmla="*/ 1021 w 1815"/>
                  <a:gd name="T51" fmla="*/ 907 h 1134"/>
                  <a:gd name="T52" fmla="*/ 1021 w 1815"/>
                  <a:gd name="T53" fmla="*/ 794 h 1134"/>
                  <a:gd name="T54" fmla="*/ 1134 w 1815"/>
                  <a:gd name="T55" fmla="*/ 794 h 1134"/>
                  <a:gd name="T56" fmla="*/ 1134 w 1815"/>
                  <a:gd name="T57" fmla="*/ 907 h 1134"/>
                  <a:gd name="T58" fmla="*/ 1361 w 1815"/>
                  <a:gd name="T59" fmla="*/ 907 h 1134"/>
                  <a:gd name="T60" fmla="*/ 1361 w 1815"/>
                  <a:gd name="T61" fmla="*/ 794 h 1134"/>
                  <a:gd name="T62" fmla="*/ 1475 w 1815"/>
                  <a:gd name="T63" fmla="*/ 794 h 1134"/>
                  <a:gd name="T64" fmla="*/ 1475 w 1815"/>
                  <a:gd name="T65" fmla="*/ 681 h 1134"/>
                  <a:gd name="T66" fmla="*/ 1588 w 1815"/>
                  <a:gd name="T67" fmla="*/ 681 h 1134"/>
                  <a:gd name="T68" fmla="*/ 1588 w 1815"/>
                  <a:gd name="T69" fmla="*/ 567 h 1134"/>
                  <a:gd name="T70" fmla="*/ 1815 w 1815"/>
                  <a:gd name="T71" fmla="*/ 567 h 1134"/>
                  <a:gd name="T72" fmla="*/ 1815 w 1815"/>
                  <a:gd name="T73" fmla="*/ 114 h 1134"/>
                  <a:gd name="T74" fmla="*/ 1701 w 1815"/>
                  <a:gd name="T75" fmla="*/ 114 h 1134"/>
                  <a:gd name="T76" fmla="*/ 1701 w 1815"/>
                  <a:gd name="T77" fmla="*/ 0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815" h="1134">
                    <a:moveTo>
                      <a:pt x="1701" y="0"/>
                    </a:moveTo>
                    <a:lnTo>
                      <a:pt x="1361" y="0"/>
                    </a:lnTo>
                    <a:lnTo>
                      <a:pt x="1361" y="114"/>
                    </a:lnTo>
                    <a:lnTo>
                      <a:pt x="1021" y="114"/>
                    </a:lnTo>
                    <a:lnTo>
                      <a:pt x="1021" y="227"/>
                    </a:lnTo>
                    <a:lnTo>
                      <a:pt x="908" y="227"/>
                    </a:lnTo>
                    <a:lnTo>
                      <a:pt x="908" y="454"/>
                    </a:lnTo>
                    <a:lnTo>
                      <a:pt x="567" y="454"/>
                    </a:lnTo>
                    <a:lnTo>
                      <a:pt x="567" y="567"/>
                    </a:lnTo>
                    <a:lnTo>
                      <a:pt x="454" y="567"/>
                    </a:lnTo>
                    <a:lnTo>
                      <a:pt x="454" y="681"/>
                    </a:lnTo>
                    <a:lnTo>
                      <a:pt x="227" y="681"/>
                    </a:lnTo>
                    <a:lnTo>
                      <a:pt x="227" y="567"/>
                    </a:lnTo>
                    <a:lnTo>
                      <a:pt x="0" y="567"/>
                    </a:lnTo>
                    <a:lnTo>
                      <a:pt x="0" y="794"/>
                    </a:lnTo>
                    <a:lnTo>
                      <a:pt x="227" y="794"/>
                    </a:lnTo>
                    <a:lnTo>
                      <a:pt x="227" y="1134"/>
                    </a:lnTo>
                    <a:lnTo>
                      <a:pt x="567" y="1134"/>
                    </a:lnTo>
                    <a:lnTo>
                      <a:pt x="567" y="1021"/>
                    </a:lnTo>
                    <a:lnTo>
                      <a:pt x="681" y="1021"/>
                    </a:lnTo>
                    <a:lnTo>
                      <a:pt x="681" y="1134"/>
                    </a:lnTo>
                    <a:lnTo>
                      <a:pt x="794" y="1134"/>
                    </a:lnTo>
                    <a:lnTo>
                      <a:pt x="794" y="1021"/>
                    </a:lnTo>
                    <a:lnTo>
                      <a:pt x="908" y="1021"/>
                    </a:lnTo>
                    <a:lnTo>
                      <a:pt x="908" y="907"/>
                    </a:lnTo>
                    <a:lnTo>
                      <a:pt x="1021" y="907"/>
                    </a:lnTo>
                    <a:lnTo>
                      <a:pt x="1021" y="794"/>
                    </a:lnTo>
                    <a:lnTo>
                      <a:pt x="1134" y="794"/>
                    </a:lnTo>
                    <a:lnTo>
                      <a:pt x="1134" y="907"/>
                    </a:lnTo>
                    <a:lnTo>
                      <a:pt x="1361" y="907"/>
                    </a:lnTo>
                    <a:lnTo>
                      <a:pt x="1361" y="794"/>
                    </a:lnTo>
                    <a:lnTo>
                      <a:pt x="1475" y="794"/>
                    </a:lnTo>
                    <a:lnTo>
                      <a:pt x="1475" y="681"/>
                    </a:lnTo>
                    <a:lnTo>
                      <a:pt x="1588" y="681"/>
                    </a:lnTo>
                    <a:lnTo>
                      <a:pt x="1588" y="567"/>
                    </a:lnTo>
                    <a:lnTo>
                      <a:pt x="1815" y="567"/>
                    </a:lnTo>
                    <a:lnTo>
                      <a:pt x="1815" y="114"/>
                    </a:lnTo>
                    <a:lnTo>
                      <a:pt x="1701" y="114"/>
                    </a:lnTo>
                    <a:lnTo>
                      <a:pt x="170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81" name="Freeform 169"/>
              <p:cNvSpPr>
                <a:spLocks/>
              </p:cNvSpPr>
              <p:nvPr/>
            </p:nvSpPr>
            <p:spPr bwMode="auto">
              <a:xfrm>
                <a:off x="3805" y="1323"/>
                <a:ext cx="907" cy="1021"/>
              </a:xfrm>
              <a:custGeom>
                <a:avLst/>
                <a:gdLst>
                  <a:gd name="T0" fmla="*/ 681 w 907"/>
                  <a:gd name="T1" fmla="*/ 0 h 1021"/>
                  <a:gd name="T2" fmla="*/ 114 w 907"/>
                  <a:gd name="T3" fmla="*/ 0 h 1021"/>
                  <a:gd name="T4" fmla="*/ 114 w 907"/>
                  <a:gd name="T5" fmla="*/ 113 h 1021"/>
                  <a:gd name="T6" fmla="*/ 0 w 907"/>
                  <a:gd name="T7" fmla="*/ 113 h 1021"/>
                  <a:gd name="T8" fmla="*/ 0 w 907"/>
                  <a:gd name="T9" fmla="*/ 227 h 1021"/>
                  <a:gd name="T10" fmla="*/ 114 w 907"/>
                  <a:gd name="T11" fmla="*/ 227 h 1021"/>
                  <a:gd name="T12" fmla="*/ 114 w 907"/>
                  <a:gd name="T13" fmla="*/ 454 h 1021"/>
                  <a:gd name="T14" fmla="*/ 340 w 907"/>
                  <a:gd name="T15" fmla="*/ 454 h 1021"/>
                  <a:gd name="T16" fmla="*/ 340 w 907"/>
                  <a:gd name="T17" fmla="*/ 680 h 1021"/>
                  <a:gd name="T18" fmla="*/ 227 w 907"/>
                  <a:gd name="T19" fmla="*/ 680 h 1021"/>
                  <a:gd name="T20" fmla="*/ 227 w 907"/>
                  <a:gd name="T21" fmla="*/ 794 h 1021"/>
                  <a:gd name="T22" fmla="*/ 340 w 907"/>
                  <a:gd name="T23" fmla="*/ 794 h 1021"/>
                  <a:gd name="T24" fmla="*/ 340 w 907"/>
                  <a:gd name="T25" fmla="*/ 1021 h 1021"/>
                  <a:gd name="T26" fmla="*/ 567 w 907"/>
                  <a:gd name="T27" fmla="*/ 1021 h 1021"/>
                  <a:gd name="T28" fmla="*/ 567 w 907"/>
                  <a:gd name="T29" fmla="*/ 907 h 1021"/>
                  <a:gd name="T30" fmla="*/ 794 w 907"/>
                  <a:gd name="T31" fmla="*/ 907 h 1021"/>
                  <a:gd name="T32" fmla="*/ 794 w 907"/>
                  <a:gd name="T33" fmla="*/ 794 h 1021"/>
                  <a:gd name="T34" fmla="*/ 907 w 907"/>
                  <a:gd name="T35" fmla="*/ 794 h 1021"/>
                  <a:gd name="T36" fmla="*/ 907 w 907"/>
                  <a:gd name="T37" fmla="*/ 340 h 1021"/>
                  <a:gd name="T38" fmla="*/ 794 w 907"/>
                  <a:gd name="T39" fmla="*/ 340 h 1021"/>
                  <a:gd name="T40" fmla="*/ 794 w 907"/>
                  <a:gd name="T41" fmla="*/ 113 h 1021"/>
                  <a:gd name="T42" fmla="*/ 681 w 907"/>
                  <a:gd name="T43" fmla="*/ 113 h 1021"/>
                  <a:gd name="T44" fmla="*/ 681 w 907"/>
                  <a:gd name="T45" fmla="*/ 0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907" h="1021">
                    <a:moveTo>
                      <a:pt x="681" y="0"/>
                    </a:moveTo>
                    <a:lnTo>
                      <a:pt x="114" y="0"/>
                    </a:lnTo>
                    <a:lnTo>
                      <a:pt x="114" y="113"/>
                    </a:lnTo>
                    <a:lnTo>
                      <a:pt x="0" y="113"/>
                    </a:lnTo>
                    <a:lnTo>
                      <a:pt x="0" y="227"/>
                    </a:lnTo>
                    <a:lnTo>
                      <a:pt x="114" y="227"/>
                    </a:lnTo>
                    <a:lnTo>
                      <a:pt x="114" y="454"/>
                    </a:lnTo>
                    <a:lnTo>
                      <a:pt x="340" y="454"/>
                    </a:lnTo>
                    <a:lnTo>
                      <a:pt x="340" y="680"/>
                    </a:lnTo>
                    <a:lnTo>
                      <a:pt x="227" y="680"/>
                    </a:lnTo>
                    <a:lnTo>
                      <a:pt x="227" y="794"/>
                    </a:lnTo>
                    <a:lnTo>
                      <a:pt x="340" y="794"/>
                    </a:lnTo>
                    <a:lnTo>
                      <a:pt x="340" y="1021"/>
                    </a:lnTo>
                    <a:lnTo>
                      <a:pt x="567" y="1021"/>
                    </a:lnTo>
                    <a:lnTo>
                      <a:pt x="567" y="907"/>
                    </a:lnTo>
                    <a:lnTo>
                      <a:pt x="794" y="907"/>
                    </a:lnTo>
                    <a:lnTo>
                      <a:pt x="794" y="794"/>
                    </a:lnTo>
                    <a:lnTo>
                      <a:pt x="907" y="794"/>
                    </a:lnTo>
                    <a:lnTo>
                      <a:pt x="907" y="340"/>
                    </a:lnTo>
                    <a:lnTo>
                      <a:pt x="794" y="340"/>
                    </a:lnTo>
                    <a:lnTo>
                      <a:pt x="794" y="113"/>
                    </a:lnTo>
                    <a:lnTo>
                      <a:pt x="681" y="113"/>
                    </a:lnTo>
                    <a:lnTo>
                      <a:pt x="68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82" name="Freeform 170"/>
              <p:cNvSpPr>
                <a:spLocks/>
              </p:cNvSpPr>
              <p:nvPr/>
            </p:nvSpPr>
            <p:spPr bwMode="auto">
              <a:xfrm>
                <a:off x="3692" y="529"/>
                <a:ext cx="907" cy="794"/>
              </a:xfrm>
              <a:custGeom>
                <a:avLst/>
                <a:gdLst>
                  <a:gd name="T0" fmla="*/ 453 w 907"/>
                  <a:gd name="T1" fmla="*/ 0 h 794"/>
                  <a:gd name="T2" fmla="*/ 453 w 907"/>
                  <a:gd name="T3" fmla="*/ 340 h 794"/>
                  <a:gd name="T4" fmla="*/ 0 w 907"/>
                  <a:gd name="T5" fmla="*/ 340 h 794"/>
                  <a:gd name="T6" fmla="*/ 0 w 907"/>
                  <a:gd name="T7" fmla="*/ 567 h 794"/>
                  <a:gd name="T8" fmla="*/ 113 w 907"/>
                  <a:gd name="T9" fmla="*/ 567 h 794"/>
                  <a:gd name="T10" fmla="*/ 113 w 907"/>
                  <a:gd name="T11" fmla="*/ 681 h 794"/>
                  <a:gd name="T12" fmla="*/ 340 w 907"/>
                  <a:gd name="T13" fmla="*/ 681 h 794"/>
                  <a:gd name="T14" fmla="*/ 340 w 907"/>
                  <a:gd name="T15" fmla="*/ 794 h 794"/>
                  <a:gd name="T16" fmla="*/ 794 w 907"/>
                  <a:gd name="T17" fmla="*/ 794 h 794"/>
                  <a:gd name="T18" fmla="*/ 794 w 907"/>
                  <a:gd name="T19" fmla="*/ 567 h 794"/>
                  <a:gd name="T20" fmla="*/ 907 w 907"/>
                  <a:gd name="T21" fmla="*/ 567 h 794"/>
                  <a:gd name="T22" fmla="*/ 907 w 907"/>
                  <a:gd name="T23" fmla="*/ 454 h 794"/>
                  <a:gd name="T24" fmla="*/ 794 w 907"/>
                  <a:gd name="T25" fmla="*/ 454 h 794"/>
                  <a:gd name="T26" fmla="*/ 794 w 907"/>
                  <a:gd name="T27" fmla="*/ 227 h 794"/>
                  <a:gd name="T28" fmla="*/ 680 w 907"/>
                  <a:gd name="T29" fmla="*/ 227 h 794"/>
                  <a:gd name="T30" fmla="*/ 680 w 907"/>
                  <a:gd name="T31" fmla="*/ 0 h 794"/>
                  <a:gd name="T32" fmla="*/ 453 w 907"/>
                  <a:gd name="T33" fmla="*/ 0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07" h="794">
                    <a:moveTo>
                      <a:pt x="453" y="0"/>
                    </a:moveTo>
                    <a:lnTo>
                      <a:pt x="453" y="340"/>
                    </a:lnTo>
                    <a:lnTo>
                      <a:pt x="0" y="340"/>
                    </a:lnTo>
                    <a:lnTo>
                      <a:pt x="0" y="567"/>
                    </a:lnTo>
                    <a:lnTo>
                      <a:pt x="113" y="567"/>
                    </a:lnTo>
                    <a:lnTo>
                      <a:pt x="113" y="681"/>
                    </a:lnTo>
                    <a:lnTo>
                      <a:pt x="340" y="681"/>
                    </a:lnTo>
                    <a:lnTo>
                      <a:pt x="340" y="794"/>
                    </a:lnTo>
                    <a:lnTo>
                      <a:pt x="794" y="794"/>
                    </a:lnTo>
                    <a:lnTo>
                      <a:pt x="794" y="567"/>
                    </a:lnTo>
                    <a:lnTo>
                      <a:pt x="907" y="567"/>
                    </a:lnTo>
                    <a:lnTo>
                      <a:pt x="907" y="454"/>
                    </a:lnTo>
                    <a:lnTo>
                      <a:pt x="794" y="454"/>
                    </a:lnTo>
                    <a:lnTo>
                      <a:pt x="794" y="227"/>
                    </a:lnTo>
                    <a:lnTo>
                      <a:pt x="680" y="227"/>
                    </a:lnTo>
                    <a:lnTo>
                      <a:pt x="680" y="0"/>
                    </a:lnTo>
                    <a:lnTo>
                      <a:pt x="45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83" name="Freeform 171"/>
              <p:cNvSpPr>
                <a:spLocks/>
              </p:cNvSpPr>
              <p:nvPr/>
            </p:nvSpPr>
            <p:spPr bwMode="auto">
              <a:xfrm>
                <a:off x="3578" y="529"/>
                <a:ext cx="567" cy="340"/>
              </a:xfrm>
              <a:custGeom>
                <a:avLst/>
                <a:gdLst>
                  <a:gd name="T0" fmla="*/ 454 w 567"/>
                  <a:gd name="T1" fmla="*/ 0 h 340"/>
                  <a:gd name="T2" fmla="*/ 0 w 567"/>
                  <a:gd name="T3" fmla="*/ 0 h 340"/>
                  <a:gd name="T4" fmla="*/ 0 w 567"/>
                  <a:gd name="T5" fmla="*/ 227 h 340"/>
                  <a:gd name="T6" fmla="*/ 114 w 567"/>
                  <a:gd name="T7" fmla="*/ 227 h 340"/>
                  <a:gd name="T8" fmla="*/ 114 w 567"/>
                  <a:gd name="T9" fmla="*/ 340 h 340"/>
                  <a:gd name="T10" fmla="*/ 567 w 567"/>
                  <a:gd name="T11" fmla="*/ 340 h 340"/>
                  <a:gd name="T12" fmla="*/ 567 w 567"/>
                  <a:gd name="T13" fmla="*/ 0 h 340"/>
                  <a:gd name="T14" fmla="*/ 454 w 567"/>
                  <a:gd name="T15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67" h="340">
                    <a:moveTo>
                      <a:pt x="454" y="0"/>
                    </a:moveTo>
                    <a:lnTo>
                      <a:pt x="0" y="0"/>
                    </a:lnTo>
                    <a:lnTo>
                      <a:pt x="0" y="227"/>
                    </a:lnTo>
                    <a:lnTo>
                      <a:pt x="114" y="227"/>
                    </a:lnTo>
                    <a:lnTo>
                      <a:pt x="114" y="340"/>
                    </a:lnTo>
                    <a:lnTo>
                      <a:pt x="567" y="340"/>
                    </a:lnTo>
                    <a:lnTo>
                      <a:pt x="567" y="0"/>
                    </a:lnTo>
                    <a:lnTo>
                      <a:pt x="45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84" name="Freeform 172"/>
              <p:cNvSpPr>
                <a:spLocks/>
              </p:cNvSpPr>
              <p:nvPr/>
            </p:nvSpPr>
            <p:spPr bwMode="auto">
              <a:xfrm>
                <a:off x="2898" y="529"/>
                <a:ext cx="1247" cy="1474"/>
              </a:xfrm>
              <a:custGeom>
                <a:avLst/>
                <a:gdLst>
                  <a:gd name="T0" fmla="*/ 680 w 1247"/>
                  <a:gd name="T1" fmla="*/ 0 h 1474"/>
                  <a:gd name="T2" fmla="*/ 340 w 1247"/>
                  <a:gd name="T3" fmla="*/ 0 h 1474"/>
                  <a:gd name="T4" fmla="*/ 340 w 1247"/>
                  <a:gd name="T5" fmla="*/ 227 h 1474"/>
                  <a:gd name="T6" fmla="*/ 227 w 1247"/>
                  <a:gd name="T7" fmla="*/ 227 h 1474"/>
                  <a:gd name="T8" fmla="*/ 227 w 1247"/>
                  <a:gd name="T9" fmla="*/ 114 h 1474"/>
                  <a:gd name="T10" fmla="*/ 113 w 1247"/>
                  <a:gd name="T11" fmla="*/ 114 h 1474"/>
                  <a:gd name="T12" fmla="*/ 113 w 1247"/>
                  <a:gd name="T13" fmla="*/ 340 h 1474"/>
                  <a:gd name="T14" fmla="*/ 0 w 1247"/>
                  <a:gd name="T15" fmla="*/ 340 h 1474"/>
                  <a:gd name="T16" fmla="*/ 0 w 1247"/>
                  <a:gd name="T17" fmla="*/ 567 h 1474"/>
                  <a:gd name="T18" fmla="*/ 113 w 1247"/>
                  <a:gd name="T19" fmla="*/ 567 h 1474"/>
                  <a:gd name="T20" fmla="*/ 113 w 1247"/>
                  <a:gd name="T21" fmla="*/ 681 h 1474"/>
                  <a:gd name="T22" fmla="*/ 227 w 1247"/>
                  <a:gd name="T23" fmla="*/ 681 h 1474"/>
                  <a:gd name="T24" fmla="*/ 227 w 1247"/>
                  <a:gd name="T25" fmla="*/ 794 h 1474"/>
                  <a:gd name="T26" fmla="*/ 340 w 1247"/>
                  <a:gd name="T27" fmla="*/ 794 h 1474"/>
                  <a:gd name="T28" fmla="*/ 340 w 1247"/>
                  <a:gd name="T29" fmla="*/ 907 h 1474"/>
                  <a:gd name="T30" fmla="*/ 227 w 1247"/>
                  <a:gd name="T31" fmla="*/ 907 h 1474"/>
                  <a:gd name="T32" fmla="*/ 227 w 1247"/>
                  <a:gd name="T33" fmla="*/ 1134 h 1474"/>
                  <a:gd name="T34" fmla="*/ 340 w 1247"/>
                  <a:gd name="T35" fmla="*/ 1134 h 1474"/>
                  <a:gd name="T36" fmla="*/ 340 w 1247"/>
                  <a:gd name="T37" fmla="*/ 1021 h 1474"/>
                  <a:gd name="T38" fmla="*/ 454 w 1247"/>
                  <a:gd name="T39" fmla="*/ 1021 h 1474"/>
                  <a:gd name="T40" fmla="*/ 454 w 1247"/>
                  <a:gd name="T41" fmla="*/ 1134 h 1474"/>
                  <a:gd name="T42" fmla="*/ 567 w 1247"/>
                  <a:gd name="T43" fmla="*/ 1134 h 1474"/>
                  <a:gd name="T44" fmla="*/ 567 w 1247"/>
                  <a:gd name="T45" fmla="*/ 1248 h 1474"/>
                  <a:gd name="T46" fmla="*/ 907 w 1247"/>
                  <a:gd name="T47" fmla="*/ 1248 h 1474"/>
                  <a:gd name="T48" fmla="*/ 907 w 1247"/>
                  <a:gd name="T49" fmla="*/ 1361 h 1474"/>
                  <a:gd name="T50" fmla="*/ 1021 w 1247"/>
                  <a:gd name="T51" fmla="*/ 1361 h 1474"/>
                  <a:gd name="T52" fmla="*/ 1021 w 1247"/>
                  <a:gd name="T53" fmla="*/ 1474 h 1474"/>
                  <a:gd name="T54" fmla="*/ 1247 w 1247"/>
                  <a:gd name="T55" fmla="*/ 1474 h 1474"/>
                  <a:gd name="T56" fmla="*/ 1247 w 1247"/>
                  <a:gd name="T57" fmla="*/ 1248 h 1474"/>
                  <a:gd name="T58" fmla="*/ 1021 w 1247"/>
                  <a:gd name="T59" fmla="*/ 1248 h 1474"/>
                  <a:gd name="T60" fmla="*/ 1021 w 1247"/>
                  <a:gd name="T61" fmla="*/ 1021 h 1474"/>
                  <a:gd name="T62" fmla="*/ 907 w 1247"/>
                  <a:gd name="T63" fmla="*/ 1021 h 1474"/>
                  <a:gd name="T64" fmla="*/ 907 w 1247"/>
                  <a:gd name="T65" fmla="*/ 907 h 1474"/>
                  <a:gd name="T66" fmla="*/ 1021 w 1247"/>
                  <a:gd name="T67" fmla="*/ 907 h 1474"/>
                  <a:gd name="T68" fmla="*/ 1021 w 1247"/>
                  <a:gd name="T69" fmla="*/ 794 h 1474"/>
                  <a:gd name="T70" fmla="*/ 1134 w 1247"/>
                  <a:gd name="T71" fmla="*/ 794 h 1474"/>
                  <a:gd name="T72" fmla="*/ 1134 w 1247"/>
                  <a:gd name="T73" fmla="*/ 681 h 1474"/>
                  <a:gd name="T74" fmla="*/ 907 w 1247"/>
                  <a:gd name="T75" fmla="*/ 681 h 1474"/>
                  <a:gd name="T76" fmla="*/ 907 w 1247"/>
                  <a:gd name="T77" fmla="*/ 567 h 1474"/>
                  <a:gd name="T78" fmla="*/ 794 w 1247"/>
                  <a:gd name="T79" fmla="*/ 567 h 1474"/>
                  <a:gd name="T80" fmla="*/ 794 w 1247"/>
                  <a:gd name="T81" fmla="*/ 227 h 1474"/>
                  <a:gd name="T82" fmla="*/ 680 w 1247"/>
                  <a:gd name="T83" fmla="*/ 227 h 1474"/>
                  <a:gd name="T84" fmla="*/ 680 w 1247"/>
                  <a:gd name="T85" fmla="*/ 0 h 1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247" h="1474">
                    <a:moveTo>
                      <a:pt x="680" y="0"/>
                    </a:moveTo>
                    <a:lnTo>
                      <a:pt x="340" y="0"/>
                    </a:lnTo>
                    <a:lnTo>
                      <a:pt x="340" y="227"/>
                    </a:lnTo>
                    <a:lnTo>
                      <a:pt x="227" y="227"/>
                    </a:lnTo>
                    <a:lnTo>
                      <a:pt x="227" y="114"/>
                    </a:lnTo>
                    <a:lnTo>
                      <a:pt x="113" y="114"/>
                    </a:lnTo>
                    <a:lnTo>
                      <a:pt x="113" y="340"/>
                    </a:lnTo>
                    <a:lnTo>
                      <a:pt x="0" y="340"/>
                    </a:lnTo>
                    <a:lnTo>
                      <a:pt x="0" y="567"/>
                    </a:lnTo>
                    <a:lnTo>
                      <a:pt x="113" y="567"/>
                    </a:lnTo>
                    <a:lnTo>
                      <a:pt x="113" y="681"/>
                    </a:lnTo>
                    <a:lnTo>
                      <a:pt x="227" y="681"/>
                    </a:lnTo>
                    <a:lnTo>
                      <a:pt x="227" y="794"/>
                    </a:lnTo>
                    <a:lnTo>
                      <a:pt x="340" y="794"/>
                    </a:lnTo>
                    <a:lnTo>
                      <a:pt x="340" y="907"/>
                    </a:lnTo>
                    <a:lnTo>
                      <a:pt x="227" y="907"/>
                    </a:lnTo>
                    <a:lnTo>
                      <a:pt x="227" y="1134"/>
                    </a:lnTo>
                    <a:lnTo>
                      <a:pt x="340" y="1134"/>
                    </a:lnTo>
                    <a:lnTo>
                      <a:pt x="340" y="1021"/>
                    </a:lnTo>
                    <a:lnTo>
                      <a:pt x="454" y="1021"/>
                    </a:lnTo>
                    <a:lnTo>
                      <a:pt x="454" y="1134"/>
                    </a:lnTo>
                    <a:lnTo>
                      <a:pt x="567" y="1134"/>
                    </a:lnTo>
                    <a:lnTo>
                      <a:pt x="567" y="1248"/>
                    </a:lnTo>
                    <a:lnTo>
                      <a:pt x="907" y="1248"/>
                    </a:lnTo>
                    <a:lnTo>
                      <a:pt x="907" y="1361"/>
                    </a:lnTo>
                    <a:lnTo>
                      <a:pt x="1021" y="1361"/>
                    </a:lnTo>
                    <a:lnTo>
                      <a:pt x="1021" y="1474"/>
                    </a:lnTo>
                    <a:lnTo>
                      <a:pt x="1247" y="1474"/>
                    </a:lnTo>
                    <a:lnTo>
                      <a:pt x="1247" y="1248"/>
                    </a:lnTo>
                    <a:lnTo>
                      <a:pt x="1021" y="1248"/>
                    </a:lnTo>
                    <a:lnTo>
                      <a:pt x="1021" y="1021"/>
                    </a:lnTo>
                    <a:lnTo>
                      <a:pt x="907" y="1021"/>
                    </a:lnTo>
                    <a:lnTo>
                      <a:pt x="907" y="907"/>
                    </a:lnTo>
                    <a:lnTo>
                      <a:pt x="1021" y="907"/>
                    </a:lnTo>
                    <a:lnTo>
                      <a:pt x="1021" y="794"/>
                    </a:lnTo>
                    <a:lnTo>
                      <a:pt x="1134" y="794"/>
                    </a:lnTo>
                    <a:lnTo>
                      <a:pt x="1134" y="681"/>
                    </a:lnTo>
                    <a:lnTo>
                      <a:pt x="907" y="681"/>
                    </a:lnTo>
                    <a:lnTo>
                      <a:pt x="907" y="567"/>
                    </a:lnTo>
                    <a:lnTo>
                      <a:pt x="794" y="567"/>
                    </a:lnTo>
                    <a:lnTo>
                      <a:pt x="794" y="227"/>
                    </a:lnTo>
                    <a:lnTo>
                      <a:pt x="680" y="227"/>
                    </a:lnTo>
                    <a:lnTo>
                      <a:pt x="68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85" name="Freeform 173"/>
              <p:cNvSpPr>
                <a:spLocks/>
              </p:cNvSpPr>
              <p:nvPr/>
            </p:nvSpPr>
            <p:spPr bwMode="auto">
              <a:xfrm>
                <a:off x="403" y="5746"/>
                <a:ext cx="114" cy="226"/>
              </a:xfrm>
              <a:custGeom>
                <a:avLst/>
                <a:gdLst>
                  <a:gd name="T0" fmla="*/ 0 w 114"/>
                  <a:gd name="T1" fmla="*/ 0 h 226"/>
                  <a:gd name="T2" fmla="*/ 0 w 114"/>
                  <a:gd name="T3" fmla="*/ 226 h 226"/>
                  <a:gd name="T4" fmla="*/ 114 w 114"/>
                  <a:gd name="T5" fmla="*/ 226 h 226"/>
                  <a:gd name="T6" fmla="*/ 114 w 114"/>
                  <a:gd name="T7" fmla="*/ 0 h 226"/>
                  <a:gd name="T8" fmla="*/ 0 w 114"/>
                  <a:gd name="T9" fmla="*/ 0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226">
                    <a:moveTo>
                      <a:pt x="0" y="0"/>
                    </a:moveTo>
                    <a:lnTo>
                      <a:pt x="0" y="226"/>
                    </a:lnTo>
                    <a:lnTo>
                      <a:pt x="114" y="226"/>
                    </a:lnTo>
                    <a:lnTo>
                      <a:pt x="114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38" name="グループ化 37"/>
            <p:cNvGrpSpPr/>
            <p:nvPr/>
          </p:nvGrpSpPr>
          <p:grpSpPr>
            <a:xfrm>
              <a:off x="1292665" y="866874"/>
              <a:ext cx="10728395" cy="7989482"/>
              <a:chOff x="1292665" y="866874"/>
              <a:chExt cx="10728395" cy="7989482"/>
            </a:xfrm>
          </p:grpSpPr>
          <p:sp>
            <p:nvSpPr>
              <p:cNvPr id="39" name="正方形/長方形 38"/>
              <p:cNvSpPr/>
              <p:nvPr/>
            </p:nvSpPr>
            <p:spPr>
              <a:xfrm>
                <a:off x="6558306" y="260211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高知市</a:t>
                </a:r>
              </a:p>
            </p:txBody>
          </p:sp>
          <p:sp>
            <p:nvSpPr>
              <p:cNvPr id="40" name="正方形/長方形 39"/>
              <p:cNvSpPr/>
              <p:nvPr/>
            </p:nvSpPr>
            <p:spPr>
              <a:xfrm>
                <a:off x="7296047" y="247799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南国市</a:t>
                </a:r>
              </a:p>
            </p:txBody>
          </p:sp>
          <p:sp>
            <p:nvSpPr>
              <p:cNvPr id="41" name="正方形/長方形 40"/>
              <p:cNvSpPr/>
              <p:nvPr/>
            </p:nvSpPr>
            <p:spPr>
              <a:xfrm>
                <a:off x="11278549" y="313203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東洋町</a:t>
                </a:r>
              </a:p>
            </p:txBody>
          </p:sp>
          <p:sp>
            <p:nvSpPr>
              <p:cNvPr id="42" name="正方形/長方形 41"/>
              <p:cNvSpPr/>
              <p:nvPr/>
            </p:nvSpPr>
            <p:spPr>
              <a:xfrm>
                <a:off x="8449115" y="304889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芸西村</a:t>
                </a:r>
              </a:p>
            </p:txBody>
          </p:sp>
          <p:sp>
            <p:nvSpPr>
              <p:cNvPr id="43" name="正方形/長方形 42"/>
              <p:cNvSpPr/>
              <p:nvPr/>
            </p:nvSpPr>
            <p:spPr>
              <a:xfrm>
                <a:off x="5815795" y="86687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大川村</a:t>
                </a:r>
              </a:p>
            </p:txBody>
          </p:sp>
          <p:sp>
            <p:nvSpPr>
              <p:cNvPr id="44" name="正方形/長方形 43"/>
              <p:cNvSpPr/>
              <p:nvPr/>
            </p:nvSpPr>
            <p:spPr>
              <a:xfrm>
                <a:off x="4532753" y="296406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越知町</a:t>
                </a:r>
              </a:p>
            </p:txBody>
          </p:sp>
          <p:sp>
            <p:nvSpPr>
              <p:cNvPr id="45" name="正方形/長方形 44"/>
              <p:cNvSpPr/>
              <p:nvPr/>
            </p:nvSpPr>
            <p:spPr>
              <a:xfrm>
                <a:off x="2682716" y="408690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檮原町</a:t>
                </a:r>
              </a:p>
            </p:txBody>
          </p:sp>
          <p:sp>
            <p:nvSpPr>
              <p:cNvPr id="46" name="正方形/長方形 45"/>
              <p:cNvSpPr/>
              <p:nvPr/>
            </p:nvSpPr>
            <p:spPr>
              <a:xfrm>
                <a:off x="1292665" y="854857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大月町</a:t>
                </a:r>
              </a:p>
            </p:txBody>
          </p:sp>
          <p:sp>
            <p:nvSpPr>
              <p:cNvPr id="47" name="正方形/長方形 46"/>
              <p:cNvSpPr/>
              <p:nvPr/>
            </p:nvSpPr>
            <p:spPr>
              <a:xfrm>
                <a:off x="2283265" y="784076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三原村</a:t>
                </a:r>
              </a:p>
            </p:txBody>
          </p:sp>
          <p:sp>
            <p:nvSpPr>
              <p:cNvPr id="48" name="正方形/長方形 47"/>
              <p:cNvSpPr/>
              <p:nvPr/>
            </p:nvSpPr>
            <p:spPr>
              <a:xfrm>
                <a:off x="3416969" y="651440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黒潮町</a:t>
                </a:r>
              </a:p>
            </p:txBody>
          </p:sp>
          <p:sp>
            <p:nvSpPr>
              <p:cNvPr id="49" name="正方形/長方形 48"/>
              <p:cNvSpPr/>
              <p:nvPr/>
            </p:nvSpPr>
            <p:spPr>
              <a:xfrm>
                <a:off x="3048001" y="5386388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四万十町</a:t>
                </a:r>
              </a:p>
            </p:txBody>
          </p:sp>
          <p:sp>
            <p:nvSpPr>
              <p:cNvPr id="50" name="正方形/長方形 49"/>
              <p:cNvSpPr/>
              <p:nvPr/>
            </p:nvSpPr>
            <p:spPr>
              <a:xfrm>
                <a:off x="4935977" y="332569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佐川町</a:t>
                </a:r>
              </a:p>
            </p:txBody>
          </p:sp>
          <p:sp>
            <p:nvSpPr>
              <p:cNvPr id="51" name="正方形/長方形 50"/>
              <p:cNvSpPr/>
              <p:nvPr/>
            </p:nvSpPr>
            <p:spPr>
              <a:xfrm>
                <a:off x="5171353" y="181205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いの町</a:t>
                </a:r>
              </a:p>
            </p:txBody>
          </p:sp>
          <p:sp>
            <p:nvSpPr>
              <p:cNvPr id="52" name="正方形/長方形 51"/>
              <p:cNvSpPr/>
              <p:nvPr/>
            </p:nvSpPr>
            <p:spPr>
              <a:xfrm>
                <a:off x="10441207" y="316081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北川村</a:t>
                </a:r>
              </a:p>
            </p:txBody>
          </p:sp>
          <p:sp>
            <p:nvSpPr>
              <p:cNvPr id="53" name="正方形/長方形 52"/>
              <p:cNvSpPr/>
              <p:nvPr/>
            </p:nvSpPr>
            <p:spPr>
              <a:xfrm>
                <a:off x="7938514" y="275351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香南市</a:t>
                </a:r>
              </a:p>
            </p:txBody>
          </p:sp>
          <p:sp>
            <p:nvSpPr>
              <p:cNvPr id="54" name="正方形/長方形 53"/>
              <p:cNvSpPr/>
              <p:nvPr/>
            </p:nvSpPr>
            <p:spPr>
              <a:xfrm>
                <a:off x="2111773" y="6399311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四万十市</a:t>
                </a:r>
              </a:p>
            </p:txBody>
          </p:sp>
          <p:sp>
            <p:nvSpPr>
              <p:cNvPr id="55" name="正方形/長方形 54"/>
              <p:cNvSpPr/>
              <p:nvPr/>
            </p:nvSpPr>
            <p:spPr>
              <a:xfrm>
                <a:off x="5846854" y="342661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土佐市</a:t>
                </a:r>
              </a:p>
            </p:txBody>
          </p:sp>
          <p:sp>
            <p:nvSpPr>
              <p:cNvPr id="56" name="正方形/長方形 55"/>
              <p:cNvSpPr/>
              <p:nvPr/>
            </p:nvSpPr>
            <p:spPr>
              <a:xfrm>
                <a:off x="10600687" y="424835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室戸市</a:t>
                </a:r>
              </a:p>
            </p:txBody>
          </p:sp>
          <p:sp>
            <p:nvSpPr>
              <p:cNvPr id="57" name="正方形/長方形 56"/>
              <p:cNvSpPr/>
              <p:nvPr/>
            </p:nvSpPr>
            <p:spPr>
              <a:xfrm>
                <a:off x="9247407" y="263188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安芸市</a:t>
                </a:r>
              </a:p>
            </p:txBody>
          </p:sp>
          <p:sp>
            <p:nvSpPr>
              <p:cNvPr id="58" name="正方形/長方形 57"/>
              <p:cNvSpPr/>
              <p:nvPr/>
            </p:nvSpPr>
            <p:spPr>
              <a:xfrm>
                <a:off x="5109588" y="395466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須崎市</a:t>
                </a:r>
              </a:p>
            </p:txBody>
          </p:sp>
          <p:sp>
            <p:nvSpPr>
              <p:cNvPr id="59" name="正方形/長方形 58"/>
              <p:cNvSpPr/>
              <p:nvPr/>
            </p:nvSpPr>
            <p:spPr>
              <a:xfrm>
                <a:off x="1528982" y="737254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宿毛市</a:t>
                </a:r>
              </a:p>
            </p:txBody>
          </p:sp>
          <p:sp>
            <p:nvSpPr>
              <p:cNvPr id="60" name="正方形/長方形 59"/>
              <p:cNvSpPr/>
              <p:nvPr/>
            </p:nvSpPr>
            <p:spPr>
              <a:xfrm>
                <a:off x="2227280" y="8405118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土佐清水市</a:t>
                </a:r>
              </a:p>
            </p:txBody>
          </p:sp>
          <p:sp>
            <p:nvSpPr>
              <p:cNvPr id="61" name="正方形/長方形 60"/>
              <p:cNvSpPr/>
              <p:nvPr/>
            </p:nvSpPr>
            <p:spPr>
              <a:xfrm>
                <a:off x="6187050" y="149711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土佐町</a:t>
                </a:r>
              </a:p>
            </p:txBody>
          </p:sp>
          <p:sp>
            <p:nvSpPr>
              <p:cNvPr id="62" name="正方形/長方形 61"/>
              <p:cNvSpPr/>
              <p:nvPr/>
            </p:nvSpPr>
            <p:spPr>
              <a:xfrm>
                <a:off x="5422326" y="297815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日高村</a:t>
                </a:r>
              </a:p>
            </p:txBody>
          </p:sp>
          <p:sp>
            <p:nvSpPr>
              <p:cNvPr id="63" name="正方形/長方形 62"/>
              <p:cNvSpPr/>
              <p:nvPr/>
            </p:nvSpPr>
            <p:spPr>
              <a:xfrm>
                <a:off x="3722249" y="386571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津野町</a:t>
                </a:r>
              </a:p>
            </p:txBody>
          </p:sp>
          <p:sp>
            <p:nvSpPr>
              <p:cNvPr id="64" name="正方形/長方形 63"/>
              <p:cNvSpPr/>
              <p:nvPr/>
            </p:nvSpPr>
            <p:spPr>
              <a:xfrm>
                <a:off x="4159480" y="4530725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中土佐町</a:t>
                </a:r>
              </a:p>
            </p:txBody>
          </p:sp>
          <p:sp>
            <p:nvSpPr>
              <p:cNvPr id="65" name="正方形/長方形 64"/>
              <p:cNvSpPr/>
              <p:nvPr/>
            </p:nvSpPr>
            <p:spPr>
              <a:xfrm>
                <a:off x="3790951" y="2642492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仁淀川町</a:t>
                </a:r>
              </a:p>
            </p:txBody>
          </p:sp>
          <p:sp>
            <p:nvSpPr>
              <p:cNvPr id="66" name="正方形/長方形 65"/>
              <p:cNvSpPr/>
              <p:nvPr/>
            </p:nvSpPr>
            <p:spPr>
              <a:xfrm>
                <a:off x="7877176" y="103294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大豊町</a:t>
                </a:r>
              </a:p>
            </p:txBody>
          </p:sp>
          <p:sp>
            <p:nvSpPr>
              <p:cNvPr id="67" name="正方形/長方形 66"/>
              <p:cNvSpPr/>
              <p:nvPr/>
            </p:nvSpPr>
            <p:spPr>
              <a:xfrm>
                <a:off x="6974108" y="93523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本山町</a:t>
                </a:r>
              </a:p>
            </p:txBody>
          </p:sp>
          <p:sp>
            <p:nvSpPr>
              <p:cNvPr id="68" name="正方形/長方形 67"/>
              <p:cNvSpPr/>
              <p:nvPr/>
            </p:nvSpPr>
            <p:spPr>
              <a:xfrm>
                <a:off x="10180638" y="227889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馬路村</a:t>
                </a:r>
              </a:p>
            </p:txBody>
          </p:sp>
          <p:sp>
            <p:nvSpPr>
              <p:cNvPr id="69" name="正方形/長方形 68"/>
              <p:cNvSpPr/>
              <p:nvPr/>
            </p:nvSpPr>
            <p:spPr>
              <a:xfrm>
                <a:off x="9537021" y="333613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安田町</a:t>
                </a:r>
              </a:p>
            </p:txBody>
          </p:sp>
          <p:sp>
            <p:nvSpPr>
              <p:cNvPr id="70" name="正方形/長方形 69"/>
              <p:cNvSpPr/>
              <p:nvPr/>
            </p:nvSpPr>
            <p:spPr>
              <a:xfrm>
                <a:off x="9397293" y="377368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田野町</a:t>
                </a:r>
              </a:p>
            </p:txBody>
          </p:sp>
          <p:sp>
            <p:nvSpPr>
              <p:cNvPr id="71" name="正方形/長方形 70"/>
              <p:cNvSpPr/>
              <p:nvPr/>
            </p:nvSpPr>
            <p:spPr>
              <a:xfrm>
                <a:off x="8585863" y="175827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香美市</a:t>
                </a:r>
              </a:p>
            </p:txBody>
          </p:sp>
          <p:sp>
            <p:nvSpPr>
              <p:cNvPr id="72" name="正方形/長方形 71"/>
              <p:cNvSpPr/>
              <p:nvPr/>
            </p:nvSpPr>
            <p:spPr>
              <a:xfrm>
                <a:off x="9537021" y="4078288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奈半利町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roup 958"/>
          <p:cNvGrpSpPr>
            <a:grpSpLocks/>
          </p:cNvGrpSpPr>
          <p:nvPr/>
        </p:nvGrpSpPr>
        <p:grpSpPr bwMode="auto">
          <a:xfrm>
            <a:off x="589241" y="4684585"/>
            <a:ext cx="5969540" cy="4742671"/>
            <a:chOff x="347" y="274"/>
            <a:chExt cx="7172" cy="5698"/>
          </a:xfrm>
        </p:grpSpPr>
        <p:sp>
          <p:nvSpPr>
            <p:cNvPr id="91" name="Freeform 919"/>
            <p:cNvSpPr>
              <a:spLocks/>
            </p:cNvSpPr>
            <p:nvPr/>
          </p:nvSpPr>
          <p:spPr bwMode="auto">
            <a:xfrm>
              <a:off x="657" y="3278"/>
              <a:ext cx="1786" cy="1700"/>
            </a:xfrm>
            <a:custGeom>
              <a:avLst/>
              <a:gdLst>
                <a:gd name="T0" fmla="*/ 29 w 1786"/>
                <a:gd name="T1" fmla="*/ 369 h 1701"/>
                <a:gd name="T2" fmla="*/ 85 w 1786"/>
                <a:gd name="T3" fmla="*/ 567 h 1701"/>
                <a:gd name="T4" fmla="*/ 114 w 1786"/>
                <a:gd name="T5" fmla="*/ 652 h 1701"/>
                <a:gd name="T6" fmla="*/ 227 w 1786"/>
                <a:gd name="T7" fmla="*/ 766 h 1701"/>
                <a:gd name="T8" fmla="*/ 426 w 1786"/>
                <a:gd name="T9" fmla="*/ 851 h 1701"/>
                <a:gd name="T10" fmla="*/ 539 w 1786"/>
                <a:gd name="T11" fmla="*/ 936 h 1701"/>
                <a:gd name="T12" fmla="*/ 539 w 1786"/>
                <a:gd name="T13" fmla="*/ 1021 h 1701"/>
                <a:gd name="T14" fmla="*/ 681 w 1786"/>
                <a:gd name="T15" fmla="*/ 1077 h 1701"/>
                <a:gd name="T16" fmla="*/ 766 w 1786"/>
                <a:gd name="T17" fmla="*/ 1077 h 1701"/>
                <a:gd name="T18" fmla="*/ 908 w 1786"/>
                <a:gd name="T19" fmla="*/ 1191 h 1701"/>
                <a:gd name="T20" fmla="*/ 851 w 1786"/>
                <a:gd name="T21" fmla="*/ 1304 h 1701"/>
                <a:gd name="T22" fmla="*/ 879 w 1786"/>
                <a:gd name="T23" fmla="*/ 1559 h 1701"/>
                <a:gd name="T24" fmla="*/ 1021 w 1786"/>
                <a:gd name="T25" fmla="*/ 1531 h 1701"/>
                <a:gd name="T26" fmla="*/ 1134 w 1786"/>
                <a:gd name="T27" fmla="*/ 1531 h 1701"/>
                <a:gd name="T28" fmla="*/ 1276 w 1786"/>
                <a:gd name="T29" fmla="*/ 1559 h 1701"/>
                <a:gd name="T30" fmla="*/ 1418 w 1786"/>
                <a:gd name="T31" fmla="*/ 1701 h 1701"/>
                <a:gd name="T32" fmla="*/ 1531 w 1786"/>
                <a:gd name="T33" fmla="*/ 1673 h 1701"/>
                <a:gd name="T34" fmla="*/ 1616 w 1786"/>
                <a:gd name="T35" fmla="*/ 1701 h 1701"/>
                <a:gd name="T36" fmla="*/ 1560 w 1786"/>
                <a:gd name="T37" fmla="*/ 1588 h 1701"/>
                <a:gd name="T38" fmla="*/ 1531 w 1786"/>
                <a:gd name="T39" fmla="*/ 1389 h 1701"/>
                <a:gd name="T40" fmla="*/ 1475 w 1786"/>
                <a:gd name="T41" fmla="*/ 1276 h 1701"/>
                <a:gd name="T42" fmla="*/ 1390 w 1786"/>
                <a:gd name="T43" fmla="*/ 1162 h 1701"/>
                <a:gd name="T44" fmla="*/ 1418 w 1786"/>
                <a:gd name="T45" fmla="*/ 1049 h 1701"/>
                <a:gd name="T46" fmla="*/ 1503 w 1786"/>
                <a:gd name="T47" fmla="*/ 851 h 1701"/>
                <a:gd name="T48" fmla="*/ 1645 w 1786"/>
                <a:gd name="T49" fmla="*/ 737 h 1701"/>
                <a:gd name="T50" fmla="*/ 1786 w 1786"/>
                <a:gd name="T51" fmla="*/ 709 h 1701"/>
                <a:gd name="T52" fmla="*/ 1758 w 1786"/>
                <a:gd name="T53" fmla="*/ 595 h 1701"/>
                <a:gd name="T54" fmla="*/ 1588 w 1786"/>
                <a:gd name="T55" fmla="*/ 567 h 1701"/>
                <a:gd name="T56" fmla="*/ 1475 w 1786"/>
                <a:gd name="T57" fmla="*/ 482 h 1701"/>
                <a:gd name="T58" fmla="*/ 1333 w 1786"/>
                <a:gd name="T59" fmla="*/ 567 h 1701"/>
                <a:gd name="T60" fmla="*/ 1163 w 1786"/>
                <a:gd name="T61" fmla="*/ 567 h 1701"/>
                <a:gd name="T62" fmla="*/ 1078 w 1786"/>
                <a:gd name="T63" fmla="*/ 397 h 1701"/>
                <a:gd name="T64" fmla="*/ 851 w 1786"/>
                <a:gd name="T65" fmla="*/ 340 h 1701"/>
                <a:gd name="T66" fmla="*/ 823 w 1786"/>
                <a:gd name="T67" fmla="*/ 255 h 1701"/>
                <a:gd name="T68" fmla="*/ 823 w 1786"/>
                <a:gd name="T69" fmla="*/ 142 h 1701"/>
                <a:gd name="T70" fmla="*/ 652 w 1786"/>
                <a:gd name="T71" fmla="*/ 142 h 1701"/>
                <a:gd name="T72" fmla="*/ 624 w 1786"/>
                <a:gd name="T73" fmla="*/ 284 h 1701"/>
                <a:gd name="T74" fmla="*/ 482 w 1786"/>
                <a:gd name="T75" fmla="*/ 454 h 1701"/>
                <a:gd name="T76" fmla="*/ 284 w 1786"/>
                <a:gd name="T77" fmla="*/ 624 h 1701"/>
                <a:gd name="T78" fmla="*/ 170 w 1786"/>
                <a:gd name="T79" fmla="*/ 454 h 1701"/>
                <a:gd name="T80" fmla="*/ 114 w 1786"/>
                <a:gd name="T81" fmla="*/ 369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86" h="1701">
                  <a:moveTo>
                    <a:pt x="57" y="369"/>
                  </a:moveTo>
                  <a:lnTo>
                    <a:pt x="29" y="369"/>
                  </a:lnTo>
                  <a:lnTo>
                    <a:pt x="0" y="482"/>
                  </a:lnTo>
                  <a:lnTo>
                    <a:pt x="85" y="567"/>
                  </a:lnTo>
                  <a:lnTo>
                    <a:pt x="57" y="624"/>
                  </a:lnTo>
                  <a:lnTo>
                    <a:pt x="114" y="652"/>
                  </a:lnTo>
                  <a:lnTo>
                    <a:pt x="170" y="737"/>
                  </a:lnTo>
                  <a:lnTo>
                    <a:pt x="227" y="766"/>
                  </a:lnTo>
                  <a:lnTo>
                    <a:pt x="341" y="851"/>
                  </a:lnTo>
                  <a:lnTo>
                    <a:pt x="426" y="851"/>
                  </a:lnTo>
                  <a:lnTo>
                    <a:pt x="454" y="936"/>
                  </a:lnTo>
                  <a:lnTo>
                    <a:pt x="539" y="936"/>
                  </a:lnTo>
                  <a:lnTo>
                    <a:pt x="567" y="964"/>
                  </a:lnTo>
                  <a:lnTo>
                    <a:pt x="539" y="1021"/>
                  </a:lnTo>
                  <a:lnTo>
                    <a:pt x="596" y="1077"/>
                  </a:lnTo>
                  <a:lnTo>
                    <a:pt x="681" y="1077"/>
                  </a:lnTo>
                  <a:lnTo>
                    <a:pt x="709" y="1106"/>
                  </a:lnTo>
                  <a:lnTo>
                    <a:pt x="766" y="1077"/>
                  </a:lnTo>
                  <a:lnTo>
                    <a:pt x="794" y="1134"/>
                  </a:lnTo>
                  <a:lnTo>
                    <a:pt x="908" y="1191"/>
                  </a:lnTo>
                  <a:lnTo>
                    <a:pt x="823" y="1276"/>
                  </a:lnTo>
                  <a:lnTo>
                    <a:pt x="851" y="1304"/>
                  </a:lnTo>
                  <a:lnTo>
                    <a:pt x="851" y="1474"/>
                  </a:lnTo>
                  <a:lnTo>
                    <a:pt x="879" y="1559"/>
                  </a:lnTo>
                  <a:lnTo>
                    <a:pt x="964" y="1559"/>
                  </a:lnTo>
                  <a:lnTo>
                    <a:pt x="1021" y="1531"/>
                  </a:lnTo>
                  <a:lnTo>
                    <a:pt x="1078" y="1559"/>
                  </a:lnTo>
                  <a:lnTo>
                    <a:pt x="1134" y="1531"/>
                  </a:lnTo>
                  <a:lnTo>
                    <a:pt x="1219" y="1588"/>
                  </a:lnTo>
                  <a:lnTo>
                    <a:pt x="1276" y="1559"/>
                  </a:lnTo>
                  <a:lnTo>
                    <a:pt x="1333" y="1673"/>
                  </a:lnTo>
                  <a:lnTo>
                    <a:pt x="1418" y="1701"/>
                  </a:lnTo>
                  <a:lnTo>
                    <a:pt x="1446" y="1673"/>
                  </a:lnTo>
                  <a:lnTo>
                    <a:pt x="1531" y="1673"/>
                  </a:lnTo>
                  <a:lnTo>
                    <a:pt x="1560" y="1701"/>
                  </a:lnTo>
                  <a:lnTo>
                    <a:pt x="1616" y="1701"/>
                  </a:lnTo>
                  <a:lnTo>
                    <a:pt x="1616" y="1644"/>
                  </a:lnTo>
                  <a:lnTo>
                    <a:pt x="1560" y="1588"/>
                  </a:lnTo>
                  <a:lnTo>
                    <a:pt x="1616" y="1361"/>
                  </a:lnTo>
                  <a:lnTo>
                    <a:pt x="1531" y="1389"/>
                  </a:lnTo>
                  <a:lnTo>
                    <a:pt x="1475" y="1361"/>
                  </a:lnTo>
                  <a:lnTo>
                    <a:pt x="1475" y="1276"/>
                  </a:lnTo>
                  <a:lnTo>
                    <a:pt x="1418" y="1276"/>
                  </a:lnTo>
                  <a:lnTo>
                    <a:pt x="1390" y="1162"/>
                  </a:lnTo>
                  <a:lnTo>
                    <a:pt x="1418" y="1134"/>
                  </a:lnTo>
                  <a:lnTo>
                    <a:pt x="1418" y="1049"/>
                  </a:lnTo>
                  <a:lnTo>
                    <a:pt x="1475" y="851"/>
                  </a:lnTo>
                  <a:lnTo>
                    <a:pt x="1503" y="851"/>
                  </a:lnTo>
                  <a:lnTo>
                    <a:pt x="1531" y="822"/>
                  </a:lnTo>
                  <a:lnTo>
                    <a:pt x="1645" y="737"/>
                  </a:lnTo>
                  <a:lnTo>
                    <a:pt x="1758" y="737"/>
                  </a:lnTo>
                  <a:lnTo>
                    <a:pt x="1786" y="709"/>
                  </a:lnTo>
                  <a:lnTo>
                    <a:pt x="1786" y="624"/>
                  </a:lnTo>
                  <a:lnTo>
                    <a:pt x="1758" y="595"/>
                  </a:lnTo>
                  <a:lnTo>
                    <a:pt x="1673" y="539"/>
                  </a:lnTo>
                  <a:lnTo>
                    <a:pt x="1588" y="567"/>
                  </a:lnTo>
                  <a:lnTo>
                    <a:pt x="1588" y="510"/>
                  </a:lnTo>
                  <a:lnTo>
                    <a:pt x="1475" y="482"/>
                  </a:lnTo>
                  <a:lnTo>
                    <a:pt x="1446" y="539"/>
                  </a:lnTo>
                  <a:lnTo>
                    <a:pt x="1333" y="567"/>
                  </a:lnTo>
                  <a:lnTo>
                    <a:pt x="1304" y="595"/>
                  </a:lnTo>
                  <a:lnTo>
                    <a:pt x="1163" y="567"/>
                  </a:lnTo>
                  <a:lnTo>
                    <a:pt x="1078" y="510"/>
                  </a:lnTo>
                  <a:lnTo>
                    <a:pt x="1078" y="397"/>
                  </a:lnTo>
                  <a:lnTo>
                    <a:pt x="1021" y="425"/>
                  </a:lnTo>
                  <a:lnTo>
                    <a:pt x="851" y="340"/>
                  </a:lnTo>
                  <a:lnTo>
                    <a:pt x="851" y="312"/>
                  </a:lnTo>
                  <a:lnTo>
                    <a:pt x="823" y="255"/>
                  </a:lnTo>
                  <a:lnTo>
                    <a:pt x="879" y="142"/>
                  </a:lnTo>
                  <a:lnTo>
                    <a:pt x="823" y="142"/>
                  </a:lnTo>
                  <a:lnTo>
                    <a:pt x="709" y="0"/>
                  </a:lnTo>
                  <a:lnTo>
                    <a:pt x="652" y="142"/>
                  </a:lnTo>
                  <a:lnTo>
                    <a:pt x="681" y="255"/>
                  </a:lnTo>
                  <a:lnTo>
                    <a:pt x="624" y="284"/>
                  </a:lnTo>
                  <a:lnTo>
                    <a:pt x="539" y="284"/>
                  </a:lnTo>
                  <a:lnTo>
                    <a:pt x="482" y="454"/>
                  </a:lnTo>
                  <a:lnTo>
                    <a:pt x="341" y="624"/>
                  </a:lnTo>
                  <a:lnTo>
                    <a:pt x="284" y="624"/>
                  </a:lnTo>
                  <a:lnTo>
                    <a:pt x="256" y="539"/>
                  </a:lnTo>
                  <a:lnTo>
                    <a:pt x="170" y="454"/>
                  </a:lnTo>
                  <a:lnTo>
                    <a:pt x="114" y="425"/>
                  </a:lnTo>
                  <a:lnTo>
                    <a:pt x="114" y="369"/>
                  </a:lnTo>
                  <a:lnTo>
                    <a:pt x="57" y="36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2" name="Freeform 920"/>
            <p:cNvSpPr>
              <a:spLocks/>
            </p:cNvSpPr>
            <p:nvPr/>
          </p:nvSpPr>
          <p:spPr bwMode="auto">
            <a:xfrm>
              <a:off x="1367" y="2826"/>
              <a:ext cx="1928" cy="1162"/>
            </a:xfrm>
            <a:custGeom>
              <a:avLst/>
              <a:gdLst>
                <a:gd name="T0" fmla="*/ 1077 w 1928"/>
                <a:gd name="T1" fmla="*/ 1077 h 1162"/>
                <a:gd name="T2" fmla="*/ 879 w 1928"/>
                <a:gd name="T3" fmla="*/ 1020 h 1162"/>
                <a:gd name="T4" fmla="*/ 766 w 1928"/>
                <a:gd name="T5" fmla="*/ 935 h 1162"/>
                <a:gd name="T6" fmla="*/ 624 w 1928"/>
                <a:gd name="T7" fmla="*/ 1020 h 1162"/>
                <a:gd name="T8" fmla="*/ 454 w 1928"/>
                <a:gd name="T9" fmla="*/ 1020 h 1162"/>
                <a:gd name="T10" fmla="*/ 369 w 1928"/>
                <a:gd name="T11" fmla="*/ 850 h 1162"/>
                <a:gd name="T12" fmla="*/ 142 w 1928"/>
                <a:gd name="T13" fmla="*/ 793 h 1162"/>
                <a:gd name="T14" fmla="*/ 114 w 1928"/>
                <a:gd name="T15" fmla="*/ 708 h 1162"/>
                <a:gd name="T16" fmla="*/ 114 w 1928"/>
                <a:gd name="T17" fmla="*/ 595 h 1162"/>
                <a:gd name="T18" fmla="*/ 0 w 1928"/>
                <a:gd name="T19" fmla="*/ 396 h 1162"/>
                <a:gd name="T20" fmla="*/ 255 w 1928"/>
                <a:gd name="T21" fmla="*/ 311 h 1162"/>
                <a:gd name="T22" fmla="*/ 482 w 1928"/>
                <a:gd name="T23" fmla="*/ 141 h 1162"/>
                <a:gd name="T24" fmla="*/ 595 w 1928"/>
                <a:gd name="T25" fmla="*/ 198 h 1162"/>
                <a:gd name="T26" fmla="*/ 709 w 1928"/>
                <a:gd name="T27" fmla="*/ 255 h 1162"/>
                <a:gd name="T28" fmla="*/ 794 w 1928"/>
                <a:gd name="T29" fmla="*/ 368 h 1162"/>
                <a:gd name="T30" fmla="*/ 851 w 1928"/>
                <a:gd name="T31" fmla="*/ 283 h 1162"/>
                <a:gd name="T32" fmla="*/ 907 w 1928"/>
                <a:gd name="T33" fmla="*/ 226 h 1162"/>
                <a:gd name="T34" fmla="*/ 1021 w 1928"/>
                <a:gd name="T35" fmla="*/ 170 h 1162"/>
                <a:gd name="T36" fmla="*/ 1077 w 1928"/>
                <a:gd name="T37" fmla="*/ 0 h 1162"/>
                <a:gd name="T38" fmla="*/ 1191 w 1928"/>
                <a:gd name="T39" fmla="*/ 56 h 1162"/>
                <a:gd name="T40" fmla="*/ 1106 w 1928"/>
                <a:gd name="T41" fmla="*/ 113 h 1162"/>
                <a:gd name="T42" fmla="*/ 1191 w 1928"/>
                <a:gd name="T43" fmla="*/ 141 h 1162"/>
                <a:gd name="T44" fmla="*/ 1333 w 1928"/>
                <a:gd name="T45" fmla="*/ 198 h 1162"/>
                <a:gd name="T46" fmla="*/ 1588 w 1928"/>
                <a:gd name="T47" fmla="*/ 170 h 1162"/>
                <a:gd name="T48" fmla="*/ 1588 w 1928"/>
                <a:gd name="T49" fmla="*/ 255 h 1162"/>
                <a:gd name="T50" fmla="*/ 1644 w 1928"/>
                <a:gd name="T51" fmla="*/ 368 h 1162"/>
                <a:gd name="T52" fmla="*/ 1644 w 1928"/>
                <a:gd name="T53" fmla="*/ 481 h 1162"/>
                <a:gd name="T54" fmla="*/ 1758 w 1928"/>
                <a:gd name="T55" fmla="*/ 567 h 1162"/>
                <a:gd name="T56" fmla="*/ 1928 w 1928"/>
                <a:gd name="T57" fmla="*/ 623 h 1162"/>
                <a:gd name="T58" fmla="*/ 1871 w 1928"/>
                <a:gd name="T59" fmla="*/ 793 h 1162"/>
                <a:gd name="T60" fmla="*/ 1729 w 1928"/>
                <a:gd name="T61" fmla="*/ 850 h 1162"/>
                <a:gd name="T62" fmla="*/ 1815 w 1928"/>
                <a:gd name="T63" fmla="*/ 1020 h 1162"/>
                <a:gd name="T64" fmla="*/ 1701 w 1928"/>
                <a:gd name="T65" fmla="*/ 935 h 1162"/>
                <a:gd name="T66" fmla="*/ 1559 w 1928"/>
                <a:gd name="T67" fmla="*/ 1077 h 1162"/>
                <a:gd name="T68" fmla="*/ 1474 w 1928"/>
                <a:gd name="T69" fmla="*/ 1020 h 1162"/>
                <a:gd name="T70" fmla="*/ 1588 w 1928"/>
                <a:gd name="T71" fmla="*/ 822 h 1162"/>
                <a:gd name="T72" fmla="*/ 1446 w 1928"/>
                <a:gd name="T73" fmla="*/ 935 h 1162"/>
                <a:gd name="T74" fmla="*/ 1333 w 1928"/>
                <a:gd name="T75" fmla="*/ 963 h 1162"/>
                <a:gd name="T76" fmla="*/ 1219 w 1928"/>
                <a:gd name="T77" fmla="*/ 963 h 1162"/>
                <a:gd name="T78" fmla="*/ 1276 w 1928"/>
                <a:gd name="T79" fmla="*/ 1048 h 1162"/>
                <a:gd name="T80" fmla="*/ 1162 w 1928"/>
                <a:gd name="T81" fmla="*/ 1105 h 1162"/>
                <a:gd name="T82" fmla="*/ 1077 w 1928"/>
                <a:gd name="T83" fmla="*/ 1162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928" h="1162">
                  <a:moveTo>
                    <a:pt x="1077" y="1162"/>
                  </a:moveTo>
                  <a:lnTo>
                    <a:pt x="1077" y="1077"/>
                  </a:lnTo>
                  <a:lnTo>
                    <a:pt x="964" y="992"/>
                  </a:lnTo>
                  <a:lnTo>
                    <a:pt x="879" y="1020"/>
                  </a:lnTo>
                  <a:lnTo>
                    <a:pt x="879" y="963"/>
                  </a:lnTo>
                  <a:lnTo>
                    <a:pt x="766" y="935"/>
                  </a:lnTo>
                  <a:lnTo>
                    <a:pt x="737" y="992"/>
                  </a:lnTo>
                  <a:lnTo>
                    <a:pt x="624" y="1020"/>
                  </a:lnTo>
                  <a:lnTo>
                    <a:pt x="595" y="1048"/>
                  </a:lnTo>
                  <a:lnTo>
                    <a:pt x="454" y="1020"/>
                  </a:lnTo>
                  <a:lnTo>
                    <a:pt x="369" y="963"/>
                  </a:lnTo>
                  <a:lnTo>
                    <a:pt x="369" y="850"/>
                  </a:lnTo>
                  <a:lnTo>
                    <a:pt x="312" y="878"/>
                  </a:lnTo>
                  <a:lnTo>
                    <a:pt x="142" y="793"/>
                  </a:lnTo>
                  <a:lnTo>
                    <a:pt x="142" y="765"/>
                  </a:lnTo>
                  <a:lnTo>
                    <a:pt x="114" y="708"/>
                  </a:lnTo>
                  <a:lnTo>
                    <a:pt x="170" y="595"/>
                  </a:lnTo>
                  <a:lnTo>
                    <a:pt x="114" y="595"/>
                  </a:lnTo>
                  <a:lnTo>
                    <a:pt x="0" y="453"/>
                  </a:lnTo>
                  <a:lnTo>
                    <a:pt x="0" y="396"/>
                  </a:lnTo>
                  <a:lnTo>
                    <a:pt x="142" y="340"/>
                  </a:lnTo>
                  <a:lnTo>
                    <a:pt x="255" y="311"/>
                  </a:lnTo>
                  <a:lnTo>
                    <a:pt x="454" y="198"/>
                  </a:lnTo>
                  <a:lnTo>
                    <a:pt x="482" y="141"/>
                  </a:lnTo>
                  <a:lnTo>
                    <a:pt x="567" y="141"/>
                  </a:lnTo>
                  <a:lnTo>
                    <a:pt x="595" y="198"/>
                  </a:lnTo>
                  <a:lnTo>
                    <a:pt x="681" y="198"/>
                  </a:lnTo>
                  <a:lnTo>
                    <a:pt x="709" y="255"/>
                  </a:lnTo>
                  <a:lnTo>
                    <a:pt x="681" y="283"/>
                  </a:lnTo>
                  <a:lnTo>
                    <a:pt x="794" y="368"/>
                  </a:lnTo>
                  <a:lnTo>
                    <a:pt x="794" y="311"/>
                  </a:lnTo>
                  <a:lnTo>
                    <a:pt x="851" y="283"/>
                  </a:lnTo>
                  <a:lnTo>
                    <a:pt x="851" y="226"/>
                  </a:lnTo>
                  <a:lnTo>
                    <a:pt x="907" y="226"/>
                  </a:lnTo>
                  <a:lnTo>
                    <a:pt x="992" y="255"/>
                  </a:lnTo>
                  <a:lnTo>
                    <a:pt x="1021" y="170"/>
                  </a:lnTo>
                  <a:lnTo>
                    <a:pt x="992" y="56"/>
                  </a:lnTo>
                  <a:lnTo>
                    <a:pt x="1077" y="0"/>
                  </a:lnTo>
                  <a:lnTo>
                    <a:pt x="1134" y="0"/>
                  </a:lnTo>
                  <a:lnTo>
                    <a:pt x="1191" y="56"/>
                  </a:lnTo>
                  <a:lnTo>
                    <a:pt x="1106" y="56"/>
                  </a:lnTo>
                  <a:lnTo>
                    <a:pt x="1106" y="113"/>
                  </a:lnTo>
                  <a:lnTo>
                    <a:pt x="1191" y="85"/>
                  </a:lnTo>
                  <a:lnTo>
                    <a:pt x="1191" y="141"/>
                  </a:lnTo>
                  <a:lnTo>
                    <a:pt x="1276" y="226"/>
                  </a:lnTo>
                  <a:lnTo>
                    <a:pt x="1333" y="198"/>
                  </a:lnTo>
                  <a:lnTo>
                    <a:pt x="1418" y="283"/>
                  </a:lnTo>
                  <a:lnTo>
                    <a:pt x="1588" y="170"/>
                  </a:lnTo>
                  <a:lnTo>
                    <a:pt x="1644" y="198"/>
                  </a:lnTo>
                  <a:lnTo>
                    <a:pt x="1588" y="255"/>
                  </a:lnTo>
                  <a:lnTo>
                    <a:pt x="1673" y="311"/>
                  </a:lnTo>
                  <a:lnTo>
                    <a:pt x="1644" y="368"/>
                  </a:lnTo>
                  <a:lnTo>
                    <a:pt x="1673" y="425"/>
                  </a:lnTo>
                  <a:lnTo>
                    <a:pt x="1644" y="481"/>
                  </a:lnTo>
                  <a:lnTo>
                    <a:pt x="1786" y="538"/>
                  </a:lnTo>
                  <a:lnTo>
                    <a:pt x="1758" y="567"/>
                  </a:lnTo>
                  <a:lnTo>
                    <a:pt x="1900" y="567"/>
                  </a:lnTo>
                  <a:lnTo>
                    <a:pt x="1928" y="623"/>
                  </a:lnTo>
                  <a:lnTo>
                    <a:pt x="1871" y="652"/>
                  </a:lnTo>
                  <a:lnTo>
                    <a:pt x="1871" y="793"/>
                  </a:lnTo>
                  <a:lnTo>
                    <a:pt x="1786" y="793"/>
                  </a:lnTo>
                  <a:lnTo>
                    <a:pt x="1729" y="850"/>
                  </a:lnTo>
                  <a:lnTo>
                    <a:pt x="1786" y="907"/>
                  </a:lnTo>
                  <a:lnTo>
                    <a:pt x="1815" y="1020"/>
                  </a:lnTo>
                  <a:lnTo>
                    <a:pt x="1701" y="1020"/>
                  </a:lnTo>
                  <a:lnTo>
                    <a:pt x="1701" y="935"/>
                  </a:lnTo>
                  <a:lnTo>
                    <a:pt x="1644" y="935"/>
                  </a:lnTo>
                  <a:lnTo>
                    <a:pt x="1559" y="1077"/>
                  </a:lnTo>
                  <a:lnTo>
                    <a:pt x="1503" y="1048"/>
                  </a:lnTo>
                  <a:lnTo>
                    <a:pt x="1474" y="1020"/>
                  </a:lnTo>
                  <a:lnTo>
                    <a:pt x="1588" y="850"/>
                  </a:lnTo>
                  <a:lnTo>
                    <a:pt x="1588" y="822"/>
                  </a:lnTo>
                  <a:lnTo>
                    <a:pt x="1503" y="822"/>
                  </a:lnTo>
                  <a:lnTo>
                    <a:pt x="1446" y="935"/>
                  </a:lnTo>
                  <a:lnTo>
                    <a:pt x="1389" y="935"/>
                  </a:lnTo>
                  <a:lnTo>
                    <a:pt x="1333" y="963"/>
                  </a:lnTo>
                  <a:lnTo>
                    <a:pt x="1248" y="935"/>
                  </a:lnTo>
                  <a:lnTo>
                    <a:pt x="1219" y="963"/>
                  </a:lnTo>
                  <a:lnTo>
                    <a:pt x="1276" y="992"/>
                  </a:lnTo>
                  <a:lnTo>
                    <a:pt x="1276" y="1048"/>
                  </a:lnTo>
                  <a:lnTo>
                    <a:pt x="1162" y="1020"/>
                  </a:lnTo>
                  <a:lnTo>
                    <a:pt x="1162" y="1105"/>
                  </a:lnTo>
                  <a:lnTo>
                    <a:pt x="1106" y="1162"/>
                  </a:lnTo>
                  <a:lnTo>
                    <a:pt x="1077" y="116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3" name="Freeform 923"/>
            <p:cNvSpPr>
              <a:spLocks/>
            </p:cNvSpPr>
            <p:nvPr/>
          </p:nvSpPr>
          <p:spPr bwMode="auto">
            <a:xfrm>
              <a:off x="2048" y="3648"/>
              <a:ext cx="907" cy="1020"/>
            </a:xfrm>
            <a:custGeom>
              <a:avLst/>
              <a:gdLst>
                <a:gd name="T0" fmla="*/ 226 w 907"/>
                <a:gd name="T1" fmla="*/ 992 h 1020"/>
                <a:gd name="T2" fmla="*/ 141 w 907"/>
                <a:gd name="T3" fmla="*/ 1020 h 1020"/>
                <a:gd name="T4" fmla="*/ 85 w 907"/>
                <a:gd name="T5" fmla="*/ 992 h 1020"/>
                <a:gd name="T6" fmla="*/ 85 w 907"/>
                <a:gd name="T7" fmla="*/ 907 h 1020"/>
                <a:gd name="T8" fmla="*/ 28 w 907"/>
                <a:gd name="T9" fmla="*/ 907 h 1020"/>
                <a:gd name="T10" fmla="*/ 0 w 907"/>
                <a:gd name="T11" fmla="*/ 793 h 1020"/>
                <a:gd name="T12" fmla="*/ 28 w 907"/>
                <a:gd name="T13" fmla="*/ 765 h 1020"/>
                <a:gd name="T14" fmla="*/ 28 w 907"/>
                <a:gd name="T15" fmla="*/ 680 h 1020"/>
                <a:gd name="T16" fmla="*/ 85 w 907"/>
                <a:gd name="T17" fmla="*/ 482 h 1020"/>
                <a:gd name="T18" fmla="*/ 113 w 907"/>
                <a:gd name="T19" fmla="*/ 482 h 1020"/>
                <a:gd name="T20" fmla="*/ 136 w 907"/>
                <a:gd name="T21" fmla="*/ 448 h 1020"/>
                <a:gd name="T22" fmla="*/ 250 w 907"/>
                <a:gd name="T23" fmla="*/ 366 h 1020"/>
                <a:gd name="T24" fmla="*/ 368 w 907"/>
                <a:gd name="T25" fmla="*/ 368 h 1020"/>
                <a:gd name="T26" fmla="*/ 396 w 907"/>
                <a:gd name="T27" fmla="*/ 340 h 1020"/>
                <a:gd name="T28" fmla="*/ 425 w 907"/>
                <a:gd name="T29" fmla="*/ 340 h 1020"/>
                <a:gd name="T30" fmla="*/ 481 w 907"/>
                <a:gd name="T31" fmla="*/ 283 h 1020"/>
                <a:gd name="T32" fmla="*/ 481 w 907"/>
                <a:gd name="T33" fmla="*/ 198 h 1020"/>
                <a:gd name="T34" fmla="*/ 595 w 907"/>
                <a:gd name="T35" fmla="*/ 226 h 1020"/>
                <a:gd name="T36" fmla="*/ 595 w 907"/>
                <a:gd name="T37" fmla="*/ 170 h 1020"/>
                <a:gd name="T38" fmla="*/ 538 w 907"/>
                <a:gd name="T39" fmla="*/ 141 h 1020"/>
                <a:gd name="T40" fmla="*/ 567 w 907"/>
                <a:gd name="T41" fmla="*/ 113 h 1020"/>
                <a:gd name="T42" fmla="*/ 652 w 907"/>
                <a:gd name="T43" fmla="*/ 141 h 1020"/>
                <a:gd name="T44" fmla="*/ 708 w 907"/>
                <a:gd name="T45" fmla="*/ 113 h 1020"/>
                <a:gd name="T46" fmla="*/ 765 w 907"/>
                <a:gd name="T47" fmla="*/ 113 h 1020"/>
                <a:gd name="T48" fmla="*/ 822 w 907"/>
                <a:gd name="T49" fmla="*/ 0 h 1020"/>
                <a:gd name="T50" fmla="*/ 907 w 907"/>
                <a:gd name="T51" fmla="*/ 0 h 1020"/>
                <a:gd name="T52" fmla="*/ 907 w 907"/>
                <a:gd name="T53" fmla="*/ 28 h 1020"/>
                <a:gd name="T54" fmla="*/ 793 w 907"/>
                <a:gd name="T55" fmla="*/ 198 h 1020"/>
                <a:gd name="T56" fmla="*/ 822 w 907"/>
                <a:gd name="T57" fmla="*/ 226 h 1020"/>
                <a:gd name="T58" fmla="*/ 878 w 907"/>
                <a:gd name="T59" fmla="*/ 255 h 1020"/>
                <a:gd name="T60" fmla="*/ 737 w 907"/>
                <a:gd name="T61" fmla="*/ 453 h 1020"/>
                <a:gd name="T62" fmla="*/ 652 w 907"/>
                <a:gd name="T63" fmla="*/ 510 h 1020"/>
                <a:gd name="T64" fmla="*/ 567 w 907"/>
                <a:gd name="T65" fmla="*/ 652 h 1020"/>
                <a:gd name="T66" fmla="*/ 595 w 907"/>
                <a:gd name="T67" fmla="*/ 793 h 1020"/>
                <a:gd name="T68" fmla="*/ 567 w 907"/>
                <a:gd name="T69" fmla="*/ 822 h 1020"/>
                <a:gd name="T70" fmla="*/ 396 w 907"/>
                <a:gd name="T71" fmla="*/ 708 h 1020"/>
                <a:gd name="T72" fmla="*/ 311 w 907"/>
                <a:gd name="T73" fmla="*/ 765 h 1020"/>
                <a:gd name="T74" fmla="*/ 226 w 907"/>
                <a:gd name="T75" fmla="*/ 992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07" h="1020">
                  <a:moveTo>
                    <a:pt x="226" y="992"/>
                  </a:moveTo>
                  <a:lnTo>
                    <a:pt x="141" y="1020"/>
                  </a:lnTo>
                  <a:lnTo>
                    <a:pt x="85" y="992"/>
                  </a:lnTo>
                  <a:lnTo>
                    <a:pt x="85" y="907"/>
                  </a:lnTo>
                  <a:lnTo>
                    <a:pt x="28" y="907"/>
                  </a:lnTo>
                  <a:lnTo>
                    <a:pt x="0" y="793"/>
                  </a:lnTo>
                  <a:lnTo>
                    <a:pt x="28" y="765"/>
                  </a:lnTo>
                  <a:lnTo>
                    <a:pt x="28" y="680"/>
                  </a:lnTo>
                  <a:lnTo>
                    <a:pt x="85" y="482"/>
                  </a:lnTo>
                  <a:lnTo>
                    <a:pt x="113" y="482"/>
                  </a:lnTo>
                  <a:lnTo>
                    <a:pt x="136" y="448"/>
                  </a:lnTo>
                  <a:lnTo>
                    <a:pt x="250" y="366"/>
                  </a:lnTo>
                  <a:lnTo>
                    <a:pt x="368" y="368"/>
                  </a:lnTo>
                  <a:lnTo>
                    <a:pt x="396" y="340"/>
                  </a:lnTo>
                  <a:lnTo>
                    <a:pt x="425" y="340"/>
                  </a:lnTo>
                  <a:lnTo>
                    <a:pt x="481" y="283"/>
                  </a:lnTo>
                  <a:lnTo>
                    <a:pt x="481" y="198"/>
                  </a:lnTo>
                  <a:lnTo>
                    <a:pt x="595" y="226"/>
                  </a:lnTo>
                  <a:lnTo>
                    <a:pt x="595" y="170"/>
                  </a:lnTo>
                  <a:lnTo>
                    <a:pt x="538" y="141"/>
                  </a:lnTo>
                  <a:lnTo>
                    <a:pt x="567" y="113"/>
                  </a:lnTo>
                  <a:lnTo>
                    <a:pt x="652" y="141"/>
                  </a:lnTo>
                  <a:lnTo>
                    <a:pt x="708" y="113"/>
                  </a:lnTo>
                  <a:lnTo>
                    <a:pt x="765" y="113"/>
                  </a:lnTo>
                  <a:lnTo>
                    <a:pt x="822" y="0"/>
                  </a:lnTo>
                  <a:lnTo>
                    <a:pt x="907" y="0"/>
                  </a:lnTo>
                  <a:lnTo>
                    <a:pt x="907" y="28"/>
                  </a:lnTo>
                  <a:lnTo>
                    <a:pt x="793" y="198"/>
                  </a:lnTo>
                  <a:lnTo>
                    <a:pt x="822" y="226"/>
                  </a:lnTo>
                  <a:lnTo>
                    <a:pt x="878" y="255"/>
                  </a:lnTo>
                  <a:lnTo>
                    <a:pt x="737" y="453"/>
                  </a:lnTo>
                  <a:lnTo>
                    <a:pt x="652" y="510"/>
                  </a:lnTo>
                  <a:lnTo>
                    <a:pt x="567" y="652"/>
                  </a:lnTo>
                  <a:lnTo>
                    <a:pt x="595" y="793"/>
                  </a:lnTo>
                  <a:lnTo>
                    <a:pt x="567" y="822"/>
                  </a:lnTo>
                  <a:lnTo>
                    <a:pt x="396" y="708"/>
                  </a:lnTo>
                  <a:lnTo>
                    <a:pt x="311" y="765"/>
                  </a:lnTo>
                  <a:lnTo>
                    <a:pt x="226" y="99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4" name="Freeform 924"/>
            <p:cNvSpPr>
              <a:spLocks/>
            </p:cNvSpPr>
            <p:nvPr/>
          </p:nvSpPr>
          <p:spPr bwMode="auto">
            <a:xfrm>
              <a:off x="2444" y="2514"/>
              <a:ext cx="879" cy="879"/>
            </a:xfrm>
            <a:custGeom>
              <a:avLst/>
              <a:gdLst>
                <a:gd name="T0" fmla="*/ 823 w 879"/>
                <a:gd name="T1" fmla="*/ 879 h 879"/>
                <a:gd name="T2" fmla="*/ 879 w 879"/>
                <a:gd name="T3" fmla="*/ 793 h 879"/>
                <a:gd name="T4" fmla="*/ 851 w 879"/>
                <a:gd name="T5" fmla="*/ 652 h 879"/>
                <a:gd name="T6" fmla="*/ 766 w 879"/>
                <a:gd name="T7" fmla="*/ 737 h 879"/>
                <a:gd name="T8" fmla="*/ 766 w 879"/>
                <a:gd name="T9" fmla="*/ 595 h 879"/>
                <a:gd name="T10" fmla="*/ 879 w 879"/>
                <a:gd name="T11" fmla="*/ 567 h 879"/>
                <a:gd name="T12" fmla="*/ 738 w 879"/>
                <a:gd name="T13" fmla="*/ 453 h 879"/>
                <a:gd name="T14" fmla="*/ 851 w 879"/>
                <a:gd name="T15" fmla="*/ 397 h 879"/>
                <a:gd name="T16" fmla="*/ 738 w 879"/>
                <a:gd name="T17" fmla="*/ 198 h 879"/>
                <a:gd name="T18" fmla="*/ 681 w 879"/>
                <a:gd name="T19" fmla="*/ 227 h 879"/>
                <a:gd name="T20" fmla="*/ 624 w 879"/>
                <a:gd name="T21" fmla="*/ 198 h 879"/>
                <a:gd name="T22" fmla="*/ 511 w 879"/>
                <a:gd name="T23" fmla="*/ 198 h 879"/>
                <a:gd name="T24" fmla="*/ 511 w 879"/>
                <a:gd name="T25" fmla="*/ 113 h 879"/>
                <a:gd name="T26" fmla="*/ 454 w 879"/>
                <a:gd name="T27" fmla="*/ 56 h 879"/>
                <a:gd name="T28" fmla="*/ 482 w 879"/>
                <a:gd name="T29" fmla="*/ 0 h 879"/>
                <a:gd name="T30" fmla="*/ 397 w 879"/>
                <a:gd name="T31" fmla="*/ 0 h 879"/>
                <a:gd name="T32" fmla="*/ 369 w 879"/>
                <a:gd name="T33" fmla="*/ 28 h 879"/>
                <a:gd name="T34" fmla="*/ 284 w 879"/>
                <a:gd name="T35" fmla="*/ 0 h 879"/>
                <a:gd name="T36" fmla="*/ 199 w 879"/>
                <a:gd name="T37" fmla="*/ 56 h 879"/>
                <a:gd name="T38" fmla="*/ 256 w 879"/>
                <a:gd name="T39" fmla="*/ 113 h 879"/>
                <a:gd name="T40" fmla="*/ 199 w 879"/>
                <a:gd name="T41" fmla="*/ 255 h 879"/>
                <a:gd name="T42" fmla="*/ 85 w 879"/>
                <a:gd name="T43" fmla="*/ 170 h 879"/>
                <a:gd name="T44" fmla="*/ 29 w 879"/>
                <a:gd name="T45" fmla="*/ 198 h 879"/>
                <a:gd name="T46" fmla="*/ 0 w 879"/>
                <a:gd name="T47" fmla="*/ 312 h 879"/>
                <a:gd name="T48" fmla="*/ 57 w 879"/>
                <a:gd name="T49" fmla="*/ 312 h 879"/>
                <a:gd name="T50" fmla="*/ 114 w 879"/>
                <a:gd name="T51" fmla="*/ 368 h 879"/>
                <a:gd name="T52" fmla="*/ 29 w 879"/>
                <a:gd name="T53" fmla="*/ 368 h 879"/>
                <a:gd name="T54" fmla="*/ 29 w 879"/>
                <a:gd name="T55" fmla="*/ 425 h 879"/>
                <a:gd name="T56" fmla="*/ 114 w 879"/>
                <a:gd name="T57" fmla="*/ 397 h 879"/>
                <a:gd name="T58" fmla="*/ 114 w 879"/>
                <a:gd name="T59" fmla="*/ 453 h 879"/>
                <a:gd name="T60" fmla="*/ 199 w 879"/>
                <a:gd name="T61" fmla="*/ 538 h 879"/>
                <a:gd name="T62" fmla="*/ 256 w 879"/>
                <a:gd name="T63" fmla="*/ 510 h 879"/>
                <a:gd name="T64" fmla="*/ 341 w 879"/>
                <a:gd name="T65" fmla="*/ 595 h 879"/>
                <a:gd name="T66" fmla="*/ 511 w 879"/>
                <a:gd name="T67" fmla="*/ 482 h 879"/>
                <a:gd name="T68" fmla="*/ 567 w 879"/>
                <a:gd name="T69" fmla="*/ 510 h 879"/>
                <a:gd name="T70" fmla="*/ 511 w 879"/>
                <a:gd name="T71" fmla="*/ 567 h 879"/>
                <a:gd name="T72" fmla="*/ 596 w 879"/>
                <a:gd name="T73" fmla="*/ 623 h 879"/>
                <a:gd name="T74" fmla="*/ 567 w 879"/>
                <a:gd name="T75" fmla="*/ 680 h 879"/>
                <a:gd name="T76" fmla="*/ 596 w 879"/>
                <a:gd name="T77" fmla="*/ 737 h 879"/>
                <a:gd name="T78" fmla="*/ 567 w 879"/>
                <a:gd name="T79" fmla="*/ 793 h 879"/>
                <a:gd name="T80" fmla="*/ 709 w 879"/>
                <a:gd name="T81" fmla="*/ 850 h 879"/>
                <a:gd name="T82" fmla="*/ 681 w 879"/>
                <a:gd name="T83" fmla="*/ 879 h 879"/>
                <a:gd name="T84" fmla="*/ 823 w 879"/>
                <a:gd name="T85" fmla="*/ 879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79" h="879">
                  <a:moveTo>
                    <a:pt x="823" y="879"/>
                  </a:moveTo>
                  <a:lnTo>
                    <a:pt x="879" y="793"/>
                  </a:lnTo>
                  <a:lnTo>
                    <a:pt x="851" y="652"/>
                  </a:lnTo>
                  <a:lnTo>
                    <a:pt x="766" y="737"/>
                  </a:lnTo>
                  <a:lnTo>
                    <a:pt x="766" y="595"/>
                  </a:lnTo>
                  <a:lnTo>
                    <a:pt x="879" y="567"/>
                  </a:lnTo>
                  <a:lnTo>
                    <a:pt x="738" y="453"/>
                  </a:lnTo>
                  <a:lnTo>
                    <a:pt x="851" y="397"/>
                  </a:lnTo>
                  <a:lnTo>
                    <a:pt x="738" y="198"/>
                  </a:lnTo>
                  <a:lnTo>
                    <a:pt x="681" y="227"/>
                  </a:lnTo>
                  <a:lnTo>
                    <a:pt x="624" y="198"/>
                  </a:lnTo>
                  <a:lnTo>
                    <a:pt x="511" y="198"/>
                  </a:lnTo>
                  <a:lnTo>
                    <a:pt x="511" y="113"/>
                  </a:lnTo>
                  <a:lnTo>
                    <a:pt x="454" y="56"/>
                  </a:lnTo>
                  <a:lnTo>
                    <a:pt x="482" y="0"/>
                  </a:lnTo>
                  <a:lnTo>
                    <a:pt x="397" y="0"/>
                  </a:lnTo>
                  <a:lnTo>
                    <a:pt x="369" y="28"/>
                  </a:lnTo>
                  <a:lnTo>
                    <a:pt x="284" y="0"/>
                  </a:lnTo>
                  <a:lnTo>
                    <a:pt x="199" y="56"/>
                  </a:lnTo>
                  <a:lnTo>
                    <a:pt x="256" y="113"/>
                  </a:lnTo>
                  <a:lnTo>
                    <a:pt x="199" y="255"/>
                  </a:lnTo>
                  <a:lnTo>
                    <a:pt x="85" y="170"/>
                  </a:lnTo>
                  <a:lnTo>
                    <a:pt x="29" y="198"/>
                  </a:lnTo>
                  <a:lnTo>
                    <a:pt x="0" y="312"/>
                  </a:lnTo>
                  <a:lnTo>
                    <a:pt x="57" y="312"/>
                  </a:lnTo>
                  <a:lnTo>
                    <a:pt x="114" y="368"/>
                  </a:lnTo>
                  <a:lnTo>
                    <a:pt x="29" y="368"/>
                  </a:lnTo>
                  <a:lnTo>
                    <a:pt x="29" y="425"/>
                  </a:lnTo>
                  <a:lnTo>
                    <a:pt x="114" y="397"/>
                  </a:lnTo>
                  <a:lnTo>
                    <a:pt x="114" y="453"/>
                  </a:lnTo>
                  <a:lnTo>
                    <a:pt x="199" y="538"/>
                  </a:lnTo>
                  <a:lnTo>
                    <a:pt x="256" y="510"/>
                  </a:lnTo>
                  <a:lnTo>
                    <a:pt x="341" y="595"/>
                  </a:lnTo>
                  <a:lnTo>
                    <a:pt x="511" y="482"/>
                  </a:lnTo>
                  <a:lnTo>
                    <a:pt x="567" y="510"/>
                  </a:lnTo>
                  <a:lnTo>
                    <a:pt x="511" y="567"/>
                  </a:lnTo>
                  <a:lnTo>
                    <a:pt x="596" y="623"/>
                  </a:lnTo>
                  <a:lnTo>
                    <a:pt x="567" y="680"/>
                  </a:lnTo>
                  <a:lnTo>
                    <a:pt x="596" y="737"/>
                  </a:lnTo>
                  <a:lnTo>
                    <a:pt x="567" y="793"/>
                  </a:lnTo>
                  <a:lnTo>
                    <a:pt x="709" y="850"/>
                  </a:lnTo>
                  <a:lnTo>
                    <a:pt x="681" y="879"/>
                  </a:lnTo>
                  <a:lnTo>
                    <a:pt x="823" y="87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5" name="Freeform 925"/>
            <p:cNvSpPr>
              <a:spLocks/>
            </p:cNvSpPr>
            <p:nvPr/>
          </p:nvSpPr>
          <p:spPr bwMode="auto">
            <a:xfrm>
              <a:off x="1452" y="2230"/>
              <a:ext cx="936" cy="964"/>
            </a:xfrm>
            <a:custGeom>
              <a:avLst/>
              <a:gdLst>
                <a:gd name="T0" fmla="*/ 907 w 936"/>
                <a:gd name="T1" fmla="*/ 652 h 964"/>
                <a:gd name="T2" fmla="*/ 936 w 936"/>
                <a:gd name="T3" fmla="*/ 766 h 964"/>
                <a:gd name="T4" fmla="*/ 907 w 936"/>
                <a:gd name="T5" fmla="*/ 851 h 964"/>
                <a:gd name="T6" fmla="*/ 822 w 936"/>
                <a:gd name="T7" fmla="*/ 822 h 964"/>
                <a:gd name="T8" fmla="*/ 766 w 936"/>
                <a:gd name="T9" fmla="*/ 822 h 964"/>
                <a:gd name="T10" fmla="*/ 766 w 936"/>
                <a:gd name="T11" fmla="*/ 879 h 964"/>
                <a:gd name="T12" fmla="*/ 709 w 936"/>
                <a:gd name="T13" fmla="*/ 907 h 964"/>
                <a:gd name="T14" fmla="*/ 709 w 936"/>
                <a:gd name="T15" fmla="*/ 964 h 964"/>
                <a:gd name="T16" fmla="*/ 596 w 936"/>
                <a:gd name="T17" fmla="*/ 879 h 964"/>
                <a:gd name="T18" fmla="*/ 624 w 936"/>
                <a:gd name="T19" fmla="*/ 851 h 964"/>
                <a:gd name="T20" fmla="*/ 596 w 936"/>
                <a:gd name="T21" fmla="*/ 794 h 964"/>
                <a:gd name="T22" fmla="*/ 510 w 936"/>
                <a:gd name="T23" fmla="*/ 794 h 964"/>
                <a:gd name="T24" fmla="*/ 482 w 936"/>
                <a:gd name="T25" fmla="*/ 737 h 964"/>
                <a:gd name="T26" fmla="*/ 397 w 936"/>
                <a:gd name="T27" fmla="*/ 737 h 964"/>
                <a:gd name="T28" fmla="*/ 340 w 936"/>
                <a:gd name="T29" fmla="*/ 596 h 964"/>
                <a:gd name="T30" fmla="*/ 199 w 936"/>
                <a:gd name="T31" fmla="*/ 539 h 964"/>
                <a:gd name="T32" fmla="*/ 199 w 936"/>
                <a:gd name="T33" fmla="*/ 397 h 964"/>
                <a:gd name="T34" fmla="*/ 114 w 936"/>
                <a:gd name="T35" fmla="*/ 369 h 964"/>
                <a:gd name="T36" fmla="*/ 114 w 936"/>
                <a:gd name="T37" fmla="*/ 284 h 964"/>
                <a:gd name="T38" fmla="*/ 57 w 936"/>
                <a:gd name="T39" fmla="*/ 255 h 964"/>
                <a:gd name="T40" fmla="*/ 85 w 936"/>
                <a:gd name="T41" fmla="*/ 170 h 964"/>
                <a:gd name="T42" fmla="*/ 0 w 936"/>
                <a:gd name="T43" fmla="*/ 114 h 964"/>
                <a:gd name="T44" fmla="*/ 0 w 936"/>
                <a:gd name="T45" fmla="*/ 85 h 964"/>
                <a:gd name="T46" fmla="*/ 57 w 936"/>
                <a:gd name="T47" fmla="*/ 57 h 964"/>
                <a:gd name="T48" fmla="*/ 57 w 936"/>
                <a:gd name="T49" fmla="*/ 29 h 964"/>
                <a:gd name="T50" fmla="*/ 170 w 936"/>
                <a:gd name="T51" fmla="*/ 0 h 964"/>
                <a:gd name="T52" fmla="*/ 454 w 936"/>
                <a:gd name="T53" fmla="*/ 57 h 964"/>
                <a:gd name="T54" fmla="*/ 539 w 936"/>
                <a:gd name="T55" fmla="*/ 29 h 964"/>
                <a:gd name="T56" fmla="*/ 624 w 936"/>
                <a:gd name="T57" fmla="*/ 85 h 964"/>
                <a:gd name="T58" fmla="*/ 737 w 936"/>
                <a:gd name="T59" fmla="*/ 29 h 964"/>
                <a:gd name="T60" fmla="*/ 794 w 936"/>
                <a:gd name="T61" fmla="*/ 142 h 964"/>
                <a:gd name="T62" fmla="*/ 737 w 936"/>
                <a:gd name="T63" fmla="*/ 199 h 964"/>
                <a:gd name="T64" fmla="*/ 766 w 936"/>
                <a:gd name="T65" fmla="*/ 255 h 964"/>
                <a:gd name="T66" fmla="*/ 737 w 936"/>
                <a:gd name="T67" fmla="*/ 284 h 964"/>
                <a:gd name="T68" fmla="*/ 737 w 936"/>
                <a:gd name="T69" fmla="*/ 312 h 964"/>
                <a:gd name="T70" fmla="*/ 624 w 936"/>
                <a:gd name="T71" fmla="*/ 312 h 964"/>
                <a:gd name="T72" fmla="*/ 624 w 936"/>
                <a:gd name="T73" fmla="*/ 397 h 964"/>
                <a:gd name="T74" fmla="*/ 652 w 936"/>
                <a:gd name="T75" fmla="*/ 454 h 964"/>
                <a:gd name="T76" fmla="*/ 709 w 936"/>
                <a:gd name="T77" fmla="*/ 425 h 964"/>
                <a:gd name="T78" fmla="*/ 766 w 936"/>
                <a:gd name="T79" fmla="*/ 482 h 964"/>
                <a:gd name="T80" fmla="*/ 766 w 936"/>
                <a:gd name="T81" fmla="*/ 596 h 964"/>
                <a:gd name="T82" fmla="*/ 851 w 936"/>
                <a:gd name="T83" fmla="*/ 652 h 964"/>
                <a:gd name="T84" fmla="*/ 907 w 936"/>
                <a:gd name="T85" fmla="*/ 652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36" h="964">
                  <a:moveTo>
                    <a:pt x="907" y="652"/>
                  </a:moveTo>
                  <a:lnTo>
                    <a:pt x="936" y="766"/>
                  </a:lnTo>
                  <a:lnTo>
                    <a:pt x="907" y="851"/>
                  </a:lnTo>
                  <a:lnTo>
                    <a:pt x="822" y="822"/>
                  </a:lnTo>
                  <a:lnTo>
                    <a:pt x="766" y="822"/>
                  </a:lnTo>
                  <a:lnTo>
                    <a:pt x="766" y="879"/>
                  </a:lnTo>
                  <a:lnTo>
                    <a:pt x="709" y="907"/>
                  </a:lnTo>
                  <a:lnTo>
                    <a:pt x="709" y="964"/>
                  </a:lnTo>
                  <a:lnTo>
                    <a:pt x="596" y="879"/>
                  </a:lnTo>
                  <a:lnTo>
                    <a:pt x="624" y="851"/>
                  </a:lnTo>
                  <a:lnTo>
                    <a:pt x="596" y="794"/>
                  </a:lnTo>
                  <a:lnTo>
                    <a:pt x="510" y="794"/>
                  </a:lnTo>
                  <a:lnTo>
                    <a:pt x="482" y="737"/>
                  </a:lnTo>
                  <a:lnTo>
                    <a:pt x="397" y="737"/>
                  </a:lnTo>
                  <a:lnTo>
                    <a:pt x="340" y="596"/>
                  </a:lnTo>
                  <a:lnTo>
                    <a:pt x="199" y="539"/>
                  </a:lnTo>
                  <a:lnTo>
                    <a:pt x="199" y="397"/>
                  </a:lnTo>
                  <a:lnTo>
                    <a:pt x="114" y="369"/>
                  </a:lnTo>
                  <a:lnTo>
                    <a:pt x="114" y="284"/>
                  </a:lnTo>
                  <a:lnTo>
                    <a:pt x="57" y="255"/>
                  </a:lnTo>
                  <a:lnTo>
                    <a:pt x="85" y="170"/>
                  </a:lnTo>
                  <a:lnTo>
                    <a:pt x="0" y="114"/>
                  </a:lnTo>
                  <a:lnTo>
                    <a:pt x="0" y="85"/>
                  </a:lnTo>
                  <a:lnTo>
                    <a:pt x="57" y="57"/>
                  </a:lnTo>
                  <a:lnTo>
                    <a:pt x="57" y="29"/>
                  </a:lnTo>
                  <a:lnTo>
                    <a:pt x="170" y="0"/>
                  </a:lnTo>
                  <a:lnTo>
                    <a:pt x="454" y="57"/>
                  </a:lnTo>
                  <a:lnTo>
                    <a:pt x="539" y="29"/>
                  </a:lnTo>
                  <a:lnTo>
                    <a:pt x="624" y="85"/>
                  </a:lnTo>
                  <a:lnTo>
                    <a:pt x="737" y="29"/>
                  </a:lnTo>
                  <a:lnTo>
                    <a:pt x="794" y="142"/>
                  </a:lnTo>
                  <a:lnTo>
                    <a:pt x="737" y="199"/>
                  </a:lnTo>
                  <a:lnTo>
                    <a:pt x="766" y="255"/>
                  </a:lnTo>
                  <a:lnTo>
                    <a:pt x="737" y="284"/>
                  </a:lnTo>
                  <a:lnTo>
                    <a:pt x="737" y="312"/>
                  </a:lnTo>
                  <a:lnTo>
                    <a:pt x="624" y="312"/>
                  </a:lnTo>
                  <a:lnTo>
                    <a:pt x="624" y="397"/>
                  </a:lnTo>
                  <a:lnTo>
                    <a:pt x="652" y="454"/>
                  </a:lnTo>
                  <a:lnTo>
                    <a:pt x="709" y="425"/>
                  </a:lnTo>
                  <a:lnTo>
                    <a:pt x="766" y="482"/>
                  </a:lnTo>
                  <a:lnTo>
                    <a:pt x="766" y="596"/>
                  </a:lnTo>
                  <a:lnTo>
                    <a:pt x="851" y="652"/>
                  </a:lnTo>
                  <a:lnTo>
                    <a:pt x="907" y="65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6" name="Freeform 926"/>
            <p:cNvSpPr>
              <a:spLocks/>
            </p:cNvSpPr>
            <p:nvPr/>
          </p:nvSpPr>
          <p:spPr bwMode="auto">
            <a:xfrm>
              <a:off x="2076" y="2202"/>
              <a:ext cx="1219" cy="680"/>
            </a:xfrm>
            <a:custGeom>
              <a:avLst/>
              <a:gdLst>
                <a:gd name="T0" fmla="*/ 879 w 1219"/>
                <a:gd name="T1" fmla="*/ 425 h 680"/>
                <a:gd name="T2" fmla="*/ 822 w 1219"/>
                <a:gd name="T3" fmla="*/ 368 h 680"/>
                <a:gd name="T4" fmla="*/ 850 w 1219"/>
                <a:gd name="T5" fmla="*/ 312 h 680"/>
                <a:gd name="T6" fmla="*/ 765 w 1219"/>
                <a:gd name="T7" fmla="*/ 312 h 680"/>
                <a:gd name="T8" fmla="*/ 737 w 1219"/>
                <a:gd name="T9" fmla="*/ 340 h 680"/>
                <a:gd name="T10" fmla="*/ 652 w 1219"/>
                <a:gd name="T11" fmla="*/ 312 h 680"/>
                <a:gd name="T12" fmla="*/ 567 w 1219"/>
                <a:gd name="T13" fmla="*/ 368 h 680"/>
                <a:gd name="T14" fmla="*/ 624 w 1219"/>
                <a:gd name="T15" fmla="*/ 425 h 680"/>
                <a:gd name="T16" fmla="*/ 567 w 1219"/>
                <a:gd name="T17" fmla="*/ 567 h 680"/>
                <a:gd name="T18" fmla="*/ 453 w 1219"/>
                <a:gd name="T19" fmla="*/ 482 h 680"/>
                <a:gd name="T20" fmla="*/ 397 w 1219"/>
                <a:gd name="T21" fmla="*/ 510 h 680"/>
                <a:gd name="T22" fmla="*/ 368 w 1219"/>
                <a:gd name="T23" fmla="*/ 624 h 680"/>
                <a:gd name="T24" fmla="*/ 283 w 1219"/>
                <a:gd name="T25" fmla="*/ 680 h 680"/>
                <a:gd name="T26" fmla="*/ 227 w 1219"/>
                <a:gd name="T27" fmla="*/ 680 h 680"/>
                <a:gd name="T28" fmla="*/ 142 w 1219"/>
                <a:gd name="T29" fmla="*/ 624 h 680"/>
                <a:gd name="T30" fmla="*/ 142 w 1219"/>
                <a:gd name="T31" fmla="*/ 510 h 680"/>
                <a:gd name="T32" fmla="*/ 85 w 1219"/>
                <a:gd name="T33" fmla="*/ 453 h 680"/>
                <a:gd name="T34" fmla="*/ 28 w 1219"/>
                <a:gd name="T35" fmla="*/ 482 h 680"/>
                <a:gd name="T36" fmla="*/ 0 w 1219"/>
                <a:gd name="T37" fmla="*/ 425 h 680"/>
                <a:gd name="T38" fmla="*/ 0 w 1219"/>
                <a:gd name="T39" fmla="*/ 340 h 680"/>
                <a:gd name="T40" fmla="*/ 113 w 1219"/>
                <a:gd name="T41" fmla="*/ 340 h 680"/>
                <a:gd name="T42" fmla="*/ 113 w 1219"/>
                <a:gd name="T43" fmla="*/ 312 h 680"/>
                <a:gd name="T44" fmla="*/ 142 w 1219"/>
                <a:gd name="T45" fmla="*/ 283 h 680"/>
                <a:gd name="T46" fmla="*/ 113 w 1219"/>
                <a:gd name="T47" fmla="*/ 227 h 680"/>
                <a:gd name="T48" fmla="*/ 170 w 1219"/>
                <a:gd name="T49" fmla="*/ 170 h 680"/>
                <a:gd name="T50" fmla="*/ 113 w 1219"/>
                <a:gd name="T51" fmla="*/ 57 h 680"/>
                <a:gd name="T52" fmla="*/ 227 w 1219"/>
                <a:gd name="T53" fmla="*/ 28 h 680"/>
                <a:gd name="T54" fmla="*/ 340 w 1219"/>
                <a:gd name="T55" fmla="*/ 57 h 680"/>
                <a:gd name="T56" fmla="*/ 397 w 1219"/>
                <a:gd name="T57" fmla="*/ 0 h 680"/>
                <a:gd name="T58" fmla="*/ 453 w 1219"/>
                <a:gd name="T59" fmla="*/ 170 h 680"/>
                <a:gd name="T60" fmla="*/ 539 w 1219"/>
                <a:gd name="T61" fmla="*/ 170 h 680"/>
                <a:gd name="T62" fmla="*/ 567 w 1219"/>
                <a:gd name="T63" fmla="*/ 198 h 680"/>
                <a:gd name="T64" fmla="*/ 652 w 1219"/>
                <a:gd name="T65" fmla="*/ 170 h 680"/>
                <a:gd name="T66" fmla="*/ 652 w 1219"/>
                <a:gd name="T67" fmla="*/ 142 h 680"/>
                <a:gd name="T68" fmla="*/ 737 w 1219"/>
                <a:gd name="T69" fmla="*/ 142 h 680"/>
                <a:gd name="T70" fmla="*/ 822 w 1219"/>
                <a:gd name="T71" fmla="*/ 85 h 680"/>
                <a:gd name="T72" fmla="*/ 879 w 1219"/>
                <a:gd name="T73" fmla="*/ 113 h 680"/>
                <a:gd name="T74" fmla="*/ 879 w 1219"/>
                <a:gd name="T75" fmla="*/ 57 h 680"/>
                <a:gd name="T76" fmla="*/ 964 w 1219"/>
                <a:gd name="T77" fmla="*/ 57 h 680"/>
                <a:gd name="T78" fmla="*/ 992 w 1219"/>
                <a:gd name="T79" fmla="*/ 85 h 680"/>
                <a:gd name="T80" fmla="*/ 1049 w 1219"/>
                <a:gd name="T81" fmla="*/ 85 h 680"/>
                <a:gd name="T82" fmla="*/ 1191 w 1219"/>
                <a:gd name="T83" fmla="*/ 142 h 680"/>
                <a:gd name="T84" fmla="*/ 1191 w 1219"/>
                <a:gd name="T85" fmla="*/ 170 h 680"/>
                <a:gd name="T86" fmla="*/ 1219 w 1219"/>
                <a:gd name="T87" fmla="*/ 227 h 680"/>
                <a:gd name="T88" fmla="*/ 1162 w 1219"/>
                <a:gd name="T89" fmla="*/ 255 h 680"/>
                <a:gd name="T90" fmla="*/ 992 w 1219"/>
                <a:gd name="T91" fmla="*/ 283 h 680"/>
                <a:gd name="T92" fmla="*/ 992 w 1219"/>
                <a:gd name="T93" fmla="*/ 340 h 680"/>
                <a:gd name="T94" fmla="*/ 1020 w 1219"/>
                <a:gd name="T95" fmla="*/ 397 h 680"/>
                <a:gd name="T96" fmla="*/ 964 w 1219"/>
                <a:gd name="T97" fmla="*/ 425 h 680"/>
                <a:gd name="T98" fmla="*/ 879 w 1219"/>
                <a:gd name="T99" fmla="*/ 425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19" h="680">
                  <a:moveTo>
                    <a:pt x="879" y="425"/>
                  </a:moveTo>
                  <a:lnTo>
                    <a:pt x="822" y="368"/>
                  </a:lnTo>
                  <a:lnTo>
                    <a:pt x="850" y="312"/>
                  </a:lnTo>
                  <a:lnTo>
                    <a:pt x="765" y="312"/>
                  </a:lnTo>
                  <a:lnTo>
                    <a:pt x="737" y="340"/>
                  </a:lnTo>
                  <a:lnTo>
                    <a:pt x="652" y="312"/>
                  </a:lnTo>
                  <a:lnTo>
                    <a:pt x="567" y="368"/>
                  </a:lnTo>
                  <a:lnTo>
                    <a:pt x="624" y="425"/>
                  </a:lnTo>
                  <a:lnTo>
                    <a:pt x="567" y="567"/>
                  </a:lnTo>
                  <a:lnTo>
                    <a:pt x="453" y="482"/>
                  </a:lnTo>
                  <a:lnTo>
                    <a:pt x="397" y="510"/>
                  </a:lnTo>
                  <a:lnTo>
                    <a:pt x="368" y="624"/>
                  </a:lnTo>
                  <a:lnTo>
                    <a:pt x="283" y="680"/>
                  </a:lnTo>
                  <a:lnTo>
                    <a:pt x="227" y="680"/>
                  </a:lnTo>
                  <a:lnTo>
                    <a:pt x="142" y="624"/>
                  </a:lnTo>
                  <a:lnTo>
                    <a:pt x="142" y="510"/>
                  </a:lnTo>
                  <a:lnTo>
                    <a:pt x="85" y="453"/>
                  </a:lnTo>
                  <a:lnTo>
                    <a:pt x="28" y="482"/>
                  </a:lnTo>
                  <a:lnTo>
                    <a:pt x="0" y="425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312"/>
                  </a:lnTo>
                  <a:lnTo>
                    <a:pt x="142" y="283"/>
                  </a:lnTo>
                  <a:lnTo>
                    <a:pt x="113" y="227"/>
                  </a:lnTo>
                  <a:lnTo>
                    <a:pt x="170" y="170"/>
                  </a:lnTo>
                  <a:lnTo>
                    <a:pt x="113" y="57"/>
                  </a:lnTo>
                  <a:lnTo>
                    <a:pt x="227" y="28"/>
                  </a:lnTo>
                  <a:lnTo>
                    <a:pt x="340" y="57"/>
                  </a:lnTo>
                  <a:lnTo>
                    <a:pt x="397" y="0"/>
                  </a:lnTo>
                  <a:lnTo>
                    <a:pt x="453" y="170"/>
                  </a:lnTo>
                  <a:lnTo>
                    <a:pt x="539" y="170"/>
                  </a:lnTo>
                  <a:lnTo>
                    <a:pt x="567" y="198"/>
                  </a:lnTo>
                  <a:lnTo>
                    <a:pt x="652" y="170"/>
                  </a:lnTo>
                  <a:lnTo>
                    <a:pt x="652" y="142"/>
                  </a:lnTo>
                  <a:lnTo>
                    <a:pt x="737" y="142"/>
                  </a:lnTo>
                  <a:lnTo>
                    <a:pt x="822" y="85"/>
                  </a:lnTo>
                  <a:lnTo>
                    <a:pt x="879" y="113"/>
                  </a:lnTo>
                  <a:lnTo>
                    <a:pt x="879" y="57"/>
                  </a:lnTo>
                  <a:lnTo>
                    <a:pt x="964" y="57"/>
                  </a:lnTo>
                  <a:lnTo>
                    <a:pt x="992" y="85"/>
                  </a:lnTo>
                  <a:lnTo>
                    <a:pt x="1049" y="85"/>
                  </a:lnTo>
                  <a:lnTo>
                    <a:pt x="1191" y="142"/>
                  </a:lnTo>
                  <a:lnTo>
                    <a:pt x="1191" y="170"/>
                  </a:lnTo>
                  <a:lnTo>
                    <a:pt x="1219" y="227"/>
                  </a:lnTo>
                  <a:lnTo>
                    <a:pt x="1162" y="255"/>
                  </a:lnTo>
                  <a:lnTo>
                    <a:pt x="992" y="283"/>
                  </a:lnTo>
                  <a:lnTo>
                    <a:pt x="992" y="340"/>
                  </a:lnTo>
                  <a:lnTo>
                    <a:pt x="1020" y="397"/>
                  </a:lnTo>
                  <a:lnTo>
                    <a:pt x="964" y="425"/>
                  </a:lnTo>
                  <a:lnTo>
                    <a:pt x="879" y="42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7" name="Freeform 927"/>
            <p:cNvSpPr>
              <a:spLocks/>
            </p:cNvSpPr>
            <p:nvPr/>
          </p:nvSpPr>
          <p:spPr bwMode="auto">
            <a:xfrm>
              <a:off x="2955" y="2287"/>
              <a:ext cx="1162" cy="624"/>
            </a:xfrm>
            <a:custGeom>
              <a:avLst/>
              <a:gdLst>
                <a:gd name="T0" fmla="*/ 1162 w 1162"/>
                <a:gd name="T1" fmla="*/ 227 h 624"/>
                <a:gd name="T2" fmla="*/ 992 w 1162"/>
                <a:gd name="T3" fmla="*/ 283 h 624"/>
                <a:gd name="T4" fmla="*/ 794 w 1162"/>
                <a:gd name="T5" fmla="*/ 312 h 624"/>
                <a:gd name="T6" fmla="*/ 652 w 1162"/>
                <a:gd name="T7" fmla="*/ 368 h 624"/>
                <a:gd name="T8" fmla="*/ 623 w 1162"/>
                <a:gd name="T9" fmla="*/ 567 h 624"/>
                <a:gd name="T10" fmla="*/ 510 w 1162"/>
                <a:gd name="T11" fmla="*/ 510 h 624"/>
                <a:gd name="T12" fmla="*/ 567 w 1162"/>
                <a:gd name="T13" fmla="*/ 454 h 624"/>
                <a:gd name="T14" fmla="*/ 510 w 1162"/>
                <a:gd name="T15" fmla="*/ 454 h 624"/>
                <a:gd name="T16" fmla="*/ 453 w 1162"/>
                <a:gd name="T17" fmla="*/ 397 h 624"/>
                <a:gd name="T18" fmla="*/ 340 w 1162"/>
                <a:gd name="T19" fmla="*/ 482 h 624"/>
                <a:gd name="T20" fmla="*/ 368 w 1162"/>
                <a:gd name="T21" fmla="*/ 539 h 624"/>
                <a:gd name="T22" fmla="*/ 340 w 1162"/>
                <a:gd name="T23" fmla="*/ 624 h 624"/>
                <a:gd name="T24" fmla="*/ 227 w 1162"/>
                <a:gd name="T25" fmla="*/ 425 h 624"/>
                <a:gd name="T26" fmla="*/ 170 w 1162"/>
                <a:gd name="T27" fmla="*/ 454 h 624"/>
                <a:gd name="T28" fmla="*/ 113 w 1162"/>
                <a:gd name="T29" fmla="*/ 425 h 624"/>
                <a:gd name="T30" fmla="*/ 0 w 1162"/>
                <a:gd name="T31" fmla="*/ 425 h 624"/>
                <a:gd name="T32" fmla="*/ 0 w 1162"/>
                <a:gd name="T33" fmla="*/ 340 h 624"/>
                <a:gd name="T34" fmla="*/ 85 w 1162"/>
                <a:gd name="T35" fmla="*/ 340 h 624"/>
                <a:gd name="T36" fmla="*/ 141 w 1162"/>
                <a:gd name="T37" fmla="*/ 312 h 624"/>
                <a:gd name="T38" fmla="*/ 113 w 1162"/>
                <a:gd name="T39" fmla="*/ 255 h 624"/>
                <a:gd name="T40" fmla="*/ 113 w 1162"/>
                <a:gd name="T41" fmla="*/ 198 h 624"/>
                <a:gd name="T42" fmla="*/ 283 w 1162"/>
                <a:gd name="T43" fmla="*/ 170 h 624"/>
                <a:gd name="T44" fmla="*/ 340 w 1162"/>
                <a:gd name="T45" fmla="*/ 142 h 624"/>
                <a:gd name="T46" fmla="*/ 397 w 1162"/>
                <a:gd name="T47" fmla="*/ 142 h 624"/>
                <a:gd name="T48" fmla="*/ 510 w 1162"/>
                <a:gd name="T49" fmla="*/ 28 h 624"/>
                <a:gd name="T50" fmla="*/ 538 w 1162"/>
                <a:gd name="T51" fmla="*/ 142 h 624"/>
                <a:gd name="T52" fmla="*/ 595 w 1162"/>
                <a:gd name="T53" fmla="*/ 170 h 624"/>
                <a:gd name="T54" fmla="*/ 623 w 1162"/>
                <a:gd name="T55" fmla="*/ 142 h 624"/>
                <a:gd name="T56" fmla="*/ 708 w 1162"/>
                <a:gd name="T57" fmla="*/ 142 h 624"/>
                <a:gd name="T58" fmla="*/ 708 w 1162"/>
                <a:gd name="T59" fmla="*/ 85 h 624"/>
                <a:gd name="T60" fmla="*/ 765 w 1162"/>
                <a:gd name="T61" fmla="*/ 85 h 624"/>
                <a:gd name="T62" fmla="*/ 794 w 1162"/>
                <a:gd name="T63" fmla="*/ 113 h 624"/>
                <a:gd name="T64" fmla="*/ 850 w 1162"/>
                <a:gd name="T65" fmla="*/ 57 h 624"/>
                <a:gd name="T66" fmla="*/ 907 w 1162"/>
                <a:gd name="T67" fmla="*/ 57 h 624"/>
                <a:gd name="T68" fmla="*/ 935 w 1162"/>
                <a:gd name="T69" fmla="*/ 0 h 624"/>
                <a:gd name="T70" fmla="*/ 1020 w 1162"/>
                <a:gd name="T71" fmla="*/ 28 h 624"/>
                <a:gd name="T72" fmla="*/ 1020 w 1162"/>
                <a:gd name="T73" fmla="*/ 85 h 624"/>
                <a:gd name="T74" fmla="*/ 1020 w 1162"/>
                <a:gd name="T75" fmla="*/ 142 h 624"/>
                <a:gd name="T76" fmla="*/ 1105 w 1162"/>
                <a:gd name="T77" fmla="*/ 142 h 624"/>
                <a:gd name="T78" fmla="*/ 1162 w 1162"/>
                <a:gd name="T79" fmla="*/ 227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162" h="624">
                  <a:moveTo>
                    <a:pt x="1162" y="227"/>
                  </a:moveTo>
                  <a:lnTo>
                    <a:pt x="992" y="283"/>
                  </a:lnTo>
                  <a:lnTo>
                    <a:pt x="794" y="312"/>
                  </a:lnTo>
                  <a:lnTo>
                    <a:pt x="652" y="368"/>
                  </a:lnTo>
                  <a:lnTo>
                    <a:pt x="623" y="567"/>
                  </a:lnTo>
                  <a:lnTo>
                    <a:pt x="510" y="510"/>
                  </a:lnTo>
                  <a:lnTo>
                    <a:pt x="567" y="454"/>
                  </a:lnTo>
                  <a:lnTo>
                    <a:pt x="510" y="454"/>
                  </a:lnTo>
                  <a:lnTo>
                    <a:pt x="453" y="397"/>
                  </a:lnTo>
                  <a:lnTo>
                    <a:pt x="340" y="482"/>
                  </a:lnTo>
                  <a:lnTo>
                    <a:pt x="368" y="539"/>
                  </a:lnTo>
                  <a:lnTo>
                    <a:pt x="340" y="624"/>
                  </a:lnTo>
                  <a:lnTo>
                    <a:pt x="227" y="425"/>
                  </a:lnTo>
                  <a:lnTo>
                    <a:pt x="170" y="454"/>
                  </a:lnTo>
                  <a:lnTo>
                    <a:pt x="113" y="425"/>
                  </a:lnTo>
                  <a:lnTo>
                    <a:pt x="0" y="425"/>
                  </a:lnTo>
                  <a:lnTo>
                    <a:pt x="0" y="340"/>
                  </a:lnTo>
                  <a:lnTo>
                    <a:pt x="85" y="340"/>
                  </a:lnTo>
                  <a:lnTo>
                    <a:pt x="141" y="312"/>
                  </a:lnTo>
                  <a:lnTo>
                    <a:pt x="113" y="255"/>
                  </a:lnTo>
                  <a:lnTo>
                    <a:pt x="113" y="198"/>
                  </a:lnTo>
                  <a:lnTo>
                    <a:pt x="283" y="170"/>
                  </a:lnTo>
                  <a:lnTo>
                    <a:pt x="340" y="142"/>
                  </a:lnTo>
                  <a:lnTo>
                    <a:pt x="397" y="142"/>
                  </a:lnTo>
                  <a:lnTo>
                    <a:pt x="510" y="28"/>
                  </a:lnTo>
                  <a:lnTo>
                    <a:pt x="538" y="142"/>
                  </a:lnTo>
                  <a:lnTo>
                    <a:pt x="595" y="170"/>
                  </a:lnTo>
                  <a:lnTo>
                    <a:pt x="623" y="142"/>
                  </a:lnTo>
                  <a:lnTo>
                    <a:pt x="708" y="142"/>
                  </a:lnTo>
                  <a:lnTo>
                    <a:pt x="708" y="85"/>
                  </a:lnTo>
                  <a:lnTo>
                    <a:pt x="765" y="85"/>
                  </a:lnTo>
                  <a:lnTo>
                    <a:pt x="794" y="113"/>
                  </a:lnTo>
                  <a:lnTo>
                    <a:pt x="850" y="57"/>
                  </a:lnTo>
                  <a:lnTo>
                    <a:pt x="907" y="57"/>
                  </a:lnTo>
                  <a:lnTo>
                    <a:pt x="935" y="0"/>
                  </a:lnTo>
                  <a:lnTo>
                    <a:pt x="1020" y="28"/>
                  </a:lnTo>
                  <a:lnTo>
                    <a:pt x="1020" y="85"/>
                  </a:lnTo>
                  <a:lnTo>
                    <a:pt x="1020" y="142"/>
                  </a:lnTo>
                  <a:lnTo>
                    <a:pt x="1105" y="142"/>
                  </a:lnTo>
                  <a:lnTo>
                    <a:pt x="1162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8" name="Freeform 928"/>
            <p:cNvSpPr>
              <a:spLocks/>
            </p:cNvSpPr>
            <p:nvPr/>
          </p:nvSpPr>
          <p:spPr bwMode="auto">
            <a:xfrm>
              <a:off x="3465" y="2003"/>
              <a:ext cx="737" cy="454"/>
            </a:xfrm>
            <a:custGeom>
              <a:avLst/>
              <a:gdLst>
                <a:gd name="T0" fmla="*/ 737 w 737"/>
                <a:gd name="T1" fmla="*/ 341 h 454"/>
                <a:gd name="T2" fmla="*/ 595 w 737"/>
                <a:gd name="T3" fmla="*/ 426 h 454"/>
                <a:gd name="T4" fmla="*/ 510 w 737"/>
                <a:gd name="T5" fmla="*/ 426 h 454"/>
                <a:gd name="T6" fmla="*/ 510 w 737"/>
                <a:gd name="T7" fmla="*/ 341 h 454"/>
                <a:gd name="T8" fmla="*/ 510 w 737"/>
                <a:gd name="T9" fmla="*/ 312 h 454"/>
                <a:gd name="T10" fmla="*/ 425 w 737"/>
                <a:gd name="T11" fmla="*/ 284 h 454"/>
                <a:gd name="T12" fmla="*/ 397 w 737"/>
                <a:gd name="T13" fmla="*/ 341 h 454"/>
                <a:gd name="T14" fmla="*/ 340 w 737"/>
                <a:gd name="T15" fmla="*/ 341 h 454"/>
                <a:gd name="T16" fmla="*/ 284 w 737"/>
                <a:gd name="T17" fmla="*/ 397 h 454"/>
                <a:gd name="T18" fmla="*/ 255 w 737"/>
                <a:gd name="T19" fmla="*/ 369 h 454"/>
                <a:gd name="T20" fmla="*/ 198 w 737"/>
                <a:gd name="T21" fmla="*/ 369 h 454"/>
                <a:gd name="T22" fmla="*/ 198 w 737"/>
                <a:gd name="T23" fmla="*/ 426 h 454"/>
                <a:gd name="T24" fmla="*/ 113 w 737"/>
                <a:gd name="T25" fmla="*/ 426 h 454"/>
                <a:gd name="T26" fmla="*/ 85 w 737"/>
                <a:gd name="T27" fmla="*/ 454 h 454"/>
                <a:gd name="T28" fmla="*/ 28 w 737"/>
                <a:gd name="T29" fmla="*/ 426 h 454"/>
                <a:gd name="T30" fmla="*/ 0 w 737"/>
                <a:gd name="T31" fmla="*/ 312 h 454"/>
                <a:gd name="T32" fmla="*/ 28 w 737"/>
                <a:gd name="T33" fmla="*/ 256 h 454"/>
                <a:gd name="T34" fmla="*/ 85 w 737"/>
                <a:gd name="T35" fmla="*/ 227 h 454"/>
                <a:gd name="T36" fmla="*/ 57 w 737"/>
                <a:gd name="T37" fmla="*/ 171 h 454"/>
                <a:gd name="T38" fmla="*/ 142 w 737"/>
                <a:gd name="T39" fmla="*/ 114 h 454"/>
                <a:gd name="T40" fmla="*/ 170 w 737"/>
                <a:gd name="T41" fmla="*/ 142 h 454"/>
                <a:gd name="T42" fmla="*/ 369 w 737"/>
                <a:gd name="T43" fmla="*/ 57 h 454"/>
                <a:gd name="T44" fmla="*/ 454 w 737"/>
                <a:gd name="T45" fmla="*/ 57 h 454"/>
                <a:gd name="T46" fmla="*/ 510 w 737"/>
                <a:gd name="T47" fmla="*/ 0 h 454"/>
                <a:gd name="T48" fmla="*/ 539 w 737"/>
                <a:gd name="T49" fmla="*/ 85 h 454"/>
                <a:gd name="T50" fmla="*/ 595 w 737"/>
                <a:gd name="T51" fmla="*/ 171 h 454"/>
                <a:gd name="T52" fmla="*/ 652 w 737"/>
                <a:gd name="T53" fmla="*/ 171 h 454"/>
                <a:gd name="T54" fmla="*/ 624 w 737"/>
                <a:gd name="T55" fmla="*/ 227 h 454"/>
                <a:gd name="T56" fmla="*/ 709 w 737"/>
                <a:gd name="T57" fmla="*/ 284 h 454"/>
                <a:gd name="T58" fmla="*/ 737 w 737"/>
                <a:gd name="T59" fmla="*/ 341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37" h="454">
                  <a:moveTo>
                    <a:pt x="737" y="341"/>
                  </a:moveTo>
                  <a:lnTo>
                    <a:pt x="595" y="426"/>
                  </a:lnTo>
                  <a:lnTo>
                    <a:pt x="510" y="426"/>
                  </a:lnTo>
                  <a:lnTo>
                    <a:pt x="510" y="341"/>
                  </a:lnTo>
                  <a:lnTo>
                    <a:pt x="510" y="312"/>
                  </a:lnTo>
                  <a:lnTo>
                    <a:pt x="425" y="284"/>
                  </a:lnTo>
                  <a:lnTo>
                    <a:pt x="397" y="341"/>
                  </a:lnTo>
                  <a:lnTo>
                    <a:pt x="340" y="341"/>
                  </a:lnTo>
                  <a:lnTo>
                    <a:pt x="284" y="397"/>
                  </a:lnTo>
                  <a:lnTo>
                    <a:pt x="255" y="369"/>
                  </a:lnTo>
                  <a:lnTo>
                    <a:pt x="198" y="369"/>
                  </a:lnTo>
                  <a:lnTo>
                    <a:pt x="198" y="426"/>
                  </a:lnTo>
                  <a:lnTo>
                    <a:pt x="113" y="426"/>
                  </a:lnTo>
                  <a:lnTo>
                    <a:pt x="85" y="454"/>
                  </a:lnTo>
                  <a:lnTo>
                    <a:pt x="28" y="426"/>
                  </a:lnTo>
                  <a:lnTo>
                    <a:pt x="0" y="312"/>
                  </a:lnTo>
                  <a:lnTo>
                    <a:pt x="28" y="256"/>
                  </a:lnTo>
                  <a:lnTo>
                    <a:pt x="85" y="227"/>
                  </a:lnTo>
                  <a:lnTo>
                    <a:pt x="57" y="171"/>
                  </a:lnTo>
                  <a:lnTo>
                    <a:pt x="142" y="114"/>
                  </a:lnTo>
                  <a:lnTo>
                    <a:pt x="170" y="142"/>
                  </a:lnTo>
                  <a:lnTo>
                    <a:pt x="369" y="57"/>
                  </a:lnTo>
                  <a:lnTo>
                    <a:pt x="454" y="57"/>
                  </a:lnTo>
                  <a:lnTo>
                    <a:pt x="510" y="0"/>
                  </a:lnTo>
                  <a:lnTo>
                    <a:pt x="539" y="85"/>
                  </a:lnTo>
                  <a:lnTo>
                    <a:pt x="595" y="171"/>
                  </a:lnTo>
                  <a:lnTo>
                    <a:pt x="652" y="171"/>
                  </a:lnTo>
                  <a:lnTo>
                    <a:pt x="624" y="227"/>
                  </a:lnTo>
                  <a:lnTo>
                    <a:pt x="709" y="284"/>
                  </a:lnTo>
                  <a:lnTo>
                    <a:pt x="737" y="34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9" name="Freeform 929"/>
            <p:cNvSpPr>
              <a:spLocks/>
            </p:cNvSpPr>
            <p:nvPr/>
          </p:nvSpPr>
          <p:spPr bwMode="auto">
            <a:xfrm>
              <a:off x="3834" y="1266"/>
              <a:ext cx="935" cy="1078"/>
            </a:xfrm>
            <a:custGeom>
              <a:avLst/>
              <a:gdLst>
                <a:gd name="T0" fmla="*/ 368 w 935"/>
                <a:gd name="T1" fmla="*/ 1078 h 1078"/>
                <a:gd name="T2" fmla="*/ 340 w 935"/>
                <a:gd name="T3" fmla="*/ 1021 h 1078"/>
                <a:gd name="T4" fmla="*/ 255 w 935"/>
                <a:gd name="T5" fmla="*/ 964 h 1078"/>
                <a:gd name="T6" fmla="*/ 283 w 935"/>
                <a:gd name="T7" fmla="*/ 908 h 1078"/>
                <a:gd name="T8" fmla="*/ 226 w 935"/>
                <a:gd name="T9" fmla="*/ 908 h 1078"/>
                <a:gd name="T10" fmla="*/ 170 w 935"/>
                <a:gd name="T11" fmla="*/ 822 h 1078"/>
                <a:gd name="T12" fmla="*/ 226 w 935"/>
                <a:gd name="T13" fmla="*/ 794 h 1078"/>
                <a:gd name="T14" fmla="*/ 226 w 935"/>
                <a:gd name="T15" fmla="*/ 709 h 1078"/>
                <a:gd name="T16" fmla="*/ 283 w 935"/>
                <a:gd name="T17" fmla="*/ 681 h 1078"/>
                <a:gd name="T18" fmla="*/ 283 w 935"/>
                <a:gd name="T19" fmla="*/ 624 h 1078"/>
                <a:gd name="T20" fmla="*/ 340 w 935"/>
                <a:gd name="T21" fmla="*/ 596 h 1078"/>
                <a:gd name="T22" fmla="*/ 283 w 935"/>
                <a:gd name="T23" fmla="*/ 511 h 1078"/>
                <a:gd name="T24" fmla="*/ 226 w 935"/>
                <a:gd name="T25" fmla="*/ 539 h 1078"/>
                <a:gd name="T26" fmla="*/ 170 w 935"/>
                <a:gd name="T27" fmla="*/ 511 h 1078"/>
                <a:gd name="T28" fmla="*/ 85 w 935"/>
                <a:gd name="T29" fmla="*/ 511 h 1078"/>
                <a:gd name="T30" fmla="*/ 85 w 935"/>
                <a:gd name="T31" fmla="*/ 454 h 1078"/>
                <a:gd name="T32" fmla="*/ 28 w 935"/>
                <a:gd name="T33" fmla="*/ 397 h 1078"/>
                <a:gd name="T34" fmla="*/ 85 w 935"/>
                <a:gd name="T35" fmla="*/ 341 h 1078"/>
                <a:gd name="T36" fmla="*/ 56 w 935"/>
                <a:gd name="T37" fmla="*/ 284 h 1078"/>
                <a:gd name="T38" fmla="*/ 28 w 935"/>
                <a:gd name="T39" fmla="*/ 284 h 1078"/>
                <a:gd name="T40" fmla="*/ 0 w 935"/>
                <a:gd name="T41" fmla="*/ 199 h 1078"/>
                <a:gd name="T42" fmla="*/ 56 w 935"/>
                <a:gd name="T43" fmla="*/ 114 h 1078"/>
                <a:gd name="T44" fmla="*/ 170 w 935"/>
                <a:gd name="T45" fmla="*/ 29 h 1078"/>
                <a:gd name="T46" fmla="*/ 226 w 935"/>
                <a:gd name="T47" fmla="*/ 29 h 1078"/>
                <a:gd name="T48" fmla="*/ 283 w 935"/>
                <a:gd name="T49" fmla="*/ 85 h 1078"/>
                <a:gd name="T50" fmla="*/ 311 w 935"/>
                <a:gd name="T51" fmla="*/ 29 h 1078"/>
                <a:gd name="T52" fmla="*/ 453 w 935"/>
                <a:gd name="T53" fmla="*/ 57 h 1078"/>
                <a:gd name="T54" fmla="*/ 510 w 935"/>
                <a:gd name="T55" fmla="*/ 0 h 1078"/>
                <a:gd name="T56" fmla="*/ 567 w 935"/>
                <a:gd name="T57" fmla="*/ 0 h 1078"/>
                <a:gd name="T58" fmla="*/ 595 w 935"/>
                <a:gd name="T59" fmla="*/ 57 h 1078"/>
                <a:gd name="T60" fmla="*/ 623 w 935"/>
                <a:gd name="T61" fmla="*/ 85 h 1078"/>
                <a:gd name="T62" fmla="*/ 680 w 935"/>
                <a:gd name="T63" fmla="*/ 57 h 1078"/>
                <a:gd name="T64" fmla="*/ 765 w 935"/>
                <a:gd name="T65" fmla="*/ 142 h 1078"/>
                <a:gd name="T66" fmla="*/ 765 w 935"/>
                <a:gd name="T67" fmla="*/ 199 h 1078"/>
                <a:gd name="T68" fmla="*/ 737 w 935"/>
                <a:gd name="T69" fmla="*/ 227 h 1078"/>
                <a:gd name="T70" fmla="*/ 737 w 935"/>
                <a:gd name="T71" fmla="*/ 312 h 1078"/>
                <a:gd name="T72" fmla="*/ 793 w 935"/>
                <a:gd name="T73" fmla="*/ 397 h 1078"/>
                <a:gd name="T74" fmla="*/ 878 w 935"/>
                <a:gd name="T75" fmla="*/ 426 h 1078"/>
                <a:gd name="T76" fmla="*/ 878 w 935"/>
                <a:gd name="T77" fmla="*/ 482 h 1078"/>
                <a:gd name="T78" fmla="*/ 935 w 935"/>
                <a:gd name="T79" fmla="*/ 482 h 1078"/>
                <a:gd name="T80" fmla="*/ 907 w 935"/>
                <a:gd name="T81" fmla="*/ 511 h 1078"/>
                <a:gd name="T82" fmla="*/ 935 w 935"/>
                <a:gd name="T83" fmla="*/ 539 h 1078"/>
                <a:gd name="T84" fmla="*/ 907 w 935"/>
                <a:gd name="T85" fmla="*/ 652 h 1078"/>
                <a:gd name="T86" fmla="*/ 850 w 935"/>
                <a:gd name="T87" fmla="*/ 681 h 1078"/>
                <a:gd name="T88" fmla="*/ 850 w 935"/>
                <a:gd name="T89" fmla="*/ 794 h 1078"/>
                <a:gd name="T90" fmla="*/ 737 w 935"/>
                <a:gd name="T91" fmla="*/ 822 h 1078"/>
                <a:gd name="T92" fmla="*/ 708 w 935"/>
                <a:gd name="T93" fmla="*/ 908 h 1078"/>
                <a:gd name="T94" fmla="*/ 368 w 935"/>
                <a:gd name="T95" fmla="*/ 1078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35" h="1078">
                  <a:moveTo>
                    <a:pt x="368" y="1078"/>
                  </a:moveTo>
                  <a:lnTo>
                    <a:pt x="340" y="1021"/>
                  </a:lnTo>
                  <a:lnTo>
                    <a:pt x="255" y="964"/>
                  </a:lnTo>
                  <a:lnTo>
                    <a:pt x="283" y="908"/>
                  </a:lnTo>
                  <a:lnTo>
                    <a:pt x="226" y="908"/>
                  </a:lnTo>
                  <a:lnTo>
                    <a:pt x="170" y="822"/>
                  </a:lnTo>
                  <a:lnTo>
                    <a:pt x="226" y="794"/>
                  </a:lnTo>
                  <a:lnTo>
                    <a:pt x="226" y="709"/>
                  </a:lnTo>
                  <a:lnTo>
                    <a:pt x="283" y="681"/>
                  </a:lnTo>
                  <a:lnTo>
                    <a:pt x="283" y="624"/>
                  </a:lnTo>
                  <a:lnTo>
                    <a:pt x="340" y="596"/>
                  </a:lnTo>
                  <a:lnTo>
                    <a:pt x="283" y="511"/>
                  </a:lnTo>
                  <a:lnTo>
                    <a:pt x="226" y="539"/>
                  </a:lnTo>
                  <a:lnTo>
                    <a:pt x="170" y="511"/>
                  </a:lnTo>
                  <a:lnTo>
                    <a:pt x="85" y="511"/>
                  </a:lnTo>
                  <a:lnTo>
                    <a:pt x="85" y="454"/>
                  </a:lnTo>
                  <a:lnTo>
                    <a:pt x="28" y="397"/>
                  </a:lnTo>
                  <a:lnTo>
                    <a:pt x="85" y="341"/>
                  </a:lnTo>
                  <a:lnTo>
                    <a:pt x="56" y="284"/>
                  </a:lnTo>
                  <a:lnTo>
                    <a:pt x="28" y="284"/>
                  </a:lnTo>
                  <a:lnTo>
                    <a:pt x="0" y="199"/>
                  </a:lnTo>
                  <a:lnTo>
                    <a:pt x="56" y="114"/>
                  </a:lnTo>
                  <a:lnTo>
                    <a:pt x="170" y="29"/>
                  </a:lnTo>
                  <a:lnTo>
                    <a:pt x="226" y="29"/>
                  </a:lnTo>
                  <a:lnTo>
                    <a:pt x="283" y="85"/>
                  </a:lnTo>
                  <a:lnTo>
                    <a:pt x="311" y="29"/>
                  </a:lnTo>
                  <a:lnTo>
                    <a:pt x="453" y="57"/>
                  </a:lnTo>
                  <a:lnTo>
                    <a:pt x="510" y="0"/>
                  </a:lnTo>
                  <a:lnTo>
                    <a:pt x="567" y="0"/>
                  </a:lnTo>
                  <a:lnTo>
                    <a:pt x="595" y="57"/>
                  </a:lnTo>
                  <a:lnTo>
                    <a:pt x="623" y="85"/>
                  </a:lnTo>
                  <a:lnTo>
                    <a:pt x="680" y="57"/>
                  </a:lnTo>
                  <a:lnTo>
                    <a:pt x="765" y="142"/>
                  </a:lnTo>
                  <a:lnTo>
                    <a:pt x="765" y="199"/>
                  </a:lnTo>
                  <a:lnTo>
                    <a:pt x="737" y="227"/>
                  </a:lnTo>
                  <a:lnTo>
                    <a:pt x="737" y="312"/>
                  </a:lnTo>
                  <a:lnTo>
                    <a:pt x="793" y="397"/>
                  </a:lnTo>
                  <a:lnTo>
                    <a:pt x="878" y="426"/>
                  </a:lnTo>
                  <a:lnTo>
                    <a:pt x="878" y="482"/>
                  </a:lnTo>
                  <a:lnTo>
                    <a:pt x="935" y="482"/>
                  </a:lnTo>
                  <a:lnTo>
                    <a:pt x="907" y="511"/>
                  </a:lnTo>
                  <a:lnTo>
                    <a:pt x="935" y="539"/>
                  </a:lnTo>
                  <a:lnTo>
                    <a:pt x="907" y="652"/>
                  </a:lnTo>
                  <a:lnTo>
                    <a:pt x="850" y="681"/>
                  </a:lnTo>
                  <a:lnTo>
                    <a:pt x="850" y="794"/>
                  </a:lnTo>
                  <a:lnTo>
                    <a:pt x="737" y="822"/>
                  </a:lnTo>
                  <a:lnTo>
                    <a:pt x="708" y="908"/>
                  </a:lnTo>
                  <a:lnTo>
                    <a:pt x="368" y="107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0" name="Freeform 930"/>
            <p:cNvSpPr>
              <a:spLocks/>
            </p:cNvSpPr>
            <p:nvPr/>
          </p:nvSpPr>
          <p:spPr bwMode="auto">
            <a:xfrm>
              <a:off x="3040" y="1833"/>
              <a:ext cx="595" cy="596"/>
            </a:xfrm>
            <a:custGeom>
              <a:avLst/>
              <a:gdLst>
                <a:gd name="T0" fmla="*/ 567 w 595"/>
                <a:gd name="T1" fmla="*/ 284 h 596"/>
                <a:gd name="T2" fmla="*/ 482 w 595"/>
                <a:gd name="T3" fmla="*/ 341 h 596"/>
                <a:gd name="T4" fmla="*/ 510 w 595"/>
                <a:gd name="T5" fmla="*/ 397 h 596"/>
                <a:gd name="T6" fmla="*/ 453 w 595"/>
                <a:gd name="T7" fmla="*/ 426 h 596"/>
                <a:gd name="T8" fmla="*/ 425 w 595"/>
                <a:gd name="T9" fmla="*/ 482 h 596"/>
                <a:gd name="T10" fmla="*/ 312 w 595"/>
                <a:gd name="T11" fmla="*/ 596 h 596"/>
                <a:gd name="T12" fmla="*/ 255 w 595"/>
                <a:gd name="T13" fmla="*/ 596 h 596"/>
                <a:gd name="T14" fmla="*/ 227 w 595"/>
                <a:gd name="T15" fmla="*/ 539 h 596"/>
                <a:gd name="T16" fmla="*/ 227 w 595"/>
                <a:gd name="T17" fmla="*/ 511 h 596"/>
                <a:gd name="T18" fmla="*/ 85 w 595"/>
                <a:gd name="T19" fmla="*/ 454 h 596"/>
                <a:gd name="T20" fmla="*/ 28 w 595"/>
                <a:gd name="T21" fmla="*/ 454 h 596"/>
                <a:gd name="T22" fmla="*/ 0 w 595"/>
                <a:gd name="T23" fmla="*/ 426 h 596"/>
                <a:gd name="T24" fmla="*/ 0 w 595"/>
                <a:gd name="T25" fmla="*/ 341 h 596"/>
                <a:gd name="T26" fmla="*/ 56 w 595"/>
                <a:gd name="T27" fmla="*/ 284 h 596"/>
                <a:gd name="T28" fmla="*/ 0 w 595"/>
                <a:gd name="T29" fmla="*/ 255 h 596"/>
                <a:gd name="T30" fmla="*/ 56 w 595"/>
                <a:gd name="T31" fmla="*/ 227 h 596"/>
                <a:gd name="T32" fmla="*/ 198 w 595"/>
                <a:gd name="T33" fmla="*/ 284 h 596"/>
                <a:gd name="T34" fmla="*/ 198 w 595"/>
                <a:gd name="T35" fmla="*/ 199 h 596"/>
                <a:gd name="T36" fmla="*/ 255 w 595"/>
                <a:gd name="T37" fmla="*/ 170 h 596"/>
                <a:gd name="T38" fmla="*/ 283 w 595"/>
                <a:gd name="T39" fmla="*/ 199 h 596"/>
                <a:gd name="T40" fmla="*/ 283 w 595"/>
                <a:gd name="T41" fmla="*/ 114 h 596"/>
                <a:gd name="T42" fmla="*/ 255 w 595"/>
                <a:gd name="T43" fmla="*/ 57 h 596"/>
                <a:gd name="T44" fmla="*/ 312 w 595"/>
                <a:gd name="T45" fmla="*/ 29 h 596"/>
                <a:gd name="T46" fmla="*/ 425 w 595"/>
                <a:gd name="T47" fmla="*/ 29 h 596"/>
                <a:gd name="T48" fmla="*/ 453 w 595"/>
                <a:gd name="T49" fmla="*/ 0 h 596"/>
                <a:gd name="T50" fmla="*/ 538 w 595"/>
                <a:gd name="T51" fmla="*/ 142 h 596"/>
                <a:gd name="T52" fmla="*/ 510 w 595"/>
                <a:gd name="T53" fmla="*/ 199 h 596"/>
                <a:gd name="T54" fmla="*/ 595 w 595"/>
                <a:gd name="T55" fmla="*/ 227 h 596"/>
                <a:gd name="T56" fmla="*/ 595 w 595"/>
                <a:gd name="T57" fmla="*/ 255 h 596"/>
                <a:gd name="T58" fmla="*/ 567 w 595"/>
                <a:gd name="T59" fmla="*/ 284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95" h="596">
                  <a:moveTo>
                    <a:pt x="567" y="284"/>
                  </a:moveTo>
                  <a:lnTo>
                    <a:pt x="482" y="341"/>
                  </a:lnTo>
                  <a:lnTo>
                    <a:pt x="510" y="397"/>
                  </a:lnTo>
                  <a:lnTo>
                    <a:pt x="453" y="426"/>
                  </a:lnTo>
                  <a:lnTo>
                    <a:pt x="425" y="482"/>
                  </a:lnTo>
                  <a:lnTo>
                    <a:pt x="312" y="596"/>
                  </a:lnTo>
                  <a:lnTo>
                    <a:pt x="255" y="596"/>
                  </a:lnTo>
                  <a:lnTo>
                    <a:pt x="227" y="539"/>
                  </a:lnTo>
                  <a:lnTo>
                    <a:pt x="227" y="511"/>
                  </a:lnTo>
                  <a:lnTo>
                    <a:pt x="85" y="454"/>
                  </a:lnTo>
                  <a:lnTo>
                    <a:pt x="28" y="454"/>
                  </a:lnTo>
                  <a:lnTo>
                    <a:pt x="0" y="426"/>
                  </a:lnTo>
                  <a:lnTo>
                    <a:pt x="0" y="341"/>
                  </a:lnTo>
                  <a:lnTo>
                    <a:pt x="56" y="284"/>
                  </a:lnTo>
                  <a:lnTo>
                    <a:pt x="0" y="255"/>
                  </a:lnTo>
                  <a:lnTo>
                    <a:pt x="56" y="227"/>
                  </a:lnTo>
                  <a:lnTo>
                    <a:pt x="198" y="284"/>
                  </a:lnTo>
                  <a:lnTo>
                    <a:pt x="198" y="199"/>
                  </a:lnTo>
                  <a:lnTo>
                    <a:pt x="255" y="170"/>
                  </a:lnTo>
                  <a:lnTo>
                    <a:pt x="283" y="199"/>
                  </a:lnTo>
                  <a:lnTo>
                    <a:pt x="283" y="114"/>
                  </a:lnTo>
                  <a:lnTo>
                    <a:pt x="255" y="57"/>
                  </a:lnTo>
                  <a:lnTo>
                    <a:pt x="312" y="29"/>
                  </a:lnTo>
                  <a:lnTo>
                    <a:pt x="425" y="29"/>
                  </a:lnTo>
                  <a:lnTo>
                    <a:pt x="453" y="0"/>
                  </a:lnTo>
                  <a:lnTo>
                    <a:pt x="538" y="142"/>
                  </a:lnTo>
                  <a:lnTo>
                    <a:pt x="510" y="199"/>
                  </a:lnTo>
                  <a:lnTo>
                    <a:pt x="595" y="227"/>
                  </a:lnTo>
                  <a:lnTo>
                    <a:pt x="595" y="255"/>
                  </a:lnTo>
                  <a:lnTo>
                    <a:pt x="567" y="28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1" name="Freeform 931"/>
            <p:cNvSpPr>
              <a:spLocks/>
            </p:cNvSpPr>
            <p:nvPr/>
          </p:nvSpPr>
          <p:spPr bwMode="auto">
            <a:xfrm>
              <a:off x="3437" y="1720"/>
              <a:ext cx="425" cy="425"/>
            </a:xfrm>
            <a:custGeom>
              <a:avLst/>
              <a:gdLst>
                <a:gd name="T0" fmla="*/ 397 w 425"/>
                <a:gd name="T1" fmla="*/ 340 h 425"/>
                <a:gd name="T2" fmla="*/ 198 w 425"/>
                <a:gd name="T3" fmla="*/ 425 h 425"/>
                <a:gd name="T4" fmla="*/ 170 w 425"/>
                <a:gd name="T5" fmla="*/ 397 h 425"/>
                <a:gd name="T6" fmla="*/ 198 w 425"/>
                <a:gd name="T7" fmla="*/ 368 h 425"/>
                <a:gd name="T8" fmla="*/ 198 w 425"/>
                <a:gd name="T9" fmla="*/ 340 h 425"/>
                <a:gd name="T10" fmla="*/ 113 w 425"/>
                <a:gd name="T11" fmla="*/ 312 h 425"/>
                <a:gd name="T12" fmla="*/ 141 w 425"/>
                <a:gd name="T13" fmla="*/ 255 h 425"/>
                <a:gd name="T14" fmla="*/ 56 w 425"/>
                <a:gd name="T15" fmla="*/ 113 h 425"/>
                <a:gd name="T16" fmla="*/ 28 w 425"/>
                <a:gd name="T17" fmla="*/ 142 h 425"/>
                <a:gd name="T18" fmla="*/ 0 w 425"/>
                <a:gd name="T19" fmla="*/ 85 h 425"/>
                <a:gd name="T20" fmla="*/ 0 w 425"/>
                <a:gd name="T21" fmla="*/ 57 h 425"/>
                <a:gd name="T22" fmla="*/ 56 w 425"/>
                <a:gd name="T23" fmla="*/ 0 h 425"/>
                <a:gd name="T24" fmla="*/ 113 w 425"/>
                <a:gd name="T25" fmla="*/ 85 h 425"/>
                <a:gd name="T26" fmla="*/ 141 w 425"/>
                <a:gd name="T27" fmla="*/ 142 h 425"/>
                <a:gd name="T28" fmla="*/ 198 w 425"/>
                <a:gd name="T29" fmla="*/ 113 h 425"/>
                <a:gd name="T30" fmla="*/ 226 w 425"/>
                <a:gd name="T31" fmla="*/ 142 h 425"/>
                <a:gd name="T32" fmla="*/ 255 w 425"/>
                <a:gd name="T33" fmla="*/ 113 h 425"/>
                <a:gd name="T34" fmla="*/ 226 w 425"/>
                <a:gd name="T35" fmla="*/ 28 h 425"/>
                <a:gd name="T36" fmla="*/ 283 w 425"/>
                <a:gd name="T37" fmla="*/ 0 h 425"/>
                <a:gd name="T38" fmla="*/ 283 w 425"/>
                <a:gd name="T39" fmla="*/ 85 h 425"/>
                <a:gd name="T40" fmla="*/ 312 w 425"/>
                <a:gd name="T41" fmla="*/ 142 h 425"/>
                <a:gd name="T42" fmla="*/ 368 w 425"/>
                <a:gd name="T43" fmla="*/ 142 h 425"/>
                <a:gd name="T44" fmla="*/ 397 w 425"/>
                <a:gd name="T45" fmla="*/ 198 h 425"/>
                <a:gd name="T46" fmla="*/ 425 w 425"/>
                <a:gd name="T47" fmla="*/ 170 h 425"/>
                <a:gd name="T48" fmla="*/ 425 w 425"/>
                <a:gd name="T49" fmla="*/ 255 h 425"/>
                <a:gd name="T50" fmla="*/ 397 w 425"/>
                <a:gd name="T51" fmla="*/ 34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25" h="425">
                  <a:moveTo>
                    <a:pt x="397" y="340"/>
                  </a:moveTo>
                  <a:lnTo>
                    <a:pt x="198" y="425"/>
                  </a:lnTo>
                  <a:lnTo>
                    <a:pt x="170" y="397"/>
                  </a:lnTo>
                  <a:lnTo>
                    <a:pt x="198" y="368"/>
                  </a:lnTo>
                  <a:lnTo>
                    <a:pt x="198" y="340"/>
                  </a:lnTo>
                  <a:lnTo>
                    <a:pt x="113" y="312"/>
                  </a:lnTo>
                  <a:lnTo>
                    <a:pt x="141" y="255"/>
                  </a:lnTo>
                  <a:lnTo>
                    <a:pt x="56" y="113"/>
                  </a:lnTo>
                  <a:lnTo>
                    <a:pt x="28" y="142"/>
                  </a:lnTo>
                  <a:lnTo>
                    <a:pt x="0" y="85"/>
                  </a:lnTo>
                  <a:lnTo>
                    <a:pt x="0" y="57"/>
                  </a:lnTo>
                  <a:lnTo>
                    <a:pt x="56" y="0"/>
                  </a:lnTo>
                  <a:lnTo>
                    <a:pt x="113" y="85"/>
                  </a:lnTo>
                  <a:lnTo>
                    <a:pt x="141" y="142"/>
                  </a:lnTo>
                  <a:lnTo>
                    <a:pt x="198" y="113"/>
                  </a:lnTo>
                  <a:lnTo>
                    <a:pt x="226" y="142"/>
                  </a:lnTo>
                  <a:lnTo>
                    <a:pt x="255" y="113"/>
                  </a:lnTo>
                  <a:lnTo>
                    <a:pt x="226" y="28"/>
                  </a:lnTo>
                  <a:lnTo>
                    <a:pt x="283" y="0"/>
                  </a:lnTo>
                  <a:lnTo>
                    <a:pt x="283" y="85"/>
                  </a:lnTo>
                  <a:lnTo>
                    <a:pt x="312" y="142"/>
                  </a:lnTo>
                  <a:lnTo>
                    <a:pt x="368" y="142"/>
                  </a:lnTo>
                  <a:lnTo>
                    <a:pt x="397" y="198"/>
                  </a:lnTo>
                  <a:lnTo>
                    <a:pt x="425" y="170"/>
                  </a:lnTo>
                  <a:lnTo>
                    <a:pt x="425" y="255"/>
                  </a:lnTo>
                  <a:lnTo>
                    <a:pt x="397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2" name="Freeform 932"/>
            <p:cNvSpPr>
              <a:spLocks/>
            </p:cNvSpPr>
            <p:nvPr/>
          </p:nvSpPr>
          <p:spPr bwMode="auto">
            <a:xfrm>
              <a:off x="2813" y="1607"/>
              <a:ext cx="680" cy="708"/>
            </a:xfrm>
            <a:custGeom>
              <a:avLst/>
              <a:gdLst>
                <a:gd name="T0" fmla="*/ 680 w 680"/>
                <a:gd name="T1" fmla="*/ 113 h 708"/>
                <a:gd name="T2" fmla="*/ 624 w 680"/>
                <a:gd name="T3" fmla="*/ 170 h 708"/>
                <a:gd name="T4" fmla="*/ 624 w 680"/>
                <a:gd name="T5" fmla="*/ 198 h 708"/>
                <a:gd name="T6" fmla="*/ 652 w 680"/>
                <a:gd name="T7" fmla="*/ 255 h 708"/>
                <a:gd name="T8" fmla="*/ 539 w 680"/>
                <a:gd name="T9" fmla="*/ 255 h 708"/>
                <a:gd name="T10" fmla="*/ 482 w 680"/>
                <a:gd name="T11" fmla="*/ 283 h 708"/>
                <a:gd name="T12" fmla="*/ 510 w 680"/>
                <a:gd name="T13" fmla="*/ 340 h 708"/>
                <a:gd name="T14" fmla="*/ 510 w 680"/>
                <a:gd name="T15" fmla="*/ 425 h 708"/>
                <a:gd name="T16" fmla="*/ 482 w 680"/>
                <a:gd name="T17" fmla="*/ 396 h 708"/>
                <a:gd name="T18" fmla="*/ 425 w 680"/>
                <a:gd name="T19" fmla="*/ 425 h 708"/>
                <a:gd name="T20" fmla="*/ 425 w 680"/>
                <a:gd name="T21" fmla="*/ 510 h 708"/>
                <a:gd name="T22" fmla="*/ 283 w 680"/>
                <a:gd name="T23" fmla="*/ 453 h 708"/>
                <a:gd name="T24" fmla="*/ 227 w 680"/>
                <a:gd name="T25" fmla="*/ 481 h 708"/>
                <a:gd name="T26" fmla="*/ 283 w 680"/>
                <a:gd name="T27" fmla="*/ 510 h 708"/>
                <a:gd name="T28" fmla="*/ 227 w 680"/>
                <a:gd name="T29" fmla="*/ 567 h 708"/>
                <a:gd name="T30" fmla="*/ 227 w 680"/>
                <a:gd name="T31" fmla="*/ 652 h 708"/>
                <a:gd name="T32" fmla="*/ 142 w 680"/>
                <a:gd name="T33" fmla="*/ 652 h 708"/>
                <a:gd name="T34" fmla="*/ 142 w 680"/>
                <a:gd name="T35" fmla="*/ 708 h 708"/>
                <a:gd name="T36" fmla="*/ 85 w 680"/>
                <a:gd name="T37" fmla="*/ 680 h 708"/>
                <a:gd name="T38" fmla="*/ 85 w 680"/>
                <a:gd name="T39" fmla="*/ 623 h 708"/>
                <a:gd name="T40" fmla="*/ 0 w 680"/>
                <a:gd name="T41" fmla="*/ 595 h 708"/>
                <a:gd name="T42" fmla="*/ 28 w 680"/>
                <a:gd name="T43" fmla="*/ 567 h 708"/>
                <a:gd name="T44" fmla="*/ 0 w 680"/>
                <a:gd name="T45" fmla="*/ 538 h 708"/>
                <a:gd name="T46" fmla="*/ 28 w 680"/>
                <a:gd name="T47" fmla="*/ 481 h 708"/>
                <a:gd name="T48" fmla="*/ 28 w 680"/>
                <a:gd name="T49" fmla="*/ 453 h 708"/>
                <a:gd name="T50" fmla="*/ 142 w 680"/>
                <a:gd name="T51" fmla="*/ 340 h 708"/>
                <a:gd name="T52" fmla="*/ 170 w 680"/>
                <a:gd name="T53" fmla="*/ 255 h 708"/>
                <a:gd name="T54" fmla="*/ 170 w 680"/>
                <a:gd name="T55" fmla="*/ 226 h 708"/>
                <a:gd name="T56" fmla="*/ 198 w 680"/>
                <a:gd name="T57" fmla="*/ 198 h 708"/>
                <a:gd name="T58" fmla="*/ 198 w 680"/>
                <a:gd name="T59" fmla="*/ 141 h 708"/>
                <a:gd name="T60" fmla="*/ 255 w 680"/>
                <a:gd name="T61" fmla="*/ 198 h 708"/>
                <a:gd name="T62" fmla="*/ 312 w 680"/>
                <a:gd name="T63" fmla="*/ 113 h 708"/>
                <a:gd name="T64" fmla="*/ 312 w 680"/>
                <a:gd name="T65" fmla="*/ 56 h 708"/>
                <a:gd name="T66" fmla="*/ 340 w 680"/>
                <a:gd name="T67" fmla="*/ 0 h 708"/>
                <a:gd name="T68" fmla="*/ 397 w 680"/>
                <a:gd name="T69" fmla="*/ 28 h 708"/>
                <a:gd name="T70" fmla="*/ 425 w 680"/>
                <a:gd name="T71" fmla="*/ 0 h 708"/>
                <a:gd name="T72" fmla="*/ 510 w 680"/>
                <a:gd name="T73" fmla="*/ 0 h 708"/>
                <a:gd name="T74" fmla="*/ 539 w 680"/>
                <a:gd name="T75" fmla="*/ 28 h 708"/>
                <a:gd name="T76" fmla="*/ 539 w 680"/>
                <a:gd name="T77" fmla="*/ 85 h 708"/>
                <a:gd name="T78" fmla="*/ 624 w 680"/>
                <a:gd name="T79" fmla="*/ 113 h 708"/>
                <a:gd name="T80" fmla="*/ 652 w 680"/>
                <a:gd name="T81" fmla="*/ 85 h 708"/>
                <a:gd name="T82" fmla="*/ 680 w 680"/>
                <a:gd name="T83" fmla="*/ 113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80" h="708">
                  <a:moveTo>
                    <a:pt x="680" y="113"/>
                  </a:moveTo>
                  <a:lnTo>
                    <a:pt x="624" y="170"/>
                  </a:lnTo>
                  <a:lnTo>
                    <a:pt x="624" y="198"/>
                  </a:lnTo>
                  <a:lnTo>
                    <a:pt x="652" y="255"/>
                  </a:lnTo>
                  <a:lnTo>
                    <a:pt x="539" y="255"/>
                  </a:lnTo>
                  <a:lnTo>
                    <a:pt x="482" y="283"/>
                  </a:lnTo>
                  <a:lnTo>
                    <a:pt x="510" y="340"/>
                  </a:lnTo>
                  <a:lnTo>
                    <a:pt x="510" y="425"/>
                  </a:lnTo>
                  <a:lnTo>
                    <a:pt x="482" y="396"/>
                  </a:lnTo>
                  <a:lnTo>
                    <a:pt x="425" y="425"/>
                  </a:lnTo>
                  <a:lnTo>
                    <a:pt x="425" y="510"/>
                  </a:lnTo>
                  <a:lnTo>
                    <a:pt x="283" y="453"/>
                  </a:lnTo>
                  <a:lnTo>
                    <a:pt x="227" y="481"/>
                  </a:lnTo>
                  <a:lnTo>
                    <a:pt x="283" y="510"/>
                  </a:lnTo>
                  <a:lnTo>
                    <a:pt x="227" y="567"/>
                  </a:lnTo>
                  <a:lnTo>
                    <a:pt x="227" y="652"/>
                  </a:lnTo>
                  <a:lnTo>
                    <a:pt x="142" y="652"/>
                  </a:lnTo>
                  <a:lnTo>
                    <a:pt x="142" y="708"/>
                  </a:lnTo>
                  <a:lnTo>
                    <a:pt x="85" y="680"/>
                  </a:lnTo>
                  <a:lnTo>
                    <a:pt x="85" y="623"/>
                  </a:lnTo>
                  <a:lnTo>
                    <a:pt x="0" y="595"/>
                  </a:lnTo>
                  <a:lnTo>
                    <a:pt x="28" y="567"/>
                  </a:lnTo>
                  <a:lnTo>
                    <a:pt x="0" y="538"/>
                  </a:lnTo>
                  <a:lnTo>
                    <a:pt x="28" y="481"/>
                  </a:lnTo>
                  <a:lnTo>
                    <a:pt x="28" y="453"/>
                  </a:lnTo>
                  <a:lnTo>
                    <a:pt x="142" y="340"/>
                  </a:lnTo>
                  <a:lnTo>
                    <a:pt x="170" y="255"/>
                  </a:lnTo>
                  <a:lnTo>
                    <a:pt x="170" y="226"/>
                  </a:lnTo>
                  <a:lnTo>
                    <a:pt x="198" y="198"/>
                  </a:lnTo>
                  <a:lnTo>
                    <a:pt x="198" y="141"/>
                  </a:lnTo>
                  <a:lnTo>
                    <a:pt x="255" y="198"/>
                  </a:lnTo>
                  <a:lnTo>
                    <a:pt x="312" y="113"/>
                  </a:lnTo>
                  <a:lnTo>
                    <a:pt x="312" y="56"/>
                  </a:lnTo>
                  <a:lnTo>
                    <a:pt x="340" y="0"/>
                  </a:lnTo>
                  <a:lnTo>
                    <a:pt x="397" y="28"/>
                  </a:lnTo>
                  <a:lnTo>
                    <a:pt x="425" y="0"/>
                  </a:lnTo>
                  <a:lnTo>
                    <a:pt x="510" y="0"/>
                  </a:lnTo>
                  <a:lnTo>
                    <a:pt x="539" y="28"/>
                  </a:lnTo>
                  <a:lnTo>
                    <a:pt x="539" y="85"/>
                  </a:lnTo>
                  <a:lnTo>
                    <a:pt x="624" y="113"/>
                  </a:lnTo>
                  <a:lnTo>
                    <a:pt x="652" y="85"/>
                  </a:lnTo>
                  <a:lnTo>
                    <a:pt x="680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3" name="Freeform 933"/>
            <p:cNvSpPr>
              <a:spLocks/>
            </p:cNvSpPr>
            <p:nvPr/>
          </p:nvSpPr>
          <p:spPr bwMode="auto">
            <a:xfrm>
              <a:off x="2303" y="1011"/>
              <a:ext cx="879" cy="1389"/>
            </a:xfrm>
            <a:custGeom>
              <a:avLst/>
              <a:gdLst>
                <a:gd name="T0" fmla="*/ 567 w 879"/>
                <a:gd name="T1" fmla="*/ 0 h 1389"/>
                <a:gd name="T2" fmla="*/ 482 w 879"/>
                <a:gd name="T3" fmla="*/ 57 h 1389"/>
                <a:gd name="T4" fmla="*/ 510 w 879"/>
                <a:gd name="T5" fmla="*/ 114 h 1389"/>
                <a:gd name="T6" fmla="*/ 425 w 879"/>
                <a:gd name="T7" fmla="*/ 170 h 1389"/>
                <a:gd name="T8" fmla="*/ 397 w 879"/>
                <a:gd name="T9" fmla="*/ 340 h 1389"/>
                <a:gd name="T10" fmla="*/ 312 w 879"/>
                <a:gd name="T11" fmla="*/ 340 h 1389"/>
                <a:gd name="T12" fmla="*/ 226 w 879"/>
                <a:gd name="T13" fmla="*/ 397 h 1389"/>
                <a:gd name="T14" fmla="*/ 198 w 879"/>
                <a:gd name="T15" fmla="*/ 539 h 1389"/>
                <a:gd name="T16" fmla="*/ 255 w 879"/>
                <a:gd name="T17" fmla="*/ 596 h 1389"/>
                <a:gd name="T18" fmla="*/ 113 w 879"/>
                <a:gd name="T19" fmla="*/ 737 h 1389"/>
                <a:gd name="T20" fmla="*/ 170 w 879"/>
                <a:gd name="T21" fmla="*/ 794 h 1389"/>
                <a:gd name="T22" fmla="*/ 170 w 879"/>
                <a:gd name="T23" fmla="*/ 936 h 1389"/>
                <a:gd name="T24" fmla="*/ 85 w 879"/>
                <a:gd name="T25" fmla="*/ 992 h 1389"/>
                <a:gd name="T26" fmla="*/ 56 w 879"/>
                <a:gd name="T27" fmla="*/ 1077 h 1389"/>
                <a:gd name="T28" fmla="*/ 0 w 879"/>
                <a:gd name="T29" fmla="*/ 1163 h 1389"/>
                <a:gd name="T30" fmla="*/ 0 w 879"/>
                <a:gd name="T31" fmla="*/ 1219 h 1389"/>
                <a:gd name="T32" fmla="*/ 113 w 879"/>
                <a:gd name="T33" fmla="*/ 1248 h 1389"/>
                <a:gd name="T34" fmla="*/ 170 w 879"/>
                <a:gd name="T35" fmla="*/ 1191 h 1389"/>
                <a:gd name="T36" fmla="*/ 226 w 879"/>
                <a:gd name="T37" fmla="*/ 1361 h 1389"/>
                <a:gd name="T38" fmla="*/ 312 w 879"/>
                <a:gd name="T39" fmla="*/ 1361 h 1389"/>
                <a:gd name="T40" fmla="*/ 340 w 879"/>
                <a:gd name="T41" fmla="*/ 1389 h 1389"/>
                <a:gd name="T42" fmla="*/ 425 w 879"/>
                <a:gd name="T43" fmla="*/ 1361 h 1389"/>
                <a:gd name="T44" fmla="*/ 425 w 879"/>
                <a:gd name="T45" fmla="*/ 1333 h 1389"/>
                <a:gd name="T46" fmla="*/ 510 w 879"/>
                <a:gd name="T47" fmla="*/ 1333 h 1389"/>
                <a:gd name="T48" fmla="*/ 595 w 879"/>
                <a:gd name="T49" fmla="*/ 1276 h 1389"/>
                <a:gd name="T50" fmla="*/ 595 w 879"/>
                <a:gd name="T51" fmla="*/ 1219 h 1389"/>
                <a:gd name="T52" fmla="*/ 510 w 879"/>
                <a:gd name="T53" fmla="*/ 1191 h 1389"/>
                <a:gd name="T54" fmla="*/ 538 w 879"/>
                <a:gd name="T55" fmla="*/ 1163 h 1389"/>
                <a:gd name="T56" fmla="*/ 510 w 879"/>
                <a:gd name="T57" fmla="*/ 1134 h 1389"/>
                <a:gd name="T58" fmla="*/ 538 w 879"/>
                <a:gd name="T59" fmla="*/ 1077 h 1389"/>
                <a:gd name="T60" fmla="*/ 538 w 879"/>
                <a:gd name="T61" fmla="*/ 1049 h 1389"/>
                <a:gd name="T62" fmla="*/ 652 w 879"/>
                <a:gd name="T63" fmla="*/ 936 h 1389"/>
                <a:gd name="T64" fmla="*/ 680 w 879"/>
                <a:gd name="T65" fmla="*/ 851 h 1389"/>
                <a:gd name="T66" fmla="*/ 680 w 879"/>
                <a:gd name="T67" fmla="*/ 822 h 1389"/>
                <a:gd name="T68" fmla="*/ 708 w 879"/>
                <a:gd name="T69" fmla="*/ 794 h 1389"/>
                <a:gd name="T70" fmla="*/ 708 w 879"/>
                <a:gd name="T71" fmla="*/ 737 h 1389"/>
                <a:gd name="T72" fmla="*/ 765 w 879"/>
                <a:gd name="T73" fmla="*/ 794 h 1389"/>
                <a:gd name="T74" fmla="*/ 822 w 879"/>
                <a:gd name="T75" fmla="*/ 709 h 1389"/>
                <a:gd name="T76" fmla="*/ 822 w 879"/>
                <a:gd name="T77" fmla="*/ 652 h 1389"/>
                <a:gd name="T78" fmla="*/ 850 w 879"/>
                <a:gd name="T79" fmla="*/ 596 h 1389"/>
                <a:gd name="T80" fmla="*/ 822 w 879"/>
                <a:gd name="T81" fmla="*/ 567 h 1389"/>
                <a:gd name="T82" fmla="*/ 850 w 879"/>
                <a:gd name="T83" fmla="*/ 482 h 1389"/>
                <a:gd name="T84" fmla="*/ 879 w 879"/>
                <a:gd name="T85" fmla="*/ 454 h 1389"/>
                <a:gd name="T86" fmla="*/ 879 w 879"/>
                <a:gd name="T87" fmla="*/ 369 h 1389"/>
                <a:gd name="T88" fmla="*/ 822 w 879"/>
                <a:gd name="T89" fmla="*/ 312 h 1389"/>
                <a:gd name="T90" fmla="*/ 879 w 879"/>
                <a:gd name="T91" fmla="*/ 284 h 1389"/>
                <a:gd name="T92" fmla="*/ 850 w 879"/>
                <a:gd name="T93" fmla="*/ 255 h 1389"/>
                <a:gd name="T94" fmla="*/ 793 w 879"/>
                <a:gd name="T95" fmla="*/ 227 h 1389"/>
                <a:gd name="T96" fmla="*/ 793 w 879"/>
                <a:gd name="T97" fmla="*/ 170 h 1389"/>
                <a:gd name="T98" fmla="*/ 708 w 879"/>
                <a:gd name="T99" fmla="*/ 142 h 1389"/>
                <a:gd name="T100" fmla="*/ 652 w 879"/>
                <a:gd name="T101" fmla="*/ 142 h 1389"/>
                <a:gd name="T102" fmla="*/ 623 w 879"/>
                <a:gd name="T103" fmla="*/ 57 h 1389"/>
                <a:gd name="T104" fmla="*/ 623 w 879"/>
                <a:gd name="T105" fmla="*/ 29 h 1389"/>
                <a:gd name="T106" fmla="*/ 567 w 879"/>
                <a:gd name="T107" fmla="*/ 0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79" h="1389">
                  <a:moveTo>
                    <a:pt x="567" y="0"/>
                  </a:moveTo>
                  <a:lnTo>
                    <a:pt x="482" y="57"/>
                  </a:lnTo>
                  <a:lnTo>
                    <a:pt x="510" y="114"/>
                  </a:lnTo>
                  <a:lnTo>
                    <a:pt x="425" y="170"/>
                  </a:lnTo>
                  <a:lnTo>
                    <a:pt x="397" y="340"/>
                  </a:lnTo>
                  <a:lnTo>
                    <a:pt x="312" y="340"/>
                  </a:lnTo>
                  <a:lnTo>
                    <a:pt x="226" y="397"/>
                  </a:lnTo>
                  <a:lnTo>
                    <a:pt x="198" y="539"/>
                  </a:lnTo>
                  <a:lnTo>
                    <a:pt x="255" y="596"/>
                  </a:lnTo>
                  <a:lnTo>
                    <a:pt x="113" y="737"/>
                  </a:lnTo>
                  <a:lnTo>
                    <a:pt x="170" y="794"/>
                  </a:lnTo>
                  <a:lnTo>
                    <a:pt x="170" y="936"/>
                  </a:lnTo>
                  <a:lnTo>
                    <a:pt x="85" y="992"/>
                  </a:lnTo>
                  <a:lnTo>
                    <a:pt x="56" y="1077"/>
                  </a:lnTo>
                  <a:lnTo>
                    <a:pt x="0" y="1163"/>
                  </a:lnTo>
                  <a:lnTo>
                    <a:pt x="0" y="1219"/>
                  </a:lnTo>
                  <a:lnTo>
                    <a:pt x="113" y="1248"/>
                  </a:lnTo>
                  <a:lnTo>
                    <a:pt x="170" y="1191"/>
                  </a:lnTo>
                  <a:lnTo>
                    <a:pt x="226" y="1361"/>
                  </a:lnTo>
                  <a:lnTo>
                    <a:pt x="312" y="1361"/>
                  </a:lnTo>
                  <a:lnTo>
                    <a:pt x="340" y="1389"/>
                  </a:lnTo>
                  <a:lnTo>
                    <a:pt x="425" y="1361"/>
                  </a:lnTo>
                  <a:lnTo>
                    <a:pt x="425" y="1333"/>
                  </a:lnTo>
                  <a:lnTo>
                    <a:pt x="510" y="1333"/>
                  </a:lnTo>
                  <a:lnTo>
                    <a:pt x="595" y="1276"/>
                  </a:lnTo>
                  <a:lnTo>
                    <a:pt x="595" y="1219"/>
                  </a:lnTo>
                  <a:lnTo>
                    <a:pt x="510" y="1191"/>
                  </a:lnTo>
                  <a:lnTo>
                    <a:pt x="538" y="1163"/>
                  </a:lnTo>
                  <a:lnTo>
                    <a:pt x="510" y="1134"/>
                  </a:lnTo>
                  <a:lnTo>
                    <a:pt x="538" y="1077"/>
                  </a:lnTo>
                  <a:lnTo>
                    <a:pt x="538" y="1049"/>
                  </a:lnTo>
                  <a:lnTo>
                    <a:pt x="652" y="936"/>
                  </a:lnTo>
                  <a:lnTo>
                    <a:pt x="680" y="851"/>
                  </a:lnTo>
                  <a:lnTo>
                    <a:pt x="680" y="822"/>
                  </a:lnTo>
                  <a:lnTo>
                    <a:pt x="708" y="794"/>
                  </a:lnTo>
                  <a:lnTo>
                    <a:pt x="708" y="737"/>
                  </a:lnTo>
                  <a:lnTo>
                    <a:pt x="765" y="794"/>
                  </a:lnTo>
                  <a:lnTo>
                    <a:pt x="822" y="709"/>
                  </a:lnTo>
                  <a:lnTo>
                    <a:pt x="822" y="652"/>
                  </a:lnTo>
                  <a:lnTo>
                    <a:pt x="850" y="596"/>
                  </a:lnTo>
                  <a:lnTo>
                    <a:pt x="822" y="567"/>
                  </a:lnTo>
                  <a:lnTo>
                    <a:pt x="850" y="482"/>
                  </a:lnTo>
                  <a:lnTo>
                    <a:pt x="879" y="454"/>
                  </a:lnTo>
                  <a:lnTo>
                    <a:pt x="879" y="369"/>
                  </a:lnTo>
                  <a:lnTo>
                    <a:pt x="822" y="312"/>
                  </a:lnTo>
                  <a:lnTo>
                    <a:pt x="879" y="284"/>
                  </a:lnTo>
                  <a:lnTo>
                    <a:pt x="850" y="255"/>
                  </a:lnTo>
                  <a:lnTo>
                    <a:pt x="793" y="227"/>
                  </a:lnTo>
                  <a:lnTo>
                    <a:pt x="793" y="170"/>
                  </a:lnTo>
                  <a:lnTo>
                    <a:pt x="708" y="142"/>
                  </a:lnTo>
                  <a:lnTo>
                    <a:pt x="652" y="142"/>
                  </a:lnTo>
                  <a:lnTo>
                    <a:pt x="623" y="57"/>
                  </a:lnTo>
                  <a:lnTo>
                    <a:pt x="623" y="29"/>
                  </a:lnTo>
                  <a:lnTo>
                    <a:pt x="56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4" name="Freeform 934"/>
            <p:cNvSpPr>
              <a:spLocks/>
            </p:cNvSpPr>
            <p:nvPr/>
          </p:nvSpPr>
          <p:spPr bwMode="auto">
            <a:xfrm>
              <a:off x="4514" y="1125"/>
              <a:ext cx="482" cy="935"/>
            </a:xfrm>
            <a:custGeom>
              <a:avLst/>
              <a:gdLst>
                <a:gd name="T0" fmla="*/ 170 w 482"/>
                <a:gd name="T1" fmla="*/ 935 h 935"/>
                <a:gd name="T2" fmla="*/ 170 w 482"/>
                <a:gd name="T3" fmla="*/ 822 h 935"/>
                <a:gd name="T4" fmla="*/ 227 w 482"/>
                <a:gd name="T5" fmla="*/ 793 h 935"/>
                <a:gd name="T6" fmla="*/ 255 w 482"/>
                <a:gd name="T7" fmla="*/ 680 h 935"/>
                <a:gd name="T8" fmla="*/ 227 w 482"/>
                <a:gd name="T9" fmla="*/ 652 h 935"/>
                <a:gd name="T10" fmla="*/ 255 w 482"/>
                <a:gd name="T11" fmla="*/ 623 h 935"/>
                <a:gd name="T12" fmla="*/ 198 w 482"/>
                <a:gd name="T13" fmla="*/ 623 h 935"/>
                <a:gd name="T14" fmla="*/ 198 w 482"/>
                <a:gd name="T15" fmla="*/ 567 h 935"/>
                <a:gd name="T16" fmla="*/ 113 w 482"/>
                <a:gd name="T17" fmla="*/ 538 h 935"/>
                <a:gd name="T18" fmla="*/ 57 w 482"/>
                <a:gd name="T19" fmla="*/ 453 h 935"/>
                <a:gd name="T20" fmla="*/ 57 w 482"/>
                <a:gd name="T21" fmla="*/ 368 h 935"/>
                <a:gd name="T22" fmla="*/ 85 w 482"/>
                <a:gd name="T23" fmla="*/ 340 h 935"/>
                <a:gd name="T24" fmla="*/ 85 w 482"/>
                <a:gd name="T25" fmla="*/ 283 h 935"/>
                <a:gd name="T26" fmla="*/ 0 w 482"/>
                <a:gd name="T27" fmla="*/ 198 h 935"/>
                <a:gd name="T28" fmla="*/ 0 w 482"/>
                <a:gd name="T29" fmla="*/ 85 h 935"/>
                <a:gd name="T30" fmla="*/ 57 w 482"/>
                <a:gd name="T31" fmla="*/ 0 h 935"/>
                <a:gd name="T32" fmla="*/ 113 w 482"/>
                <a:gd name="T33" fmla="*/ 0 h 935"/>
                <a:gd name="T34" fmla="*/ 170 w 482"/>
                <a:gd name="T35" fmla="*/ 28 h 935"/>
                <a:gd name="T36" fmla="*/ 227 w 482"/>
                <a:gd name="T37" fmla="*/ 141 h 935"/>
                <a:gd name="T38" fmla="*/ 227 w 482"/>
                <a:gd name="T39" fmla="*/ 226 h 935"/>
                <a:gd name="T40" fmla="*/ 312 w 482"/>
                <a:gd name="T41" fmla="*/ 198 h 935"/>
                <a:gd name="T42" fmla="*/ 340 w 482"/>
                <a:gd name="T43" fmla="*/ 255 h 935"/>
                <a:gd name="T44" fmla="*/ 425 w 482"/>
                <a:gd name="T45" fmla="*/ 226 h 935"/>
                <a:gd name="T46" fmla="*/ 425 w 482"/>
                <a:gd name="T47" fmla="*/ 340 h 935"/>
                <a:gd name="T48" fmla="*/ 425 w 482"/>
                <a:gd name="T49" fmla="*/ 425 h 935"/>
                <a:gd name="T50" fmla="*/ 397 w 482"/>
                <a:gd name="T51" fmla="*/ 482 h 935"/>
                <a:gd name="T52" fmla="*/ 454 w 482"/>
                <a:gd name="T53" fmla="*/ 510 h 935"/>
                <a:gd name="T54" fmla="*/ 454 w 482"/>
                <a:gd name="T55" fmla="*/ 595 h 935"/>
                <a:gd name="T56" fmla="*/ 482 w 482"/>
                <a:gd name="T57" fmla="*/ 623 h 935"/>
                <a:gd name="T58" fmla="*/ 482 w 482"/>
                <a:gd name="T59" fmla="*/ 850 h 935"/>
                <a:gd name="T60" fmla="*/ 283 w 482"/>
                <a:gd name="T61" fmla="*/ 878 h 935"/>
                <a:gd name="T62" fmla="*/ 170 w 482"/>
                <a:gd name="T63" fmla="*/ 935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82" h="935">
                  <a:moveTo>
                    <a:pt x="170" y="935"/>
                  </a:moveTo>
                  <a:lnTo>
                    <a:pt x="170" y="822"/>
                  </a:lnTo>
                  <a:lnTo>
                    <a:pt x="227" y="793"/>
                  </a:lnTo>
                  <a:lnTo>
                    <a:pt x="255" y="680"/>
                  </a:lnTo>
                  <a:lnTo>
                    <a:pt x="227" y="652"/>
                  </a:lnTo>
                  <a:lnTo>
                    <a:pt x="255" y="623"/>
                  </a:lnTo>
                  <a:lnTo>
                    <a:pt x="198" y="623"/>
                  </a:lnTo>
                  <a:lnTo>
                    <a:pt x="198" y="567"/>
                  </a:lnTo>
                  <a:lnTo>
                    <a:pt x="113" y="538"/>
                  </a:lnTo>
                  <a:lnTo>
                    <a:pt x="57" y="453"/>
                  </a:lnTo>
                  <a:lnTo>
                    <a:pt x="57" y="368"/>
                  </a:lnTo>
                  <a:lnTo>
                    <a:pt x="85" y="340"/>
                  </a:lnTo>
                  <a:lnTo>
                    <a:pt x="85" y="283"/>
                  </a:lnTo>
                  <a:lnTo>
                    <a:pt x="0" y="198"/>
                  </a:lnTo>
                  <a:lnTo>
                    <a:pt x="0" y="85"/>
                  </a:lnTo>
                  <a:lnTo>
                    <a:pt x="57" y="0"/>
                  </a:lnTo>
                  <a:lnTo>
                    <a:pt x="113" y="0"/>
                  </a:lnTo>
                  <a:lnTo>
                    <a:pt x="170" y="28"/>
                  </a:lnTo>
                  <a:lnTo>
                    <a:pt x="227" y="141"/>
                  </a:lnTo>
                  <a:lnTo>
                    <a:pt x="227" y="226"/>
                  </a:lnTo>
                  <a:lnTo>
                    <a:pt x="312" y="198"/>
                  </a:lnTo>
                  <a:lnTo>
                    <a:pt x="340" y="255"/>
                  </a:lnTo>
                  <a:lnTo>
                    <a:pt x="425" y="226"/>
                  </a:lnTo>
                  <a:lnTo>
                    <a:pt x="425" y="340"/>
                  </a:lnTo>
                  <a:lnTo>
                    <a:pt x="425" y="425"/>
                  </a:lnTo>
                  <a:lnTo>
                    <a:pt x="397" y="482"/>
                  </a:lnTo>
                  <a:lnTo>
                    <a:pt x="454" y="510"/>
                  </a:lnTo>
                  <a:lnTo>
                    <a:pt x="454" y="595"/>
                  </a:lnTo>
                  <a:lnTo>
                    <a:pt x="482" y="623"/>
                  </a:lnTo>
                  <a:lnTo>
                    <a:pt x="482" y="850"/>
                  </a:lnTo>
                  <a:lnTo>
                    <a:pt x="283" y="878"/>
                  </a:lnTo>
                  <a:lnTo>
                    <a:pt x="170" y="93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5" name="Freeform 935"/>
            <p:cNvSpPr>
              <a:spLocks/>
            </p:cNvSpPr>
            <p:nvPr/>
          </p:nvSpPr>
          <p:spPr bwMode="auto">
            <a:xfrm>
              <a:off x="3692" y="501"/>
              <a:ext cx="935" cy="850"/>
            </a:xfrm>
            <a:custGeom>
              <a:avLst/>
              <a:gdLst>
                <a:gd name="T0" fmla="*/ 935 w 935"/>
                <a:gd name="T1" fmla="*/ 624 h 850"/>
                <a:gd name="T2" fmla="*/ 850 w 935"/>
                <a:gd name="T3" fmla="*/ 510 h 850"/>
                <a:gd name="T4" fmla="*/ 879 w 935"/>
                <a:gd name="T5" fmla="*/ 482 h 850"/>
                <a:gd name="T6" fmla="*/ 850 w 935"/>
                <a:gd name="T7" fmla="*/ 425 h 850"/>
                <a:gd name="T8" fmla="*/ 765 w 935"/>
                <a:gd name="T9" fmla="*/ 368 h 850"/>
                <a:gd name="T10" fmla="*/ 765 w 935"/>
                <a:gd name="T11" fmla="*/ 255 h 850"/>
                <a:gd name="T12" fmla="*/ 737 w 935"/>
                <a:gd name="T13" fmla="*/ 198 h 850"/>
                <a:gd name="T14" fmla="*/ 737 w 935"/>
                <a:gd name="T15" fmla="*/ 142 h 850"/>
                <a:gd name="T16" fmla="*/ 595 w 935"/>
                <a:gd name="T17" fmla="*/ 0 h 850"/>
                <a:gd name="T18" fmla="*/ 538 w 935"/>
                <a:gd name="T19" fmla="*/ 0 h 850"/>
                <a:gd name="T20" fmla="*/ 482 w 935"/>
                <a:gd name="T21" fmla="*/ 85 h 850"/>
                <a:gd name="T22" fmla="*/ 510 w 935"/>
                <a:gd name="T23" fmla="*/ 170 h 850"/>
                <a:gd name="T24" fmla="*/ 567 w 935"/>
                <a:gd name="T25" fmla="*/ 198 h 850"/>
                <a:gd name="T26" fmla="*/ 482 w 935"/>
                <a:gd name="T27" fmla="*/ 283 h 850"/>
                <a:gd name="T28" fmla="*/ 312 w 935"/>
                <a:gd name="T29" fmla="*/ 340 h 850"/>
                <a:gd name="T30" fmla="*/ 227 w 935"/>
                <a:gd name="T31" fmla="*/ 340 h 850"/>
                <a:gd name="T32" fmla="*/ 142 w 935"/>
                <a:gd name="T33" fmla="*/ 340 h 850"/>
                <a:gd name="T34" fmla="*/ 113 w 935"/>
                <a:gd name="T35" fmla="*/ 397 h 850"/>
                <a:gd name="T36" fmla="*/ 57 w 935"/>
                <a:gd name="T37" fmla="*/ 397 h 850"/>
                <a:gd name="T38" fmla="*/ 0 w 935"/>
                <a:gd name="T39" fmla="*/ 453 h 850"/>
                <a:gd name="T40" fmla="*/ 0 w 935"/>
                <a:gd name="T41" fmla="*/ 510 h 850"/>
                <a:gd name="T42" fmla="*/ 57 w 935"/>
                <a:gd name="T43" fmla="*/ 539 h 850"/>
                <a:gd name="T44" fmla="*/ 57 w 935"/>
                <a:gd name="T45" fmla="*/ 595 h 850"/>
                <a:gd name="T46" fmla="*/ 170 w 935"/>
                <a:gd name="T47" fmla="*/ 680 h 850"/>
                <a:gd name="T48" fmla="*/ 170 w 935"/>
                <a:gd name="T49" fmla="*/ 765 h 850"/>
                <a:gd name="T50" fmla="*/ 312 w 935"/>
                <a:gd name="T51" fmla="*/ 709 h 850"/>
                <a:gd name="T52" fmla="*/ 340 w 935"/>
                <a:gd name="T53" fmla="*/ 737 h 850"/>
                <a:gd name="T54" fmla="*/ 368 w 935"/>
                <a:gd name="T55" fmla="*/ 794 h 850"/>
                <a:gd name="T56" fmla="*/ 425 w 935"/>
                <a:gd name="T57" fmla="*/ 850 h 850"/>
                <a:gd name="T58" fmla="*/ 453 w 935"/>
                <a:gd name="T59" fmla="*/ 794 h 850"/>
                <a:gd name="T60" fmla="*/ 595 w 935"/>
                <a:gd name="T61" fmla="*/ 822 h 850"/>
                <a:gd name="T62" fmla="*/ 652 w 935"/>
                <a:gd name="T63" fmla="*/ 765 h 850"/>
                <a:gd name="T64" fmla="*/ 709 w 935"/>
                <a:gd name="T65" fmla="*/ 765 h 850"/>
                <a:gd name="T66" fmla="*/ 737 w 935"/>
                <a:gd name="T67" fmla="*/ 822 h 850"/>
                <a:gd name="T68" fmla="*/ 765 w 935"/>
                <a:gd name="T69" fmla="*/ 850 h 850"/>
                <a:gd name="T70" fmla="*/ 822 w 935"/>
                <a:gd name="T71" fmla="*/ 822 h 850"/>
                <a:gd name="T72" fmla="*/ 822 w 935"/>
                <a:gd name="T73" fmla="*/ 709 h 850"/>
                <a:gd name="T74" fmla="*/ 879 w 935"/>
                <a:gd name="T75" fmla="*/ 624 h 850"/>
                <a:gd name="T76" fmla="*/ 935 w 935"/>
                <a:gd name="T77" fmla="*/ 624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35" h="850">
                  <a:moveTo>
                    <a:pt x="935" y="624"/>
                  </a:moveTo>
                  <a:lnTo>
                    <a:pt x="850" y="510"/>
                  </a:lnTo>
                  <a:lnTo>
                    <a:pt x="879" y="482"/>
                  </a:lnTo>
                  <a:lnTo>
                    <a:pt x="850" y="425"/>
                  </a:lnTo>
                  <a:lnTo>
                    <a:pt x="765" y="368"/>
                  </a:lnTo>
                  <a:lnTo>
                    <a:pt x="765" y="255"/>
                  </a:lnTo>
                  <a:lnTo>
                    <a:pt x="737" y="198"/>
                  </a:lnTo>
                  <a:lnTo>
                    <a:pt x="737" y="142"/>
                  </a:lnTo>
                  <a:lnTo>
                    <a:pt x="595" y="0"/>
                  </a:lnTo>
                  <a:lnTo>
                    <a:pt x="538" y="0"/>
                  </a:lnTo>
                  <a:lnTo>
                    <a:pt x="482" y="85"/>
                  </a:lnTo>
                  <a:lnTo>
                    <a:pt x="510" y="170"/>
                  </a:lnTo>
                  <a:lnTo>
                    <a:pt x="567" y="198"/>
                  </a:lnTo>
                  <a:lnTo>
                    <a:pt x="482" y="283"/>
                  </a:lnTo>
                  <a:lnTo>
                    <a:pt x="312" y="340"/>
                  </a:lnTo>
                  <a:lnTo>
                    <a:pt x="227" y="340"/>
                  </a:lnTo>
                  <a:lnTo>
                    <a:pt x="142" y="340"/>
                  </a:lnTo>
                  <a:lnTo>
                    <a:pt x="113" y="397"/>
                  </a:lnTo>
                  <a:lnTo>
                    <a:pt x="57" y="397"/>
                  </a:lnTo>
                  <a:lnTo>
                    <a:pt x="0" y="453"/>
                  </a:lnTo>
                  <a:lnTo>
                    <a:pt x="0" y="510"/>
                  </a:lnTo>
                  <a:lnTo>
                    <a:pt x="57" y="539"/>
                  </a:lnTo>
                  <a:lnTo>
                    <a:pt x="57" y="595"/>
                  </a:lnTo>
                  <a:lnTo>
                    <a:pt x="170" y="680"/>
                  </a:lnTo>
                  <a:lnTo>
                    <a:pt x="170" y="765"/>
                  </a:lnTo>
                  <a:lnTo>
                    <a:pt x="312" y="709"/>
                  </a:lnTo>
                  <a:lnTo>
                    <a:pt x="340" y="737"/>
                  </a:lnTo>
                  <a:lnTo>
                    <a:pt x="368" y="794"/>
                  </a:lnTo>
                  <a:lnTo>
                    <a:pt x="425" y="850"/>
                  </a:lnTo>
                  <a:lnTo>
                    <a:pt x="453" y="794"/>
                  </a:lnTo>
                  <a:lnTo>
                    <a:pt x="595" y="822"/>
                  </a:lnTo>
                  <a:lnTo>
                    <a:pt x="652" y="765"/>
                  </a:lnTo>
                  <a:lnTo>
                    <a:pt x="709" y="765"/>
                  </a:lnTo>
                  <a:lnTo>
                    <a:pt x="737" y="822"/>
                  </a:lnTo>
                  <a:lnTo>
                    <a:pt x="765" y="850"/>
                  </a:lnTo>
                  <a:lnTo>
                    <a:pt x="822" y="822"/>
                  </a:lnTo>
                  <a:lnTo>
                    <a:pt x="822" y="709"/>
                  </a:lnTo>
                  <a:lnTo>
                    <a:pt x="879" y="624"/>
                  </a:lnTo>
                  <a:lnTo>
                    <a:pt x="935" y="62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6" name="Freeform 936"/>
            <p:cNvSpPr>
              <a:spLocks/>
            </p:cNvSpPr>
            <p:nvPr/>
          </p:nvSpPr>
          <p:spPr bwMode="auto">
            <a:xfrm>
              <a:off x="4287" y="274"/>
              <a:ext cx="567" cy="879"/>
            </a:xfrm>
            <a:custGeom>
              <a:avLst/>
              <a:gdLst>
                <a:gd name="T0" fmla="*/ 397 w 567"/>
                <a:gd name="T1" fmla="*/ 879 h 879"/>
                <a:gd name="T2" fmla="*/ 340 w 567"/>
                <a:gd name="T3" fmla="*/ 851 h 879"/>
                <a:gd name="T4" fmla="*/ 255 w 567"/>
                <a:gd name="T5" fmla="*/ 737 h 879"/>
                <a:gd name="T6" fmla="*/ 284 w 567"/>
                <a:gd name="T7" fmla="*/ 709 h 879"/>
                <a:gd name="T8" fmla="*/ 255 w 567"/>
                <a:gd name="T9" fmla="*/ 652 h 879"/>
                <a:gd name="T10" fmla="*/ 170 w 567"/>
                <a:gd name="T11" fmla="*/ 595 h 879"/>
                <a:gd name="T12" fmla="*/ 170 w 567"/>
                <a:gd name="T13" fmla="*/ 482 h 879"/>
                <a:gd name="T14" fmla="*/ 142 w 567"/>
                <a:gd name="T15" fmla="*/ 425 h 879"/>
                <a:gd name="T16" fmla="*/ 142 w 567"/>
                <a:gd name="T17" fmla="*/ 369 h 879"/>
                <a:gd name="T18" fmla="*/ 0 w 567"/>
                <a:gd name="T19" fmla="*/ 227 h 879"/>
                <a:gd name="T20" fmla="*/ 0 w 567"/>
                <a:gd name="T21" fmla="*/ 170 h 879"/>
                <a:gd name="T22" fmla="*/ 57 w 567"/>
                <a:gd name="T23" fmla="*/ 170 h 879"/>
                <a:gd name="T24" fmla="*/ 85 w 567"/>
                <a:gd name="T25" fmla="*/ 85 h 879"/>
                <a:gd name="T26" fmla="*/ 199 w 567"/>
                <a:gd name="T27" fmla="*/ 0 h 879"/>
                <a:gd name="T28" fmla="*/ 227 w 567"/>
                <a:gd name="T29" fmla="*/ 57 h 879"/>
                <a:gd name="T30" fmla="*/ 312 w 567"/>
                <a:gd name="T31" fmla="*/ 57 h 879"/>
                <a:gd name="T32" fmla="*/ 312 w 567"/>
                <a:gd name="T33" fmla="*/ 199 h 879"/>
                <a:gd name="T34" fmla="*/ 397 w 567"/>
                <a:gd name="T35" fmla="*/ 255 h 879"/>
                <a:gd name="T36" fmla="*/ 425 w 567"/>
                <a:gd name="T37" fmla="*/ 255 h 879"/>
                <a:gd name="T38" fmla="*/ 510 w 567"/>
                <a:gd name="T39" fmla="*/ 340 h 879"/>
                <a:gd name="T40" fmla="*/ 510 w 567"/>
                <a:gd name="T41" fmla="*/ 397 h 879"/>
                <a:gd name="T42" fmla="*/ 482 w 567"/>
                <a:gd name="T43" fmla="*/ 482 h 879"/>
                <a:gd name="T44" fmla="*/ 539 w 567"/>
                <a:gd name="T45" fmla="*/ 595 h 879"/>
                <a:gd name="T46" fmla="*/ 539 w 567"/>
                <a:gd name="T47" fmla="*/ 652 h 879"/>
                <a:gd name="T48" fmla="*/ 567 w 567"/>
                <a:gd name="T49" fmla="*/ 709 h 879"/>
                <a:gd name="T50" fmla="*/ 539 w 567"/>
                <a:gd name="T51" fmla="*/ 794 h 879"/>
                <a:gd name="T52" fmla="*/ 397 w 567"/>
                <a:gd name="T53" fmla="*/ 879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67" h="879">
                  <a:moveTo>
                    <a:pt x="397" y="879"/>
                  </a:moveTo>
                  <a:lnTo>
                    <a:pt x="340" y="851"/>
                  </a:lnTo>
                  <a:lnTo>
                    <a:pt x="255" y="737"/>
                  </a:lnTo>
                  <a:lnTo>
                    <a:pt x="284" y="709"/>
                  </a:lnTo>
                  <a:lnTo>
                    <a:pt x="255" y="652"/>
                  </a:lnTo>
                  <a:lnTo>
                    <a:pt x="170" y="595"/>
                  </a:lnTo>
                  <a:lnTo>
                    <a:pt x="170" y="482"/>
                  </a:lnTo>
                  <a:lnTo>
                    <a:pt x="142" y="425"/>
                  </a:lnTo>
                  <a:lnTo>
                    <a:pt x="142" y="369"/>
                  </a:lnTo>
                  <a:lnTo>
                    <a:pt x="0" y="227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85" y="85"/>
                  </a:lnTo>
                  <a:lnTo>
                    <a:pt x="199" y="0"/>
                  </a:lnTo>
                  <a:lnTo>
                    <a:pt x="227" y="57"/>
                  </a:lnTo>
                  <a:lnTo>
                    <a:pt x="312" y="57"/>
                  </a:lnTo>
                  <a:lnTo>
                    <a:pt x="312" y="199"/>
                  </a:lnTo>
                  <a:lnTo>
                    <a:pt x="397" y="255"/>
                  </a:lnTo>
                  <a:lnTo>
                    <a:pt x="425" y="255"/>
                  </a:lnTo>
                  <a:lnTo>
                    <a:pt x="510" y="340"/>
                  </a:lnTo>
                  <a:lnTo>
                    <a:pt x="510" y="397"/>
                  </a:lnTo>
                  <a:lnTo>
                    <a:pt x="482" y="482"/>
                  </a:lnTo>
                  <a:lnTo>
                    <a:pt x="539" y="595"/>
                  </a:lnTo>
                  <a:lnTo>
                    <a:pt x="539" y="652"/>
                  </a:lnTo>
                  <a:lnTo>
                    <a:pt x="567" y="709"/>
                  </a:lnTo>
                  <a:lnTo>
                    <a:pt x="539" y="794"/>
                  </a:lnTo>
                  <a:lnTo>
                    <a:pt x="397" y="87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7" name="Freeform 938"/>
            <p:cNvSpPr>
              <a:spLocks/>
            </p:cNvSpPr>
            <p:nvPr/>
          </p:nvSpPr>
          <p:spPr bwMode="auto">
            <a:xfrm>
              <a:off x="3578" y="473"/>
              <a:ext cx="681" cy="425"/>
            </a:xfrm>
            <a:custGeom>
              <a:avLst/>
              <a:gdLst>
                <a:gd name="T0" fmla="*/ 652 w 681"/>
                <a:gd name="T1" fmla="*/ 28 h 425"/>
                <a:gd name="T2" fmla="*/ 596 w 681"/>
                <a:gd name="T3" fmla="*/ 113 h 425"/>
                <a:gd name="T4" fmla="*/ 624 w 681"/>
                <a:gd name="T5" fmla="*/ 198 h 425"/>
                <a:gd name="T6" fmla="*/ 681 w 681"/>
                <a:gd name="T7" fmla="*/ 226 h 425"/>
                <a:gd name="T8" fmla="*/ 596 w 681"/>
                <a:gd name="T9" fmla="*/ 311 h 425"/>
                <a:gd name="T10" fmla="*/ 426 w 681"/>
                <a:gd name="T11" fmla="*/ 368 h 425"/>
                <a:gd name="T12" fmla="*/ 256 w 681"/>
                <a:gd name="T13" fmla="*/ 368 h 425"/>
                <a:gd name="T14" fmla="*/ 227 w 681"/>
                <a:gd name="T15" fmla="*/ 425 h 425"/>
                <a:gd name="T16" fmla="*/ 171 w 681"/>
                <a:gd name="T17" fmla="*/ 425 h 425"/>
                <a:gd name="T18" fmla="*/ 142 w 681"/>
                <a:gd name="T19" fmla="*/ 340 h 425"/>
                <a:gd name="T20" fmla="*/ 85 w 681"/>
                <a:gd name="T21" fmla="*/ 255 h 425"/>
                <a:gd name="T22" fmla="*/ 114 w 681"/>
                <a:gd name="T23" fmla="*/ 255 h 425"/>
                <a:gd name="T24" fmla="*/ 0 w 681"/>
                <a:gd name="T25" fmla="*/ 141 h 425"/>
                <a:gd name="T26" fmla="*/ 0 w 681"/>
                <a:gd name="T27" fmla="*/ 85 h 425"/>
                <a:gd name="T28" fmla="*/ 114 w 681"/>
                <a:gd name="T29" fmla="*/ 28 h 425"/>
                <a:gd name="T30" fmla="*/ 256 w 681"/>
                <a:gd name="T31" fmla="*/ 85 h 425"/>
                <a:gd name="T32" fmla="*/ 284 w 681"/>
                <a:gd name="T33" fmla="*/ 0 h 425"/>
                <a:gd name="T34" fmla="*/ 369 w 681"/>
                <a:gd name="T35" fmla="*/ 0 h 425"/>
                <a:gd name="T36" fmla="*/ 454 w 681"/>
                <a:gd name="T37" fmla="*/ 28 h 425"/>
                <a:gd name="T38" fmla="*/ 652 w 681"/>
                <a:gd name="T39" fmla="*/ 28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81" h="425">
                  <a:moveTo>
                    <a:pt x="652" y="28"/>
                  </a:moveTo>
                  <a:lnTo>
                    <a:pt x="596" y="113"/>
                  </a:lnTo>
                  <a:lnTo>
                    <a:pt x="624" y="198"/>
                  </a:lnTo>
                  <a:lnTo>
                    <a:pt x="681" y="226"/>
                  </a:lnTo>
                  <a:lnTo>
                    <a:pt x="596" y="311"/>
                  </a:lnTo>
                  <a:lnTo>
                    <a:pt x="426" y="368"/>
                  </a:lnTo>
                  <a:lnTo>
                    <a:pt x="256" y="368"/>
                  </a:lnTo>
                  <a:lnTo>
                    <a:pt x="227" y="425"/>
                  </a:lnTo>
                  <a:lnTo>
                    <a:pt x="171" y="425"/>
                  </a:lnTo>
                  <a:lnTo>
                    <a:pt x="142" y="340"/>
                  </a:lnTo>
                  <a:lnTo>
                    <a:pt x="85" y="255"/>
                  </a:lnTo>
                  <a:lnTo>
                    <a:pt x="114" y="255"/>
                  </a:lnTo>
                  <a:lnTo>
                    <a:pt x="0" y="141"/>
                  </a:lnTo>
                  <a:lnTo>
                    <a:pt x="0" y="85"/>
                  </a:lnTo>
                  <a:lnTo>
                    <a:pt x="114" y="28"/>
                  </a:lnTo>
                  <a:lnTo>
                    <a:pt x="256" y="85"/>
                  </a:lnTo>
                  <a:lnTo>
                    <a:pt x="284" y="0"/>
                  </a:lnTo>
                  <a:lnTo>
                    <a:pt x="369" y="0"/>
                  </a:lnTo>
                  <a:lnTo>
                    <a:pt x="454" y="28"/>
                  </a:lnTo>
                  <a:lnTo>
                    <a:pt x="652" y="2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8" name="Freeform 939"/>
            <p:cNvSpPr>
              <a:spLocks/>
            </p:cNvSpPr>
            <p:nvPr/>
          </p:nvSpPr>
          <p:spPr bwMode="auto">
            <a:xfrm>
              <a:off x="2870" y="501"/>
              <a:ext cx="1304" cy="1587"/>
            </a:xfrm>
            <a:custGeom>
              <a:avLst/>
              <a:gdLst>
                <a:gd name="T0" fmla="*/ 652 w 1304"/>
                <a:gd name="T1" fmla="*/ 85 h 1587"/>
                <a:gd name="T2" fmla="*/ 425 w 1304"/>
                <a:gd name="T3" fmla="*/ 85 h 1587"/>
                <a:gd name="T4" fmla="*/ 397 w 1304"/>
                <a:gd name="T5" fmla="*/ 227 h 1587"/>
                <a:gd name="T6" fmla="*/ 198 w 1304"/>
                <a:gd name="T7" fmla="*/ 198 h 1587"/>
                <a:gd name="T8" fmla="*/ 85 w 1304"/>
                <a:gd name="T9" fmla="*/ 368 h 1587"/>
                <a:gd name="T10" fmla="*/ 0 w 1304"/>
                <a:gd name="T11" fmla="*/ 482 h 1587"/>
                <a:gd name="T12" fmla="*/ 56 w 1304"/>
                <a:gd name="T13" fmla="*/ 539 h 1587"/>
                <a:gd name="T14" fmla="*/ 85 w 1304"/>
                <a:gd name="T15" fmla="*/ 652 h 1587"/>
                <a:gd name="T16" fmla="*/ 226 w 1304"/>
                <a:gd name="T17" fmla="*/ 680 h 1587"/>
                <a:gd name="T18" fmla="*/ 283 w 1304"/>
                <a:gd name="T19" fmla="*/ 765 h 1587"/>
                <a:gd name="T20" fmla="*/ 255 w 1304"/>
                <a:gd name="T21" fmla="*/ 822 h 1587"/>
                <a:gd name="T22" fmla="*/ 312 w 1304"/>
                <a:gd name="T23" fmla="*/ 964 h 1587"/>
                <a:gd name="T24" fmla="*/ 255 w 1304"/>
                <a:gd name="T25" fmla="*/ 1077 h 1587"/>
                <a:gd name="T26" fmla="*/ 340 w 1304"/>
                <a:gd name="T27" fmla="*/ 1134 h 1587"/>
                <a:gd name="T28" fmla="*/ 453 w 1304"/>
                <a:gd name="T29" fmla="*/ 1106 h 1587"/>
                <a:gd name="T30" fmla="*/ 482 w 1304"/>
                <a:gd name="T31" fmla="*/ 1191 h 1587"/>
                <a:gd name="T32" fmla="*/ 595 w 1304"/>
                <a:gd name="T33" fmla="*/ 1191 h 1587"/>
                <a:gd name="T34" fmla="*/ 708 w 1304"/>
                <a:gd name="T35" fmla="*/ 1361 h 1587"/>
                <a:gd name="T36" fmla="*/ 793 w 1304"/>
                <a:gd name="T37" fmla="*/ 1361 h 1587"/>
                <a:gd name="T38" fmla="*/ 793 w 1304"/>
                <a:gd name="T39" fmla="*/ 1247 h 1587"/>
                <a:gd name="T40" fmla="*/ 850 w 1304"/>
                <a:gd name="T41" fmla="*/ 1304 h 1587"/>
                <a:gd name="T42" fmla="*/ 935 w 1304"/>
                <a:gd name="T43" fmla="*/ 1361 h 1587"/>
                <a:gd name="T44" fmla="*/ 992 w 1304"/>
                <a:gd name="T45" fmla="*/ 1389 h 1587"/>
                <a:gd name="T46" fmla="*/ 964 w 1304"/>
                <a:gd name="T47" fmla="*/ 1559 h 1587"/>
                <a:gd name="T48" fmla="*/ 1105 w 1304"/>
                <a:gd name="T49" fmla="*/ 1502 h 1587"/>
                <a:gd name="T50" fmla="*/ 1190 w 1304"/>
                <a:gd name="T51" fmla="*/ 1559 h 1587"/>
                <a:gd name="T52" fmla="*/ 1247 w 1304"/>
                <a:gd name="T53" fmla="*/ 1446 h 1587"/>
                <a:gd name="T54" fmla="*/ 1304 w 1304"/>
                <a:gd name="T55" fmla="*/ 1361 h 1587"/>
                <a:gd name="T56" fmla="*/ 1190 w 1304"/>
                <a:gd name="T57" fmla="*/ 1304 h 1587"/>
                <a:gd name="T58" fmla="*/ 1049 w 1304"/>
                <a:gd name="T59" fmla="*/ 1276 h 1587"/>
                <a:gd name="T60" fmla="*/ 992 w 1304"/>
                <a:gd name="T61" fmla="*/ 1162 h 1587"/>
                <a:gd name="T62" fmla="*/ 1020 w 1304"/>
                <a:gd name="T63" fmla="*/ 1049 h 1587"/>
                <a:gd name="T64" fmla="*/ 964 w 1304"/>
                <a:gd name="T65" fmla="*/ 964 h 1587"/>
                <a:gd name="T66" fmla="*/ 1134 w 1304"/>
                <a:gd name="T67" fmla="*/ 794 h 1587"/>
                <a:gd name="T68" fmla="*/ 1162 w 1304"/>
                <a:gd name="T69" fmla="*/ 737 h 1587"/>
                <a:gd name="T70" fmla="*/ 992 w 1304"/>
                <a:gd name="T71" fmla="*/ 765 h 1587"/>
                <a:gd name="T72" fmla="*/ 879 w 1304"/>
                <a:gd name="T73" fmla="*/ 595 h 1587"/>
                <a:gd name="T74" fmla="*/ 822 w 1304"/>
                <a:gd name="T75" fmla="*/ 510 h 1587"/>
                <a:gd name="T76" fmla="*/ 879 w 1304"/>
                <a:gd name="T77" fmla="*/ 397 h 1587"/>
                <a:gd name="T78" fmla="*/ 793 w 1304"/>
                <a:gd name="T79" fmla="*/ 227 h 1587"/>
                <a:gd name="T80" fmla="*/ 708 w 1304"/>
                <a:gd name="T81" fmla="*/ 113 h 1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04" h="1587">
                  <a:moveTo>
                    <a:pt x="708" y="57"/>
                  </a:moveTo>
                  <a:lnTo>
                    <a:pt x="652" y="85"/>
                  </a:lnTo>
                  <a:lnTo>
                    <a:pt x="510" y="0"/>
                  </a:lnTo>
                  <a:lnTo>
                    <a:pt x="425" y="85"/>
                  </a:lnTo>
                  <a:lnTo>
                    <a:pt x="425" y="142"/>
                  </a:lnTo>
                  <a:lnTo>
                    <a:pt x="397" y="227"/>
                  </a:lnTo>
                  <a:lnTo>
                    <a:pt x="226" y="283"/>
                  </a:lnTo>
                  <a:lnTo>
                    <a:pt x="198" y="198"/>
                  </a:lnTo>
                  <a:lnTo>
                    <a:pt x="141" y="198"/>
                  </a:lnTo>
                  <a:lnTo>
                    <a:pt x="85" y="368"/>
                  </a:lnTo>
                  <a:lnTo>
                    <a:pt x="0" y="425"/>
                  </a:lnTo>
                  <a:lnTo>
                    <a:pt x="0" y="482"/>
                  </a:lnTo>
                  <a:lnTo>
                    <a:pt x="0" y="510"/>
                  </a:lnTo>
                  <a:lnTo>
                    <a:pt x="56" y="539"/>
                  </a:lnTo>
                  <a:lnTo>
                    <a:pt x="56" y="567"/>
                  </a:lnTo>
                  <a:lnTo>
                    <a:pt x="85" y="652"/>
                  </a:lnTo>
                  <a:lnTo>
                    <a:pt x="141" y="652"/>
                  </a:lnTo>
                  <a:lnTo>
                    <a:pt x="226" y="680"/>
                  </a:lnTo>
                  <a:lnTo>
                    <a:pt x="226" y="737"/>
                  </a:lnTo>
                  <a:lnTo>
                    <a:pt x="283" y="765"/>
                  </a:lnTo>
                  <a:lnTo>
                    <a:pt x="312" y="794"/>
                  </a:lnTo>
                  <a:lnTo>
                    <a:pt x="255" y="822"/>
                  </a:lnTo>
                  <a:lnTo>
                    <a:pt x="312" y="879"/>
                  </a:lnTo>
                  <a:lnTo>
                    <a:pt x="312" y="964"/>
                  </a:lnTo>
                  <a:lnTo>
                    <a:pt x="283" y="992"/>
                  </a:lnTo>
                  <a:lnTo>
                    <a:pt x="255" y="1077"/>
                  </a:lnTo>
                  <a:lnTo>
                    <a:pt x="283" y="1106"/>
                  </a:lnTo>
                  <a:lnTo>
                    <a:pt x="340" y="1134"/>
                  </a:lnTo>
                  <a:lnTo>
                    <a:pt x="368" y="1106"/>
                  </a:lnTo>
                  <a:lnTo>
                    <a:pt x="453" y="1106"/>
                  </a:lnTo>
                  <a:lnTo>
                    <a:pt x="482" y="1134"/>
                  </a:lnTo>
                  <a:lnTo>
                    <a:pt x="482" y="1191"/>
                  </a:lnTo>
                  <a:lnTo>
                    <a:pt x="567" y="1219"/>
                  </a:lnTo>
                  <a:lnTo>
                    <a:pt x="595" y="1191"/>
                  </a:lnTo>
                  <a:lnTo>
                    <a:pt x="623" y="1219"/>
                  </a:lnTo>
                  <a:lnTo>
                    <a:pt x="708" y="1361"/>
                  </a:lnTo>
                  <a:lnTo>
                    <a:pt x="765" y="1332"/>
                  </a:lnTo>
                  <a:lnTo>
                    <a:pt x="793" y="1361"/>
                  </a:lnTo>
                  <a:lnTo>
                    <a:pt x="822" y="1332"/>
                  </a:lnTo>
                  <a:lnTo>
                    <a:pt x="793" y="1247"/>
                  </a:lnTo>
                  <a:lnTo>
                    <a:pt x="850" y="1219"/>
                  </a:lnTo>
                  <a:lnTo>
                    <a:pt x="850" y="1304"/>
                  </a:lnTo>
                  <a:lnTo>
                    <a:pt x="879" y="1361"/>
                  </a:lnTo>
                  <a:lnTo>
                    <a:pt x="935" y="1361"/>
                  </a:lnTo>
                  <a:lnTo>
                    <a:pt x="964" y="1417"/>
                  </a:lnTo>
                  <a:lnTo>
                    <a:pt x="992" y="1389"/>
                  </a:lnTo>
                  <a:lnTo>
                    <a:pt x="992" y="1474"/>
                  </a:lnTo>
                  <a:lnTo>
                    <a:pt x="964" y="1559"/>
                  </a:lnTo>
                  <a:lnTo>
                    <a:pt x="1049" y="1559"/>
                  </a:lnTo>
                  <a:lnTo>
                    <a:pt x="1105" y="1502"/>
                  </a:lnTo>
                  <a:lnTo>
                    <a:pt x="1134" y="1587"/>
                  </a:lnTo>
                  <a:lnTo>
                    <a:pt x="1190" y="1559"/>
                  </a:lnTo>
                  <a:lnTo>
                    <a:pt x="1190" y="1474"/>
                  </a:lnTo>
                  <a:lnTo>
                    <a:pt x="1247" y="1446"/>
                  </a:lnTo>
                  <a:lnTo>
                    <a:pt x="1247" y="1389"/>
                  </a:lnTo>
                  <a:lnTo>
                    <a:pt x="1304" y="1361"/>
                  </a:lnTo>
                  <a:lnTo>
                    <a:pt x="1247" y="1276"/>
                  </a:lnTo>
                  <a:lnTo>
                    <a:pt x="1190" y="1304"/>
                  </a:lnTo>
                  <a:lnTo>
                    <a:pt x="1134" y="1276"/>
                  </a:lnTo>
                  <a:lnTo>
                    <a:pt x="1049" y="1276"/>
                  </a:lnTo>
                  <a:lnTo>
                    <a:pt x="1049" y="1219"/>
                  </a:lnTo>
                  <a:lnTo>
                    <a:pt x="992" y="1162"/>
                  </a:lnTo>
                  <a:lnTo>
                    <a:pt x="1049" y="1106"/>
                  </a:lnTo>
                  <a:lnTo>
                    <a:pt x="1020" y="1049"/>
                  </a:lnTo>
                  <a:lnTo>
                    <a:pt x="992" y="1049"/>
                  </a:lnTo>
                  <a:lnTo>
                    <a:pt x="964" y="964"/>
                  </a:lnTo>
                  <a:lnTo>
                    <a:pt x="1020" y="879"/>
                  </a:lnTo>
                  <a:lnTo>
                    <a:pt x="1134" y="794"/>
                  </a:lnTo>
                  <a:lnTo>
                    <a:pt x="1190" y="794"/>
                  </a:lnTo>
                  <a:lnTo>
                    <a:pt x="1162" y="737"/>
                  </a:lnTo>
                  <a:lnTo>
                    <a:pt x="1134" y="709"/>
                  </a:lnTo>
                  <a:lnTo>
                    <a:pt x="992" y="765"/>
                  </a:lnTo>
                  <a:lnTo>
                    <a:pt x="992" y="680"/>
                  </a:lnTo>
                  <a:lnTo>
                    <a:pt x="879" y="595"/>
                  </a:lnTo>
                  <a:lnTo>
                    <a:pt x="879" y="539"/>
                  </a:lnTo>
                  <a:lnTo>
                    <a:pt x="822" y="510"/>
                  </a:lnTo>
                  <a:lnTo>
                    <a:pt x="822" y="453"/>
                  </a:lnTo>
                  <a:lnTo>
                    <a:pt x="879" y="397"/>
                  </a:lnTo>
                  <a:lnTo>
                    <a:pt x="850" y="312"/>
                  </a:lnTo>
                  <a:lnTo>
                    <a:pt x="793" y="227"/>
                  </a:lnTo>
                  <a:lnTo>
                    <a:pt x="822" y="227"/>
                  </a:lnTo>
                  <a:lnTo>
                    <a:pt x="708" y="113"/>
                  </a:lnTo>
                  <a:lnTo>
                    <a:pt x="708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" name="Freeform 940"/>
            <p:cNvSpPr>
              <a:spLocks/>
            </p:cNvSpPr>
            <p:nvPr/>
          </p:nvSpPr>
          <p:spPr bwMode="auto">
            <a:xfrm>
              <a:off x="6413" y="2202"/>
              <a:ext cx="823" cy="1191"/>
            </a:xfrm>
            <a:custGeom>
              <a:avLst/>
              <a:gdLst>
                <a:gd name="T0" fmla="*/ 652 w 823"/>
                <a:gd name="T1" fmla="*/ 0 h 1191"/>
                <a:gd name="T2" fmla="*/ 539 w 823"/>
                <a:gd name="T3" fmla="*/ 28 h 1191"/>
                <a:gd name="T4" fmla="*/ 454 w 823"/>
                <a:gd name="T5" fmla="*/ 85 h 1191"/>
                <a:gd name="T6" fmla="*/ 397 w 823"/>
                <a:gd name="T7" fmla="*/ 28 h 1191"/>
                <a:gd name="T8" fmla="*/ 312 w 823"/>
                <a:gd name="T9" fmla="*/ 142 h 1191"/>
                <a:gd name="T10" fmla="*/ 312 w 823"/>
                <a:gd name="T11" fmla="*/ 170 h 1191"/>
                <a:gd name="T12" fmla="*/ 312 w 823"/>
                <a:gd name="T13" fmla="*/ 198 h 1191"/>
                <a:gd name="T14" fmla="*/ 256 w 823"/>
                <a:gd name="T15" fmla="*/ 227 h 1191"/>
                <a:gd name="T16" fmla="*/ 256 w 823"/>
                <a:gd name="T17" fmla="*/ 255 h 1191"/>
                <a:gd name="T18" fmla="*/ 227 w 823"/>
                <a:gd name="T19" fmla="*/ 312 h 1191"/>
                <a:gd name="T20" fmla="*/ 227 w 823"/>
                <a:gd name="T21" fmla="*/ 340 h 1191"/>
                <a:gd name="T22" fmla="*/ 142 w 823"/>
                <a:gd name="T23" fmla="*/ 397 h 1191"/>
                <a:gd name="T24" fmla="*/ 142 w 823"/>
                <a:gd name="T25" fmla="*/ 453 h 1191"/>
                <a:gd name="T26" fmla="*/ 0 w 823"/>
                <a:gd name="T27" fmla="*/ 510 h 1191"/>
                <a:gd name="T28" fmla="*/ 142 w 823"/>
                <a:gd name="T29" fmla="*/ 624 h 1191"/>
                <a:gd name="T30" fmla="*/ 170 w 823"/>
                <a:gd name="T31" fmla="*/ 709 h 1191"/>
                <a:gd name="T32" fmla="*/ 256 w 823"/>
                <a:gd name="T33" fmla="*/ 737 h 1191"/>
                <a:gd name="T34" fmla="*/ 341 w 823"/>
                <a:gd name="T35" fmla="*/ 879 h 1191"/>
                <a:gd name="T36" fmla="*/ 312 w 823"/>
                <a:gd name="T37" fmla="*/ 935 h 1191"/>
                <a:gd name="T38" fmla="*/ 454 w 823"/>
                <a:gd name="T39" fmla="*/ 935 h 1191"/>
                <a:gd name="T40" fmla="*/ 596 w 823"/>
                <a:gd name="T41" fmla="*/ 1191 h 1191"/>
                <a:gd name="T42" fmla="*/ 652 w 823"/>
                <a:gd name="T43" fmla="*/ 794 h 1191"/>
                <a:gd name="T44" fmla="*/ 766 w 823"/>
                <a:gd name="T45" fmla="*/ 482 h 1191"/>
                <a:gd name="T46" fmla="*/ 709 w 823"/>
                <a:gd name="T47" fmla="*/ 425 h 1191"/>
                <a:gd name="T48" fmla="*/ 823 w 823"/>
                <a:gd name="T49" fmla="*/ 227 h 1191"/>
                <a:gd name="T50" fmla="*/ 794 w 823"/>
                <a:gd name="T51" fmla="*/ 170 h 1191"/>
                <a:gd name="T52" fmla="*/ 794 w 823"/>
                <a:gd name="T53" fmla="*/ 113 h 1191"/>
                <a:gd name="T54" fmla="*/ 737 w 823"/>
                <a:gd name="T55" fmla="*/ 113 h 1191"/>
                <a:gd name="T56" fmla="*/ 652 w 823"/>
                <a:gd name="T57" fmla="*/ 0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23" h="1191">
                  <a:moveTo>
                    <a:pt x="652" y="0"/>
                  </a:moveTo>
                  <a:lnTo>
                    <a:pt x="539" y="28"/>
                  </a:lnTo>
                  <a:lnTo>
                    <a:pt x="454" y="85"/>
                  </a:lnTo>
                  <a:lnTo>
                    <a:pt x="397" y="28"/>
                  </a:lnTo>
                  <a:lnTo>
                    <a:pt x="312" y="142"/>
                  </a:lnTo>
                  <a:lnTo>
                    <a:pt x="312" y="170"/>
                  </a:lnTo>
                  <a:lnTo>
                    <a:pt x="312" y="198"/>
                  </a:lnTo>
                  <a:lnTo>
                    <a:pt x="256" y="227"/>
                  </a:lnTo>
                  <a:lnTo>
                    <a:pt x="256" y="255"/>
                  </a:lnTo>
                  <a:lnTo>
                    <a:pt x="227" y="312"/>
                  </a:lnTo>
                  <a:lnTo>
                    <a:pt x="227" y="340"/>
                  </a:lnTo>
                  <a:lnTo>
                    <a:pt x="142" y="397"/>
                  </a:lnTo>
                  <a:lnTo>
                    <a:pt x="142" y="453"/>
                  </a:lnTo>
                  <a:lnTo>
                    <a:pt x="0" y="510"/>
                  </a:lnTo>
                  <a:lnTo>
                    <a:pt x="142" y="624"/>
                  </a:lnTo>
                  <a:lnTo>
                    <a:pt x="170" y="709"/>
                  </a:lnTo>
                  <a:lnTo>
                    <a:pt x="256" y="737"/>
                  </a:lnTo>
                  <a:lnTo>
                    <a:pt x="341" y="879"/>
                  </a:lnTo>
                  <a:lnTo>
                    <a:pt x="312" y="935"/>
                  </a:lnTo>
                  <a:lnTo>
                    <a:pt x="454" y="935"/>
                  </a:lnTo>
                  <a:lnTo>
                    <a:pt x="596" y="1191"/>
                  </a:lnTo>
                  <a:lnTo>
                    <a:pt x="652" y="794"/>
                  </a:lnTo>
                  <a:lnTo>
                    <a:pt x="766" y="482"/>
                  </a:lnTo>
                  <a:lnTo>
                    <a:pt x="709" y="425"/>
                  </a:lnTo>
                  <a:lnTo>
                    <a:pt x="823" y="227"/>
                  </a:lnTo>
                  <a:lnTo>
                    <a:pt x="794" y="170"/>
                  </a:lnTo>
                  <a:lnTo>
                    <a:pt x="794" y="113"/>
                  </a:lnTo>
                  <a:lnTo>
                    <a:pt x="737" y="113"/>
                  </a:lnTo>
                  <a:lnTo>
                    <a:pt x="652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0" name="Freeform 941"/>
            <p:cNvSpPr>
              <a:spLocks/>
            </p:cNvSpPr>
            <p:nvPr/>
          </p:nvSpPr>
          <p:spPr bwMode="auto">
            <a:xfrm>
              <a:off x="7065" y="1805"/>
              <a:ext cx="454" cy="624"/>
            </a:xfrm>
            <a:custGeom>
              <a:avLst/>
              <a:gdLst>
                <a:gd name="T0" fmla="*/ 171 w 454"/>
                <a:gd name="T1" fmla="*/ 624 h 624"/>
                <a:gd name="T2" fmla="*/ 142 w 454"/>
                <a:gd name="T3" fmla="*/ 567 h 624"/>
                <a:gd name="T4" fmla="*/ 142 w 454"/>
                <a:gd name="T5" fmla="*/ 510 h 624"/>
                <a:gd name="T6" fmla="*/ 85 w 454"/>
                <a:gd name="T7" fmla="*/ 510 h 624"/>
                <a:gd name="T8" fmla="*/ 0 w 454"/>
                <a:gd name="T9" fmla="*/ 397 h 624"/>
                <a:gd name="T10" fmla="*/ 0 w 454"/>
                <a:gd name="T11" fmla="*/ 312 h 624"/>
                <a:gd name="T12" fmla="*/ 57 w 454"/>
                <a:gd name="T13" fmla="*/ 340 h 624"/>
                <a:gd name="T14" fmla="*/ 85 w 454"/>
                <a:gd name="T15" fmla="*/ 255 h 624"/>
                <a:gd name="T16" fmla="*/ 57 w 454"/>
                <a:gd name="T17" fmla="*/ 227 h 624"/>
                <a:gd name="T18" fmla="*/ 0 w 454"/>
                <a:gd name="T19" fmla="*/ 142 h 624"/>
                <a:gd name="T20" fmla="*/ 29 w 454"/>
                <a:gd name="T21" fmla="*/ 28 h 624"/>
                <a:gd name="T22" fmla="*/ 114 w 454"/>
                <a:gd name="T23" fmla="*/ 0 h 624"/>
                <a:gd name="T24" fmla="*/ 199 w 454"/>
                <a:gd name="T25" fmla="*/ 57 h 624"/>
                <a:gd name="T26" fmla="*/ 312 w 454"/>
                <a:gd name="T27" fmla="*/ 57 h 624"/>
                <a:gd name="T28" fmla="*/ 369 w 454"/>
                <a:gd name="T29" fmla="*/ 28 h 624"/>
                <a:gd name="T30" fmla="*/ 454 w 454"/>
                <a:gd name="T31" fmla="*/ 57 h 624"/>
                <a:gd name="T32" fmla="*/ 341 w 454"/>
                <a:gd name="T33" fmla="*/ 312 h 624"/>
                <a:gd name="T34" fmla="*/ 171 w 454"/>
                <a:gd name="T35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54" h="624">
                  <a:moveTo>
                    <a:pt x="171" y="624"/>
                  </a:moveTo>
                  <a:lnTo>
                    <a:pt x="142" y="567"/>
                  </a:lnTo>
                  <a:lnTo>
                    <a:pt x="142" y="510"/>
                  </a:lnTo>
                  <a:lnTo>
                    <a:pt x="85" y="510"/>
                  </a:lnTo>
                  <a:lnTo>
                    <a:pt x="0" y="397"/>
                  </a:lnTo>
                  <a:lnTo>
                    <a:pt x="0" y="312"/>
                  </a:lnTo>
                  <a:lnTo>
                    <a:pt x="57" y="340"/>
                  </a:lnTo>
                  <a:lnTo>
                    <a:pt x="85" y="255"/>
                  </a:lnTo>
                  <a:lnTo>
                    <a:pt x="57" y="227"/>
                  </a:lnTo>
                  <a:lnTo>
                    <a:pt x="0" y="142"/>
                  </a:lnTo>
                  <a:lnTo>
                    <a:pt x="29" y="28"/>
                  </a:lnTo>
                  <a:lnTo>
                    <a:pt x="114" y="0"/>
                  </a:lnTo>
                  <a:lnTo>
                    <a:pt x="199" y="57"/>
                  </a:lnTo>
                  <a:lnTo>
                    <a:pt x="312" y="57"/>
                  </a:lnTo>
                  <a:lnTo>
                    <a:pt x="369" y="28"/>
                  </a:lnTo>
                  <a:lnTo>
                    <a:pt x="454" y="57"/>
                  </a:lnTo>
                  <a:lnTo>
                    <a:pt x="341" y="312"/>
                  </a:lnTo>
                  <a:lnTo>
                    <a:pt x="171" y="62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1" name="Freeform 942"/>
            <p:cNvSpPr>
              <a:spLocks/>
            </p:cNvSpPr>
            <p:nvPr/>
          </p:nvSpPr>
          <p:spPr bwMode="auto">
            <a:xfrm>
              <a:off x="4684" y="473"/>
              <a:ext cx="1871" cy="1275"/>
            </a:xfrm>
            <a:custGeom>
              <a:avLst/>
              <a:gdLst>
                <a:gd name="T0" fmla="*/ 284 w 1871"/>
                <a:gd name="T1" fmla="*/ 1247 h 1275"/>
                <a:gd name="T2" fmla="*/ 227 w 1871"/>
                <a:gd name="T3" fmla="*/ 1134 h 1275"/>
                <a:gd name="T4" fmla="*/ 255 w 1871"/>
                <a:gd name="T5" fmla="*/ 878 h 1275"/>
                <a:gd name="T6" fmla="*/ 142 w 1871"/>
                <a:gd name="T7" fmla="*/ 850 h 1275"/>
                <a:gd name="T8" fmla="*/ 57 w 1871"/>
                <a:gd name="T9" fmla="*/ 793 h 1275"/>
                <a:gd name="T10" fmla="*/ 142 w 1871"/>
                <a:gd name="T11" fmla="*/ 595 h 1275"/>
                <a:gd name="T12" fmla="*/ 397 w 1871"/>
                <a:gd name="T13" fmla="*/ 737 h 1275"/>
                <a:gd name="T14" fmla="*/ 539 w 1871"/>
                <a:gd name="T15" fmla="*/ 623 h 1275"/>
                <a:gd name="T16" fmla="*/ 624 w 1871"/>
                <a:gd name="T17" fmla="*/ 510 h 1275"/>
                <a:gd name="T18" fmla="*/ 737 w 1871"/>
                <a:gd name="T19" fmla="*/ 567 h 1275"/>
                <a:gd name="T20" fmla="*/ 822 w 1871"/>
                <a:gd name="T21" fmla="*/ 453 h 1275"/>
                <a:gd name="T22" fmla="*/ 964 w 1871"/>
                <a:gd name="T23" fmla="*/ 311 h 1275"/>
                <a:gd name="T24" fmla="*/ 1021 w 1871"/>
                <a:gd name="T25" fmla="*/ 255 h 1275"/>
                <a:gd name="T26" fmla="*/ 1162 w 1871"/>
                <a:gd name="T27" fmla="*/ 198 h 1275"/>
                <a:gd name="T28" fmla="*/ 1304 w 1871"/>
                <a:gd name="T29" fmla="*/ 198 h 1275"/>
                <a:gd name="T30" fmla="*/ 1418 w 1871"/>
                <a:gd name="T31" fmla="*/ 141 h 1275"/>
                <a:gd name="T32" fmla="*/ 1531 w 1871"/>
                <a:gd name="T33" fmla="*/ 0 h 1275"/>
                <a:gd name="T34" fmla="*/ 1729 w 1871"/>
                <a:gd name="T35" fmla="*/ 56 h 1275"/>
                <a:gd name="T36" fmla="*/ 1729 w 1871"/>
                <a:gd name="T37" fmla="*/ 141 h 1275"/>
                <a:gd name="T38" fmla="*/ 1786 w 1871"/>
                <a:gd name="T39" fmla="*/ 255 h 1275"/>
                <a:gd name="T40" fmla="*/ 1843 w 1871"/>
                <a:gd name="T41" fmla="*/ 453 h 1275"/>
                <a:gd name="T42" fmla="*/ 1871 w 1871"/>
                <a:gd name="T43" fmla="*/ 567 h 1275"/>
                <a:gd name="T44" fmla="*/ 1729 w 1871"/>
                <a:gd name="T45" fmla="*/ 623 h 1275"/>
                <a:gd name="T46" fmla="*/ 1673 w 1871"/>
                <a:gd name="T47" fmla="*/ 623 h 1275"/>
                <a:gd name="T48" fmla="*/ 1588 w 1871"/>
                <a:gd name="T49" fmla="*/ 708 h 1275"/>
                <a:gd name="T50" fmla="*/ 1503 w 1871"/>
                <a:gd name="T51" fmla="*/ 737 h 1275"/>
                <a:gd name="T52" fmla="*/ 1361 w 1871"/>
                <a:gd name="T53" fmla="*/ 935 h 1275"/>
                <a:gd name="T54" fmla="*/ 1191 w 1871"/>
                <a:gd name="T55" fmla="*/ 907 h 1275"/>
                <a:gd name="T56" fmla="*/ 1106 w 1871"/>
                <a:gd name="T57" fmla="*/ 878 h 1275"/>
                <a:gd name="T58" fmla="*/ 936 w 1871"/>
                <a:gd name="T59" fmla="*/ 963 h 1275"/>
                <a:gd name="T60" fmla="*/ 851 w 1871"/>
                <a:gd name="T61" fmla="*/ 1077 h 1275"/>
                <a:gd name="T62" fmla="*/ 737 w 1871"/>
                <a:gd name="T63" fmla="*/ 1105 h 1275"/>
                <a:gd name="T64" fmla="*/ 482 w 1871"/>
                <a:gd name="T65" fmla="*/ 1162 h 1275"/>
                <a:gd name="T66" fmla="*/ 312 w 1871"/>
                <a:gd name="T67" fmla="*/ 1275 h 1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871" h="1275">
                  <a:moveTo>
                    <a:pt x="312" y="1275"/>
                  </a:moveTo>
                  <a:lnTo>
                    <a:pt x="284" y="1247"/>
                  </a:lnTo>
                  <a:lnTo>
                    <a:pt x="284" y="1162"/>
                  </a:lnTo>
                  <a:lnTo>
                    <a:pt x="227" y="1134"/>
                  </a:lnTo>
                  <a:lnTo>
                    <a:pt x="255" y="1077"/>
                  </a:lnTo>
                  <a:lnTo>
                    <a:pt x="255" y="878"/>
                  </a:lnTo>
                  <a:lnTo>
                    <a:pt x="170" y="907"/>
                  </a:lnTo>
                  <a:lnTo>
                    <a:pt x="142" y="850"/>
                  </a:lnTo>
                  <a:lnTo>
                    <a:pt x="57" y="878"/>
                  </a:lnTo>
                  <a:lnTo>
                    <a:pt x="57" y="793"/>
                  </a:lnTo>
                  <a:lnTo>
                    <a:pt x="0" y="680"/>
                  </a:lnTo>
                  <a:lnTo>
                    <a:pt x="142" y="595"/>
                  </a:lnTo>
                  <a:lnTo>
                    <a:pt x="340" y="737"/>
                  </a:lnTo>
                  <a:lnTo>
                    <a:pt x="397" y="737"/>
                  </a:lnTo>
                  <a:lnTo>
                    <a:pt x="397" y="708"/>
                  </a:lnTo>
                  <a:lnTo>
                    <a:pt x="539" y="623"/>
                  </a:lnTo>
                  <a:lnTo>
                    <a:pt x="539" y="567"/>
                  </a:lnTo>
                  <a:lnTo>
                    <a:pt x="624" y="510"/>
                  </a:lnTo>
                  <a:lnTo>
                    <a:pt x="680" y="510"/>
                  </a:lnTo>
                  <a:lnTo>
                    <a:pt x="737" y="567"/>
                  </a:lnTo>
                  <a:lnTo>
                    <a:pt x="794" y="481"/>
                  </a:lnTo>
                  <a:lnTo>
                    <a:pt x="822" y="453"/>
                  </a:lnTo>
                  <a:lnTo>
                    <a:pt x="851" y="481"/>
                  </a:lnTo>
                  <a:lnTo>
                    <a:pt x="964" y="311"/>
                  </a:lnTo>
                  <a:lnTo>
                    <a:pt x="1021" y="311"/>
                  </a:lnTo>
                  <a:lnTo>
                    <a:pt x="1021" y="255"/>
                  </a:lnTo>
                  <a:lnTo>
                    <a:pt x="1106" y="198"/>
                  </a:lnTo>
                  <a:lnTo>
                    <a:pt x="1162" y="198"/>
                  </a:lnTo>
                  <a:lnTo>
                    <a:pt x="1247" y="226"/>
                  </a:lnTo>
                  <a:lnTo>
                    <a:pt x="1304" y="198"/>
                  </a:lnTo>
                  <a:lnTo>
                    <a:pt x="1361" y="198"/>
                  </a:lnTo>
                  <a:lnTo>
                    <a:pt x="1418" y="141"/>
                  </a:lnTo>
                  <a:lnTo>
                    <a:pt x="1389" y="56"/>
                  </a:lnTo>
                  <a:lnTo>
                    <a:pt x="1531" y="0"/>
                  </a:lnTo>
                  <a:lnTo>
                    <a:pt x="1616" y="85"/>
                  </a:lnTo>
                  <a:lnTo>
                    <a:pt x="1729" y="56"/>
                  </a:lnTo>
                  <a:lnTo>
                    <a:pt x="1758" y="113"/>
                  </a:lnTo>
                  <a:lnTo>
                    <a:pt x="1729" y="141"/>
                  </a:lnTo>
                  <a:lnTo>
                    <a:pt x="1786" y="198"/>
                  </a:lnTo>
                  <a:lnTo>
                    <a:pt x="1786" y="255"/>
                  </a:lnTo>
                  <a:lnTo>
                    <a:pt x="1814" y="283"/>
                  </a:lnTo>
                  <a:lnTo>
                    <a:pt x="1843" y="453"/>
                  </a:lnTo>
                  <a:lnTo>
                    <a:pt x="1871" y="510"/>
                  </a:lnTo>
                  <a:lnTo>
                    <a:pt x="1871" y="567"/>
                  </a:lnTo>
                  <a:lnTo>
                    <a:pt x="1814" y="623"/>
                  </a:lnTo>
                  <a:lnTo>
                    <a:pt x="1729" y="623"/>
                  </a:lnTo>
                  <a:lnTo>
                    <a:pt x="1701" y="567"/>
                  </a:lnTo>
                  <a:lnTo>
                    <a:pt x="1673" y="623"/>
                  </a:lnTo>
                  <a:lnTo>
                    <a:pt x="1588" y="652"/>
                  </a:lnTo>
                  <a:lnTo>
                    <a:pt x="1588" y="708"/>
                  </a:lnTo>
                  <a:lnTo>
                    <a:pt x="1559" y="737"/>
                  </a:lnTo>
                  <a:lnTo>
                    <a:pt x="1503" y="737"/>
                  </a:lnTo>
                  <a:lnTo>
                    <a:pt x="1474" y="822"/>
                  </a:lnTo>
                  <a:lnTo>
                    <a:pt x="1361" y="935"/>
                  </a:lnTo>
                  <a:lnTo>
                    <a:pt x="1219" y="963"/>
                  </a:lnTo>
                  <a:lnTo>
                    <a:pt x="1191" y="907"/>
                  </a:lnTo>
                  <a:lnTo>
                    <a:pt x="1134" y="907"/>
                  </a:lnTo>
                  <a:lnTo>
                    <a:pt x="1106" y="878"/>
                  </a:lnTo>
                  <a:lnTo>
                    <a:pt x="992" y="878"/>
                  </a:lnTo>
                  <a:lnTo>
                    <a:pt x="936" y="963"/>
                  </a:lnTo>
                  <a:lnTo>
                    <a:pt x="964" y="1020"/>
                  </a:lnTo>
                  <a:lnTo>
                    <a:pt x="851" y="1077"/>
                  </a:lnTo>
                  <a:lnTo>
                    <a:pt x="794" y="1190"/>
                  </a:lnTo>
                  <a:lnTo>
                    <a:pt x="737" y="1105"/>
                  </a:lnTo>
                  <a:lnTo>
                    <a:pt x="510" y="1190"/>
                  </a:lnTo>
                  <a:lnTo>
                    <a:pt x="482" y="1162"/>
                  </a:lnTo>
                  <a:lnTo>
                    <a:pt x="369" y="1190"/>
                  </a:lnTo>
                  <a:lnTo>
                    <a:pt x="312" y="127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2" name="Freeform 943"/>
            <p:cNvSpPr>
              <a:spLocks/>
            </p:cNvSpPr>
            <p:nvPr/>
          </p:nvSpPr>
          <p:spPr bwMode="auto">
            <a:xfrm>
              <a:off x="4599" y="274"/>
              <a:ext cx="1191" cy="936"/>
            </a:xfrm>
            <a:custGeom>
              <a:avLst/>
              <a:gdLst>
                <a:gd name="T0" fmla="*/ 1191 w 1191"/>
                <a:gd name="T1" fmla="*/ 397 h 936"/>
                <a:gd name="T2" fmla="*/ 1106 w 1191"/>
                <a:gd name="T3" fmla="*/ 454 h 936"/>
                <a:gd name="T4" fmla="*/ 1106 w 1191"/>
                <a:gd name="T5" fmla="*/ 510 h 936"/>
                <a:gd name="T6" fmla="*/ 1049 w 1191"/>
                <a:gd name="T7" fmla="*/ 510 h 936"/>
                <a:gd name="T8" fmla="*/ 936 w 1191"/>
                <a:gd name="T9" fmla="*/ 680 h 936"/>
                <a:gd name="T10" fmla="*/ 907 w 1191"/>
                <a:gd name="T11" fmla="*/ 652 h 936"/>
                <a:gd name="T12" fmla="*/ 822 w 1191"/>
                <a:gd name="T13" fmla="*/ 766 h 936"/>
                <a:gd name="T14" fmla="*/ 765 w 1191"/>
                <a:gd name="T15" fmla="*/ 709 h 936"/>
                <a:gd name="T16" fmla="*/ 709 w 1191"/>
                <a:gd name="T17" fmla="*/ 709 h 936"/>
                <a:gd name="T18" fmla="*/ 624 w 1191"/>
                <a:gd name="T19" fmla="*/ 766 h 936"/>
                <a:gd name="T20" fmla="*/ 624 w 1191"/>
                <a:gd name="T21" fmla="*/ 822 h 936"/>
                <a:gd name="T22" fmla="*/ 482 w 1191"/>
                <a:gd name="T23" fmla="*/ 907 h 936"/>
                <a:gd name="T24" fmla="*/ 482 w 1191"/>
                <a:gd name="T25" fmla="*/ 936 h 936"/>
                <a:gd name="T26" fmla="*/ 425 w 1191"/>
                <a:gd name="T27" fmla="*/ 936 h 936"/>
                <a:gd name="T28" fmla="*/ 227 w 1191"/>
                <a:gd name="T29" fmla="*/ 794 h 936"/>
                <a:gd name="T30" fmla="*/ 255 w 1191"/>
                <a:gd name="T31" fmla="*/ 680 h 936"/>
                <a:gd name="T32" fmla="*/ 227 w 1191"/>
                <a:gd name="T33" fmla="*/ 652 h 936"/>
                <a:gd name="T34" fmla="*/ 227 w 1191"/>
                <a:gd name="T35" fmla="*/ 595 h 936"/>
                <a:gd name="T36" fmla="*/ 170 w 1191"/>
                <a:gd name="T37" fmla="*/ 482 h 936"/>
                <a:gd name="T38" fmla="*/ 198 w 1191"/>
                <a:gd name="T39" fmla="*/ 397 h 936"/>
                <a:gd name="T40" fmla="*/ 198 w 1191"/>
                <a:gd name="T41" fmla="*/ 340 h 936"/>
                <a:gd name="T42" fmla="*/ 113 w 1191"/>
                <a:gd name="T43" fmla="*/ 255 h 936"/>
                <a:gd name="T44" fmla="*/ 85 w 1191"/>
                <a:gd name="T45" fmla="*/ 255 h 936"/>
                <a:gd name="T46" fmla="*/ 0 w 1191"/>
                <a:gd name="T47" fmla="*/ 199 h 936"/>
                <a:gd name="T48" fmla="*/ 0 w 1191"/>
                <a:gd name="T49" fmla="*/ 57 h 936"/>
                <a:gd name="T50" fmla="*/ 28 w 1191"/>
                <a:gd name="T51" fmla="*/ 0 h 936"/>
                <a:gd name="T52" fmla="*/ 85 w 1191"/>
                <a:gd name="T53" fmla="*/ 0 h 936"/>
                <a:gd name="T54" fmla="*/ 198 w 1191"/>
                <a:gd name="T55" fmla="*/ 57 h 936"/>
                <a:gd name="T56" fmla="*/ 227 w 1191"/>
                <a:gd name="T57" fmla="*/ 0 h 936"/>
                <a:gd name="T58" fmla="*/ 283 w 1191"/>
                <a:gd name="T59" fmla="*/ 0 h 936"/>
                <a:gd name="T60" fmla="*/ 340 w 1191"/>
                <a:gd name="T61" fmla="*/ 85 h 936"/>
                <a:gd name="T62" fmla="*/ 510 w 1191"/>
                <a:gd name="T63" fmla="*/ 170 h 936"/>
                <a:gd name="T64" fmla="*/ 624 w 1191"/>
                <a:gd name="T65" fmla="*/ 142 h 936"/>
                <a:gd name="T66" fmla="*/ 680 w 1191"/>
                <a:gd name="T67" fmla="*/ 199 h 936"/>
                <a:gd name="T68" fmla="*/ 822 w 1191"/>
                <a:gd name="T69" fmla="*/ 199 h 936"/>
                <a:gd name="T70" fmla="*/ 964 w 1191"/>
                <a:gd name="T71" fmla="*/ 227 h 936"/>
                <a:gd name="T72" fmla="*/ 1021 w 1191"/>
                <a:gd name="T73" fmla="*/ 170 h 936"/>
                <a:gd name="T74" fmla="*/ 1106 w 1191"/>
                <a:gd name="T75" fmla="*/ 227 h 936"/>
                <a:gd name="T76" fmla="*/ 1191 w 1191"/>
                <a:gd name="T77" fmla="*/ 397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91" h="936">
                  <a:moveTo>
                    <a:pt x="1191" y="397"/>
                  </a:moveTo>
                  <a:lnTo>
                    <a:pt x="1106" y="454"/>
                  </a:lnTo>
                  <a:lnTo>
                    <a:pt x="1106" y="510"/>
                  </a:lnTo>
                  <a:lnTo>
                    <a:pt x="1049" y="510"/>
                  </a:lnTo>
                  <a:lnTo>
                    <a:pt x="936" y="680"/>
                  </a:lnTo>
                  <a:lnTo>
                    <a:pt x="907" y="652"/>
                  </a:lnTo>
                  <a:lnTo>
                    <a:pt x="822" y="766"/>
                  </a:lnTo>
                  <a:lnTo>
                    <a:pt x="765" y="709"/>
                  </a:lnTo>
                  <a:lnTo>
                    <a:pt x="709" y="709"/>
                  </a:lnTo>
                  <a:lnTo>
                    <a:pt x="624" y="766"/>
                  </a:lnTo>
                  <a:lnTo>
                    <a:pt x="624" y="822"/>
                  </a:lnTo>
                  <a:lnTo>
                    <a:pt x="482" y="907"/>
                  </a:lnTo>
                  <a:lnTo>
                    <a:pt x="482" y="936"/>
                  </a:lnTo>
                  <a:lnTo>
                    <a:pt x="425" y="936"/>
                  </a:lnTo>
                  <a:lnTo>
                    <a:pt x="227" y="794"/>
                  </a:lnTo>
                  <a:lnTo>
                    <a:pt x="255" y="680"/>
                  </a:lnTo>
                  <a:lnTo>
                    <a:pt x="227" y="652"/>
                  </a:lnTo>
                  <a:lnTo>
                    <a:pt x="227" y="595"/>
                  </a:lnTo>
                  <a:lnTo>
                    <a:pt x="170" y="482"/>
                  </a:lnTo>
                  <a:lnTo>
                    <a:pt x="198" y="397"/>
                  </a:lnTo>
                  <a:lnTo>
                    <a:pt x="198" y="340"/>
                  </a:lnTo>
                  <a:lnTo>
                    <a:pt x="113" y="255"/>
                  </a:lnTo>
                  <a:lnTo>
                    <a:pt x="85" y="255"/>
                  </a:lnTo>
                  <a:lnTo>
                    <a:pt x="0" y="199"/>
                  </a:lnTo>
                  <a:lnTo>
                    <a:pt x="0" y="57"/>
                  </a:lnTo>
                  <a:lnTo>
                    <a:pt x="28" y="0"/>
                  </a:lnTo>
                  <a:lnTo>
                    <a:pt x="85" y="0"/>
                  </a:lnTo>
                  <a:lnTo>
                    <a:pt x="198" y="57"/>
                  </a:lnTo>
                  <a:lnTo>
                    <a:pt x="227" y="0"/>
                  </a:lnTo>
                  <a:lnTo>
                    <a:pt x="283" y="0"/>
                  </a:lnTo>
                  <a:lnTo>
                    <a:pt x="340" y="85"/>
                  </a:lnTo>
                  <a:lnTo>
                    <a:pt x="510" y="170"/>
                  </a:lnTo>
                  <a:lnTo>
                    <a:pt x="624" y="142"/>
                  </a:lnTo>
                  <a:lnTo>
                    <a:pt x="680" y="199"/>
                  </a:lnTo>
                  <a:lnTo>
                    <a:pt x="822" y="199"/>
                  </a:lnTo>
                  <a:lnTo>
                    <a:pt x="964" y="227"/>
                  </a:lnTo>
                  <a:lnTo>
                    <a:pt x="1021" y="170"/>
                  </a:lnTo>
                  <a:lnTo>
                    <a:pt x="1106" y="227"/>
                  </a:lnTo>
                  <a:lnTo>
                    <a:pt x="1191" y="39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3" name="Freeform 945"/>
            <p:cNvSpPr>
              <a:spLocks/>
            </p:cNvSpPr>
            <p:nvPr/>
          </p:nvSpPr>
          <p:spPr bwMode="auto">
            <a:xfrm>
              <a:off x="4996" y="1351"/>
              <a:ext cx="822" cy="709"/>
            </a:xfrm>
            <a:custGeom>
              <a:avLst/>
              <a:gdLst>
                <a:gd name="T0" fmla="*/ 822 w 822"/>
                <a:gd name="T1" fmla="*/ 29 h 709"/>
                <a:gd name="T2" fmla="*/ 794 w 822"/>
                <a:gd name="T3" fmla="*/ 0 h 709"/>
                <a:gd name="T4" fmla="*/ 680 w 822"/>
                <a:gd name="T5" fmla="*/ 0 h 709"/>
                <a:gd name="T6" fmla="*/ 624 w 822"/>
                <a:gd name="T7" fmla="*/ 85 h 709"/>
                <a:gd name="T8" fmla="*/ 652 w 822"/>
                <a:gd name="T9" fmla="*/ 142 h 709"/>
                <a:gd name="T10" fmla="*/ 539 w 822"/>
                <a:gd name="T11" fmla="*/ 199 h 709"/>
                <a:gd name="T12" fmla="*/ 482 w 822"/>
                <a:gd name="T13" fmla="*/ 312 h 709"/>
                <a:gd name="T14" fmla="*/ 425 w 822"/>
                <a:gd name="T15" fmla="*/ 227 h 709"/>
                <a:gd name="T16" fmla="*/ 198 w 822"/>
                <a:gd name="T17" fmla="*/ 312 h 709"/>
                <a:gd name="T18" fmla="*/ 170 w 822"/>
                <a:gd name="T19" fmla="*/ 284 h 709"/>
                <a:gd name="T20" fmla="*/ 57 w 822"/>
                <a:gd name="T21" fmla="*/ 312 h 709"/>
                <a:gd name="T22" fmla="*/ 0 w 822"/>
                <a:gd name="T23" fmla="*/ 397 h 709"/>
                <a:gd name="T24" fmla="*/ 0 w 822"/>
                <a:gd name="T25" fmla="*/ 624 h 709"/>
                <a:gd name="T26" fmla="*/ 227 w 822"/>
                <a:gd name="T27" fmla="*/ 567 h 709"/>
                <a:gd name="T28" fmla="*/ 312 w 822"/>
                <a:gd name="T29" fmla="*/ 681 h 709"/>
                <a:gd name="T30" fmla="*/ 368 w 822"/>
                <a:gd name="T31" fmla="*/ 709 h 709"/>
                <a:gd name="T32" fmla="*/ 425 w 822"/>
                <a:gd name="T33" fmla="*/ 567 h 709"/>
                <a:gd name="T34" fmla="*/ 567 w 822"/>
                <a:gd name="T35" fmla="*/ 482 h 709"/>
                <a:gd name="T36" fmla="*/ 567 w 822"/>
                <a:gd name="T37" fmla="*/ 454 h 709"/>
                <a:gd name="T38" fmla="*/ 539 w 822"/>
                <a:gd name="T39" fmla="*/ 426 h 709"/>
                <a:gd name="T40" fmla="*/ 595 w 822"/>
                <a:gd name="T41" fmla="*/ 369 h 709"/>
                <a:gd name="T42" fmla="*/ 624 w 822"/>
                <a:gd name="T43" fmla="*/ 397 h 709"/>
                <a:gd name="T44" fmla="*/ 737 w 822"/>
                <a:gd name="T45" fmla="*/ 341 h 709"/>
                <a:gd name="T46" fmla="*/ 709 w 822"/>
                <a:gd name="T47" fmla="*/ 284 h 709"/>
                <a:gd name="T48" fmla="*/ 794 w 822"/>
                <a:gd name="T49" fmla="*/ 227 h 709"/>
                <a:gd name="T50" fmla="*/ 765 w 822"/>
                <a:gd name="T51" fmla="*/ 199 h 709"/>
                <a:gd name="T52" fmla="*/ 822 w 822"/>
                <a:gd name="T53" fmla="*/ 142 h 709"/>
                <a:gd name="T54" fmla="*/ 822 w 822"/>
                <a:gd name="T55" fmla="*/ 114 h 709"/>
                <a:gd name="T56" fmla="*/ 794 w 822"/>
                <a:gd name="T57" fmla="*/ 85 h 709"/>
                <a:gd name="T58" fmla="*/ 822 w 822"/>
                <a:gd name="T59" fmla="*/ 2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22" h="709">
                  <a:moveTo>
                    <a:pt x="822" y="29"/>
                  </a:moveTo>
                  <a:lnTo>
                    <a:pt x="794" y="0"/>
                  </a:lnTo>
                  <a:lnTo>
                    <a:pt x="680" y="0"/>
                  </a:lnTo>
                  <a:lnTo>
                    <a:pt x="624" y="85"/>
                  </a:lnTo>
                  <a:lnTo>
                    <a:pt x="652" y="142"/>
                  </a:lnTo>
                  <a:lnTo>
                    <a:pt x="539" y="199"/>
                  </a:lnTo>
                  <a:lnTo>
                    <a:pt x="482" y="312"/>
                  </a:lnTo>
                  <a:lnTo>
                    <a:pt x="425" y="227"/>
                  </a:lnTo>
                  <a:lnTo>
                    <a:pt x="198" y="312"/>
                  </a:lnTo>
                  <a:lnTo>
                    <a:pt x="170" y="284"/>
                  </a:lnTo>
                  <a:lnTo>
                    <a:pt x="57" y="312"/>
                  </a:lnTo>
                  <a:lnTo>
                    <a:pt x="0" y="397"/>
                  </a:lnTo>
                  <a:lnTo>
                    <a:pt x="0" y="624"/>
                  </a:lnTo>
                  <a:lnTo>
                    <a:pt x="227" y="567"/>
                  </a:lnTo>
                  <a:lnTo>
                    <a:pt x="312" y="681"/>
                  </a:lnTo>
                  <a:lnTo>
                    <a:pt x="368" y="709"/>
                  </a:lnTo>
                  <a:lnTo>
                    <a:pt x="425" y="567"/>
                  </a:lnTo>
                  <a:lnTo>
                    <a:pt x="567" y="482"/>
                  </a:lnTo>
                  <a:lnTo>
                    <a:pt x="567" y="454"/>
                  </a:lnTo>
                  <a:lnTo>
                    <a:pt x="539" y="426"/>
                  </a:lnTo>
                  <a:lnTo>
                    <a:pt x="595" y="369"/>
                  </a:lnTo>
                  <a:lnTo>
                    <a:pt x="624" y="397"/>
                  </a:lnTo>
                  <a:lnTo>
                    <a:pt x="737" y="341"/>
                  </a:lnTo>
                  <a:lnTo>
                    <a:pt x="709" y="284"/>
                  </a:lnTo>
                  <a:lnTo>
                    <a:pt x="794" y="227"/>
                  </a:lnTo>
                  <a:lnTo>
                    <a:pt x="765" y="199"/>
                  </a:lnTo>
                  <a:lnTo>
                    <a:pt x="822" y="142"/>
                  </a:lnTo>
                  <a:lnTo>
                    <a:pt x="822" y="114"/>
                  </a:lnTo>
                  <a:lnTo>
                    <a:pt x="794" y="85"/>
                  </a:lnTo>
                  <a:lnTo>
                    <a:pt x="822" y="2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4" name="Freeform 946"/>
            <p:cNvSpPr>
              <a:spLocks/>
            </p:cNvSpPr>
            <p:nvPr/>
          </p:nvSpPr>
          <p:spPr bwMode="auto">
            <a:xfrm>
              <a:off x="5364" y="1692"/>
              <a:ext cx="397" cy="368"/>
            </a:xfrm>
            <a:custGeom>
              <a:avLst/>
              <a:gdLst>
                <a:gd name="T0" fmla="*/ 369 w 397"/>
                <a:gd name="T1" fmla="*/ 0 h 368"/>
                <a:gd name="T2" fmla="*/ 256 w 397"/>
                <a:gd name="T3" fmla="*/ 56 h 368"/>
                <a:gd name="T4" fmla="*/ 227 w 397"/>
                <a:gd name="T5" fmla="*/ 28 h 368"/>
                <a:gd name="T6" fmla="*/ 171 w 397"/>
                <a:gd name="T7" fmla="*/ 85 h 368"/>
                <a:gd name="T8" fmla="*/ 199 w 397"/>
                <a:gd name="T9" fmla="*/ 113 h 368"/>
                <a:gd name="T10" fmla="*/ 199 w 397"/>
                <a:gd name="T11" fmla="*/ 141 h 368"/>
                <a:gd name="T12" fmla="*/ 57 w 397"/>
                <a:gd name="T13" fmla="*/ 226 h 368"/>
                <a:gd name="T14" fmla="*/ 0 w 397"/>
                <a:gd name="T15" fmla="*/ 368 h 368"/>
                <a:gd name="T16" fmla="*/ 171 w 397"/>
                <a:gd name="T17" fmla="*/ 368 h 368"/>
                <a:gd name="T18" fmla="*/ 199 w 397"/>
                <a:gd name="T19" fmla="*/ 340 h 368"/>
                <a:gd name="T20" fmla="*/ 312 w 397"/>
                <a:gd name="T21" fmla="*/ 311 h 368"/>
                <a:gd name="T22" fmla="*/ 341 w 397"/>
                <a:gd name="T23" fmla="*/ 255 h 368"/>
                <a:gd name="T24" fmla="*/ 341 w 397"/>
                <a:gd name="T25" fmla="*/ 141 h 368"/>
                <a:gd name="T26" fmla="*/ 397 w 397"/>
                <a:gd name="T27" fmla="*/ 85 h 368"/>
                <a:gd name="T28" fmla="*/ 369 w 397"/>
                <a:gd name="T29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7" h="368">
                  <a:moveTo>
                    <a:pt x="369" y="0"/>
                  </a:moveTo>
                  <a:lnTo>
                    <a:pt x="256" y="56"/>
                  </a:lnTo>
                  <a:lnTo>
                    <a:pt x="227" y="28"/>
                  </a:lnTo>
                  <a:lnTo>
                    <a:pt x="171" y="85"/>
                  </a:lnTo>
                  <a:lnTo>
                    <a:pt x="199" y="113"/>
                  </a:lnTo>
                  <a:lnTo>
                    <a:pt x="199" y="141"/>
                  </a:lnTo>
                  <a:lnTo>
                    <a:pt x="57" y="226"/>
                  </a:lnTo>
                  <a:lnTo>
                    <a:pt x="0" y="368"/>
                  </a:lnTo>
                  <a:lnTo>
                    <a:pt x="171" y="368"/>
                  </a:lnTo>
                  <a:lnTo>
                    <a:pt x="199" y="340"/>
                  </a:lnTo>
                  <a:lnTo>
                    <a:pt x="312" y="311"/>
                  </a:lnTo>
                  <a:lnTo>
                    <a:pt x="341" y="255"/>
                  </a:lnTo>
                  <a:lnTo>
                    <a:pt x="341" y="141"/>
                  </a:lnTo>
                  <a:lnTo>
                    <a:pt x="397" y="85"/>
                  </a:lnTo>
                  <a:lnTo>
                    <a:pt x="369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5" name="Freeform 947"/>
            <p:cNvSpPr>
              <a:spLocks/>
            </p:cNvSpPr>
            <p:nvPr/>
          </p:nvSpPr>
          <p:spPr bwMode="auto">
            <a:xfrm>
              <a:off x="5535" y="1040"/>
              <a:ext cx="1048" cy="1389"/>
            </a:xfrm>
            <a:custGeom>
              <a:avLst/>
              <a:gdLst>
                <a:gd name="T0" fmla="*/ 0 w 1048"/>
                <a:gd name="T1" fmla="*/ 1020 h 1389"/>
                <a:gd name="T2" fmla="*/ 28 w 1048"/>
                <a:gd name="T3" fmla="*/ 992 h 1389"/>
                <a:gd name="T4" fmla="*/ 141 w 1048"/>
                <a:gd name="T5" fmla="*/ 963 h 1389"/>
                <a:gd name="T6" fmla="*/ 170 w 1048"/>
                <a:gd name="T7" fmla="*/ 907 h 1389"/>
                <a:gd name="T8" fmla="*/ 170 w 1048"/>
                <a:gd name="T9" fmla="*/ 793 h 1389"/>
                <a:gd name="T10" fmla="*/ 226 w 1048"/>
                <a:gd name="T11" fmla="*/ 737 h 1389"/>
                <a:gd name="T12" fmla="*/ 198 w 1048"/>
                <a:gd name="T13" fmla="*/ 652 h 1389"/>
                <a:gd name="T14" fmla="*/ 170 w 1048"/>
                <a:gd name="T15" fmla="*/ 595 h 1389"/>
                <a:gd name="T16" fmla="*/ 255 w 1048"/>
                <a:gd name="T17" fmla="*/ 538 h 1389"/>
                <a:gd name="T18" fmla="*/ 226 w 1048"/>
                <a:gd name="T19" fmla="*/ 510 h 1389"/>
                <a:gd name="T20" fmla="*/ 283 w 1048"/>
                <a:gd name="T21" fmla="*/ 453 h 1389"/>
                <a:gd name="T22" fmla="*/ 283 w 1048"/>
                <a:gd name="T23" fmla="*/ 425 h 1389"/>
                <a:gd name="T24" fmla="*/ 255 w 1048"/>
                <a:gd name="T25" fmla="*/ 396 h 1389"/>
                <a:gd name="T26" fmla="*/ 283 w 1048"/>
                <a:gd name="T27" fmla="*/ 340 h 1389"/>
                <a:gd name="T28" fmla="*/ 340 w 1048"/>
                <a:gd name="T29" fmla="*/ 340 h 1389"/>
                <a:gd name="T30" fmla="*/ 368 w 1048"/>
                <a:gd name="T31" fmla="*/ 396 h 1389"/>
                <a:gd name="T32" fmla="*/ 510 w 1048"/>
                <a:gd name="T33" fmla="*/ 368 h 1389"/>
                <a:gd name="T34" fmla="*/ 623 w 1048"/>
                <a:gd name="T35" fmla="*/ 255 h 1389"/>
                <a:gd name="T36" fmla="*/ 652 w 1048"/>
                <a:gd name="T37" fmla="*/ 170 h 1389"/>
                <a:gd name="T38" fmla="*/ 708 w 1048"/>
                <a:gd name="T39" fmla="*/ 170 h 1389"/>
                <a:gd name="T40" fmla="*/ 737 w 1048"/>
                <a:gd name="T41" fmla="*/ 141 h 1389"/>
                <a:gd name="T42" fmla="*/ 737 w 1048"/>
                <a:gd name="T43" fmla="*/ 85 h 1389"/>
                <a:gd name="T44" fmla="*/ 822 w 1048"/>
                <a:gd name="T45" fmla="*/ 56 h 1389"/>
                <a:gd name="T46" fmla="*/ 850 w 1048"/>
                <a:gd name="T47" fmla="*/ 0 h 1389"/>
                <a:gd name="T48" fmla="*/ 878 w 1048"/>
                <a:gd name="T49" fmla="*/ 56 h 1389"/>
                <a:gd name="T50" fmla="*/ 963 w 1048"/>
                <a:gd name="T51" fmla="*/ 56 h 1389"/>
                <a:gd name="T52" fmla="*/ 1020 w 1048"/>
                <a:gd name="T53" fmla="*/ 0 h 1389"/>
                <a:gd name="T54" fmla="*/ 1020 w 1048"/>
                <a:gd name="T55" fmla="*/ 113 h 1389"/>
                <a:gd name="T56" fmla="*/ 963 w 1048"/>
                <a:gd name="T57" fmla="*/ 141 h 1389"/>
                <a:gd name="T58" fmla="*/ 992 w 1048"/>
                <a:gd name="T59" fmla="*/ 170 h 1389"/>
                <a:gd name="T60" fmla="*/ 935 w 1048"/>
                <a:gd name="T61" fmla="*/ 226 h 1389"/>
                <a:gd name="T62" fmla="*/ 1020 w 1048"/>
                <a:gd name="T63" fmla="*/ 255 h 1389"/>
                <a:gd name="T64" fmla="*/ 1048 w 1048"/>
                <a:gd name="T65" fmla="*/ 283 h 1389"/>
                <a:gd name="T66" fmla="*/ 963 w 1048"/>
                <a:gd name="T67" fmla="*/ 340 h 1389"/>
                <a:gd name="T68" fmla="*/ 992 w 1048"/>
                <a:gd name="T69" fmla="*/ 368 h 1389"/>
                <a:gd name="T70" fmla="*/ 878 w 1048"/>
                <a:gd name="T71" fmla="*/ 425 h 1389"/>
                <a:gd name="T72" fmla="*/ 793 w 1048"/>
                <a:gd name="T73" fmla="*/ 538 h 1389"/>
                <a:gd name="T74" fmla="*/ 850 w 1048"/>
                <a:gd name="T75" fmla="*/ 595 h 1389"/>
                <a:gd name="T76" fmla="*/ 850 w 1048"/>
                <a:gd name="T77" fmla="*/ 680 h 1389"/>
                <a:gd name="T78" fmla="*/ 793 w 1048"/>
                <a:gd name="T79" fmla="*/ 652 h 1389"/>
                <a:gd name="T80" fmla="*/ 793 w 1048"/>
                <a:gd name="T81" fmla="*/ 765 h 1389"/>
                <a:gd name="T82" fmla="*/ 850 w 1048"/>
                <a:gd name="T83" fmla="*/ 765 h 1389"/>
                <a:gd name="T84" fmla="*/ 878 w 1048"/>
                <a:gd name="T85" fmla="*/ 822 h 1389"/>
                <a:gd name="T86" fmla="*/ 850 w 1048"/>
                <a:gd name="T87" fmla="*/ 850 h 1389"/>
                <a:gd name="T88" fmla="*/ 765 w 1048"/>
                <a:gd name="T89" fmla="*/ 1020 h 1389"/>
                <a:gd name="T90" fmla="*/ 708 w 1048"/>
                <a:gd name="T91" fmla="*/ 1048 h 1389"/>
                <a:gd name="T92" fmla="*/ 652 w 1048"/>
                <a:gd name="T93" fmla="*/ 1247 h 1389"/>
                <a:gd name="T94" fmla="*/ 595 w 1048"/>
                <a:gd name="T95" fmla="*/ 1304 h 1389"/>
                <a:gd name="T96" fmla="*/ 567 w 1048"/>
                <a:gd name="T97" fmla="*/ 1389 h 1389"/>
                <a:gd name="T98" fmla="*/ 538 w 1048"/>
                <a:gd name="T99" fmla="*/ 1332 h 1389"/>
                <a:gd name="T100" fmla="*/ 510 w 1048"/>
                <a:gd name="T101" fmla="*/ 1219 h 1389"/>
                <a:gd name="T102" fmla="*/ 425 w 1048"/>
                <a:gd name="T103" fmla="*/ 1134 h 1389"/>
                <a:gd name="T104" fmla="*/ 170 w 1048"/>
                <a:gd name="T105" fmla="*/ 1077 h 1389"/>
                <a:gd name="T106" fmla="*/ 0 w 1048"/>
                <a:gd name="T107" fmla="*/ 1020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48" h="1389">
                  <a:moveTo>
                    <a:pt x="0" y="1020"/>
                  </a:moveTo>
                  <a:lnTo>
                    <a:pt x="28" y="992"/>
                  </a:lnTo>
                  <a:lnTo>
                    <a:pt x="141" y="963"/>
                  </a:lnTo>
                  <a:lnTo>
                    <a:pt x="170" y="907"/>
                  </a:lnTo>
                  <a:lnTo>
                    <a:pt x="170" y="793"/>
                  </a:lnTo>
                  <a:lnTo>
                    <a:pt x="226" y="737"/>
                  </a:lnTo>
                  <a:lnTo>
                    <a:pt x="198" y="652"/>
                  </a:lnTo>
                  <a:lnTo>
                    <a:pt x="170" y="595"/>
                  </a:lnTo>
                  <a:lnTo>
                    <a:pt x="255" y="538"/>
                  </a:lnTo>
                  <a:lnTo>
                    <a:pt x="226" y="510"/>
                  </a:lnTo>
                  <a:lnTo>
                    <a:pt x="283" y="453"/>
                  </a:lnTo>
                  <a:lnTo>
                    <a:pt x="283" y="425"/>
                  </a:lnTo>
                  <a:lnTo>
                    <a:pt x="255" y="396"/>
                  </a:lnTo>
                  <a:lnTo>
                    <a:pt x="283" y="340"/>
                  </a:lnTo>
                  <a:lnTo>
                    <a:pt x="340" y="340"/>
                  </a:lnTo>
                  <a:lnTo>
                    <a:pt x="368" y="396"/>
                  </a:lnTo>
                  <a:lnTo>
                    <a:pt x="510" y="368"/>
                  </a:lnTo>
                  <a:lnTo>
                    <a:pt x="623" y="255"/>
                  </a:lnTo>
                  <a:lnTo>
                    <a:pt x="652" y="170"/>
                  </a:lnTo>
                  <a:lnTo>
                    <a:pt x="708" y="170"/>
                  </a:lnTo>
                  <a:lnTo>
                    <a:pt x="737" y="141"/>
                  </a:lnTo>
                  <a:lnTo>
                    <a:pt x="737" y="85"/>
                  </a:lnTo>
                  <a:lnTo>
                    <a:pt x="822" y="56"/>
                  </a:lnTo>
                  <a:lnTo>
                    <a:pt x="850" y="0"/>
                  </a:lnTo>
                  <a:lnTo>
                    <a:pt x="878" y="56"/>
                  </a:lnTo>
                  <a:lnTo>
                    <a:pt x="963" y="56"/>
                  </a:lnTo>
                  <a:lnTo>
                    <a:pt x="1020" y="0"/>
                  </a:lnTo>
                  <a:lnTo>
                    <a:pt x="1020" y="113"/>
                  </a:lnTo>
                  <a:lnTo>
                    <a:pt x="963" y="141"/>
                  </a:lnTo>
                  <a:lnTo>
                    <a:pt x="992" y="170"/>
                  </a:lnTo>
                  <a:lnTo>
                    <a:pt x="935" y="226"/>
                  </a:lnTo>
                  <a:lnTo>
                    <a:pt x="1020" y="255"/>
                  </a:lnTo>
                  <a:lnTo>
                    <a:pt x="1048" y="283"/>
                  </a:lnTo>
                  <a:lnTo>
                    <a:pt x="963" y="340"/>
                  </a:lnTo>
                  <a:lnTo>
                    <a:pt x="992" y="368"/>
                  </a:lnTo>
                  <a:lnTo>
                    <a:pt x="878" y="425"/>
                  </a:lnTo>
                  <a:lnTo>
                    <a:pt x="793" y="538"/>
                  </a:lnTo>
                  <a:lnTo>
                    <a:pt x="850" y="595"/>
                  </a:lnTo>
                  <a:lnTo>
                    <a:pt x="850" y="680"/>
                  </a:lnTo>
                  <a:lnTo>
                    <a:pt x="793" y="652"/>
                  </a:lnTo>
                  <a:lnTo>
                    <a:pt x="793" y="765"/>
                  </a:lnTo>
                  <a:lnTo>
                    <a:pt x="850" y="765"/>
                  </a:lnTo>
                  <a:lnTo>
                    <a:pt x="878" y="822"/>
                  </a:lnTo>
                  <a:lnTo>
                    <a:pt x="850" y="850"/>
                  </a:lnTo>
                  <a:lnTo>
                    <a:pt x="765" y="1020"/>
                  </a:lnTo>
                  <a:lnTo>
                    <a:pt x="708" y="1048"/>
                  </a:lnTo>
                  <a:lnTo>
                    <a:pt x="652" y="1247"/>
                  </a:lnTo>
                  <a:lnTo>
                    <a:pt x="595" y="1304"/>
                  </a:lnTo>
                  <a:lnTo>
                    <a:pt x="567" y="1389"/>
                  </a:lnTo>
                  <a:lnTo>
                    <a:pt x="538" y="1332"/>
                  </a:lnTo>
                  <a:lnTo>
                    <a:pt x="510" y="1219"/>
                  </a:lnTo>
                  <a:lnTo>
                    <a:pt x="425" y="1134"/>
                  </a:lnTo>
                  <a:lnTo>
                    <a:pt x="170" y="1077"/>
                  </a:lnTo>
                  <a:lnTo>
                    <a:pt x="0" y="102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6" name="Freeform 948"/>
            <p:cNvSpPr>
              <a:spLocks/>
            </p:cNvSpPr>
            <p:nvPr/>
          </p:nvSpPr>
          <p:spPr bwMode="auto">
            <a:xfrm>
              <a:off x="6102" y="1890"/>
              <a:ext cx="481" cy="595"/>
            </a:xfrm>
            <a:custGeom>
              <a:avLst/>
              <a:gdLst>
                <a:gd name="T0" fmla="*/ 283 w 481"/>
                <a:gd name="T1" fmla="*/ 0 h 595"/>
                <a:gd name="T2" fmla="*/ 340 w 481"/>
                <a:gd name="T3" fmla="*/ 57 h 595"/>
                <a:gd name="T4" fmla="*/ 396 w 481"/>
                <a:gd name="T5" fmla="*/ 57 h 595"/>
                <a:gd name="T6" fmla="*/ 481 w 481"/>
                <a:gd name="T7" fmla="*/ 113 h 595"/>
                <a:gd name="T8" fmla="*/ 368 w 481"/>
                <a:gd name="T9" fmla="*/ 142 h 595"/>
                <a:gd name="T10" fmla="*/ 368 w 481"/>
                <a:gd name="T11" fmla="*/ 227 h 595"/>
                <a:gd name="T12" fmla="*/ 311 w 481"/>
                <a:gd name="T13" fmla="*/ 227 h 595"/>
                <a:gd name="T14" fmla="*/ 283 w 481"/>
                <a:gd name="T15" fmla="*/ 425 h 595"/>
                <a:gd name="T16" fmla="*/ 226 w 481"/>
                <a:gd name="T17" fmla="*/ 454 h 595"/>
                <a:gd name="T18" fmla="*/ 226 w 481"/>
                <a:gd name="T19" fmla="*/ 539 h 595"/>
                <a:gd name="T20" fmla="*/ 141 w 481"/>
                <a:gd name="T21" fmla="*/ 595 h 595"/>
                <a:gd name="T22" fmla="*/ 0 w 481"/>
                <a:gd name="T23" fmla="*/ 539 h 595"/>
                <a:gd name="T24" fmla="*/ 28 w 481"/>
                <a:gd name="T25" fmla="*/ 454 h 595"/>
                <a:gd name="T26" fmla="*/ 85 w 481"/>
                <a:gd name="T27" fmla="*/ 397 h 595"/>
                <a:gd name="T28" fmla="*/ 141 w 481"/>
                <a:gd name="T29" fmla="*/ 198 h 595"/>
                <a:gd name="T30" fmla="*/ 198 w 481"/>
                <a:gd name="T31" fmla="*/ 170 h 595"/>
                <a:gd name="T32" fmla="*/ 283 w 481"/>
                <a:gd name="T33" fmla="*/ 0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81" h="595">
                  <a:moveTo>
                    <a:pt x="283" y="0"/>
                  </a:moveTo>
                  <a:lnTo>
                    <a:pt x="340" y="57"/>
                  </a:lnTo>
                  <a:lnTo>
                    <a:pt x="396" y="57"/>
                  </a:lnTo>
                  <a:lnTo>
                    <a:pt x="481" y="113"/>
                  </a:lnTo>
                  <a:lnTo>
                    <a:pt x="368" y="142"/>
                  </a:lnTo>
                  <a:lnTo>
                    <a:pt x="368" y="227"/>
                  </a:lnTo>
                  <a:lnTo>
                    <a:pt x="311" y="227"/>
                  </a:lnTo>
                  <a:lnTo>
                    <a:pt x="283" y="425"/>
                  </a:lnTo>
                  <a:lnTo>
                    <a:pt x="226" y="454"/>
                  </a:lnTo>
                  <a:lnTo>
                    <a:pt x="226" y="539"/>
                  </a:lnTo>
                  <a:lnTo>
                    <a:pt x="141" y="595"/>
                  </a:lnTo>
                  <a:lnTo>
                    <a:pt x="0" y="539"/>
                  </a:lnTo>
                  <a:lnTo>
                    <a:pt x="28" y="454"/>
                  </a:lnTo>
                  <a:lnTo>
                    <a:pt x="85" y="397"/>
                  </a:lnTo>
                  <a:lnTo>
                    <a:pt x="141" y="198"/>
                  </a:lnTo>
                  <a:lnTo>
                    <a:pt x="198" y="170"/>
                  </a:lnTo>
                  <a:lnTo>
                    <a:pt x="28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7" name="Freeform 949"/>
            <p:cNvSpPr>
              <a:spLocks/>
            </p:cNvSpPr>
            <p:nvPr/>
          </p:nvSpPr>
          <p:spPr bwMode="auto">
            <a:xfrm>
              <a:off x="6243" y="2315"/>
              <a:ext cx="199" cy="199"/>
            </a:xfrm>
            <a:custGeom>
              <a:avLst/>
              <a:gdLst>
                <a:gd name="T0" fmla="*/ 0 w 199"/>
                <a:gd name="T1" fmla="*/ 170 h 199"/>
                <a:gd name="T2" fmla="*/ 85 w 199"/>
                <a:gd name="T3" fmla="*/ 114 h 199"/>
                <a:gd name="T4" fmla="*/ 85 w 199"/>
                <a:gd name="T5" fmla="*/ 29 h 199"/>
                <a:gd name="T6" fmla="*/ 142 w 199"/>
                <a:gd name="T7" fmla="*/ 0 h 199"/>
                <a:gd name="T8" fmla="*/ 142 w 199"/>
                <a:gd name="T9" fmla="*/ 85 h 199"/>
                <a:gd name="T10" fmla="*/ 199 w 199"/>
                <a:gd name="T11" fmla="*/ 114 h 199"/>
                <a:gd name="T12" fmla="*/ 85 w 199"/>
                <a:gd name="T13" fmla="*/ 199 h 199"/>
                <a:gd name="T14" fmla="*/ 0 w 199"/>
                <a:gd name="T15" fmla="*/ 17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9" h="199">
                  <a:moveTo>
                    <a:pt x="0" y="170"/>
                  </a:moveTo>
                  <a:lnTo>
                    <a:pt x="85" y="114"/>
                  </a:lnTo>
                  <a:lnTo>
                    <a:pt x="85" y="29"/>
                  </a:lnTo>
                  <a:lnTo>
                    <a:pt x="142" y="0"/>
                  </a:lnTo>
                  <a:lnTo>
                    <a:pt x="142" y="85"/>
                  </a:lnTo>
                  <a:lnTo>
                    <a:pt x="199" y="114"/>
                  </a:lnTo>
                  <a:lnTo>
                    <a:pt x="85" y="199"/>
                  </a:lnTo>
                  <a:lnTo>
                    <a:pt x="0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8" name="Freeform 950"/>
            <p:cNvSpPr>
              <a:spLocks/>
            </p:cNvSpPr>
            <p:nvPr/>
          </p:nvSpPr>
          <p:spPr bwMode="auto">
            <a:xfrm>
              <a:off x="6328" y="2372"/>
              <a:ext cx="397" cy="340"/>
            </a:xfrm>
            <a:custGeom>
              <a:avLst/>
              <a:gdLst>
                <a:gd name="T0" fmla="*/ 397 w 397"/>
                <a:gd name="T1" fmla="*/ 28 h 340"/>
                <a:gd name="T2" fmla="*/ 284 w 397"/>
                <a:gd name="T3" fmla="*/ 0 h 340"/>
                <a:gd name="T4" fmla="*/ 199 w 397"/>
                <a:gd name="T5" fmla="*/ 85 h 340"/>
                <a:gd name="T6" fmla="*/ 114 w 397"/>
                <a:gd name="T7" fmla="*/ 57 h 340"/>
                <a:gd name="T8" fmla="*/ 0 w 397"/>
                <a:gd name="T9" fmla="*/ 142 h 340"/>
                <a:gd name="T10" fmla="*/ 85 w 397"/>
                <a:gd name="T11" fmla="*/ 170 h 340"/>
                <a:gd name="T12" fmla="*/ 85 w 397"/>
                <a:gd name="T13" fmla="*/ 340 h 340"/>
                <a:gd name="T14" fmla="*/ 227 w 397"/>
                <a:gd name="T15" fmla="*/ 283 h 340"/>
                <a:gd name="T16" fmla="*/ 227 w 397"/>
                <a:gd name="T17" fmla="*/ 227 h 340"/>
                <a:gd name="T18" fmla="*/ 312 w 397"/>
                <a:gd name="T19" fmla="*/ 170 h 340"/>
                <a:gd name="T20" fmla="*/ 312 w 397"/>
                <a:gd name="T21" fmla="*/ 142 h 340"/>
                <a:gd name="T22" fmla="*/ 341 w 397"/>
                <a:gd name="T23" fmla="*/ 85 h 340"/>
                <a:gd name="T24" fmla="*/ 341 w 397"/>
                <a:gd name="T25" fmla="*/ 57 h 340"/>
                <a:gd name="T26" fmla="*/ 397 w 397"/>
                <a:gd name="T27" fmla="*/ 28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7" h="340">
                  <a:moveTo>
                    <a:pt x="397" y="28"/>
                  </a:moveTo>
                  <a:lnTo>
                    <a:pt x="284" y="0"/>
                  </a:lnTo>
                  <a:lnTo>
                    <a:pt x="199" y="85"/>
                  </a:lnTo>
                  <a:lnTo>
                    <a:pt x="114" y="57"/>
                  </a:lnTo>
                  <a:lnTo>
                    <a:pt x="0" y="142"/>
                  </a:lnTo>
                  <a:lnTo>
                    <a:pt x="85" y="170"/>
                  </a:lnTo>
                  <a:lnTo>
                    <a:pt x="85" y="340"/>
                  </a:lnTo>
                  <a:lnTo>
                    <a:pt x="227" y="283"/>
                  </a:lnTo>
                  <a:lnTo>
                    <a:pt x="227" y="227"/>
                  </a:lnTo>
                  <a:lnTo>
                    <a:pt x="312" y="170"/>
                  </a:lnTo>
                  <a:lnTo>
                    <a:pt x="312" y="142"/>
                  </a:lnTo>
                  <a:lnTo>
                    <a:pt x="341" y="85"/>
                  </a:lnTo>
                  <a:lnTo>
                    <a:pt x="341" y="57"/>
                  </a:lnTo>
                  <a:lnTo>
                    <a:pt x="397" y="2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9" name="Freeform 951"/>
            <p:cNvSpPr>
              <a:spLocks/>
            </p:cNvSpPr>
            <p:nvPr/>
          </p:nvSpPr>
          <p:spPr bwMode="auto">
            <a:xfrm>
              <a:off x="6385" y="1578"/>
              <a:ext cx="765" cy="879"/>
            </a:xfrm>
            <a:custGeom>
              <a:avLst/>
              <a:gdLst>
                <a:gd name="T0" fmla="*/ 539 w 765"/>
                <a:gd name="T1" fmla="*/ 0 h 879"/>
                <a:gd name="T2" fmla="*/ 482 w 765"/>
                <a:gd name="T3" fmla="*/ 114 h 879"/>
                <a:gd name="T4" fmla="*/ 340 w 765"/>
                <a:gd name="T5" fmla="*/ 57 h 879"/>
                <a:gd name="T6" fmla="*/ 284 w 765"/>
                <a:gd name="T7" fmla="*/ 85 h 879"/>
                <a:gd name="T8" fmla="*/ 284 w 765"/>
                <a:gd name="T9" fmla="*/ 199 h 879"/>
                <a:gd name="T10" fmla="*/ 227 w 765"/>
                <a:gd name="T11" fmla="*/ 255 h 879"/>
                <a:gd name="T12" fmla="*/ 255 w 765"/>
                <a:gd name="T13" fmla="*/ 312 h 879"/>
                <a:gd name="T14" fmla="*/ 198 w 765"/>
                <a:gd name="T15" fmla="*/ 425 h 879"/>
                <a:gd name="T16" fmla="*/ 85 w 765"/>
                <a:gd name="T17" fmla="*/ 454 h 879"/>
                <a:gd name="T18" fmla="*/ 85 w 765"/>
                <a:gd name="T19" fmla="*/ 539 h 879"/>
                <a:gd name="T20" fmla="*/ 28 w 765"/>
                <a:gd name="T21" fmla="*/ 539 h 879"/>
                <a:gd name="T22" fmla="*/ 0 w 765"/>
                <a:gd name="T23" fmla="*/ 737 h 879"/>
                <a:gd name="T24" fmla="*/ 0 w 765"/>
                <a:gd name="T25" fmla="*/ 822 h 879"/>
                <a:gd name="T26" fmla="*/ 57 w 765"/>
                <a:gd name="T27" fmla="*/ 851 h 879"/>
                <a:gd name="T28" fmla="*/ 142 w 765"/>
                <a:gd name="T29" fmla="*/ 879 h 879"/>
                <a:gd name="T30" fmla="*/ 227 w 765"/>
                <a:gd name="T31" fmla="*/ 794 h 879"/>
                <a:gd name="T32" fmla="*/ 340 w 765"/>
                <a:gd name="T33" fmla="*/ 822 h 879"/>
                <a:gd name="T34" fmla="*/ 340 w 765"/>
                <a:gd name="T35" fmla="*/ 766 h 879"/>
                <a:gd name="T36" fmla="*/ 425 w 765"/>
                <a:gd name="T37" fmla="*/ 652 h 879"/>
                <a:gd name="T38" fmla="*/ 482 w 765"/>
                <a:gd name="T39" fmla="*/ 709 h 879"/>
                <a:gd name="T40" fmla="*/ 567 w 765"/>
                <a:gd name="T41" fmla="*/ 652 h 879"/>
                <a:gd name="T42" fmla="*/ 680 w 765"/>
                <a:gd name="T43" fmla="*/ 624 h 879"/>
                <a:gd name="T44" fmla="*/ 680 w 765"/>
                <a:gd name="T45" fmla="*/ 539 h 879"/>
                <a:gd name="T46" fmla="*/ 737 w 765"/>
                <a:gd name="T47" fmla="*/ 567 h 879"/>
                <a:gd name="T48" fmla="*/ 765 w 765"/>
                <a:gd name="T49" fmla="*/ 482 h 879"/>
                <a:gd name="T50" fmla="*/ 709 w 765"/>
                <a:gd name="T51" fmla="*/ 425 h 879"/>
                <a:gd name="T52" fmla="*/ 680 w 765"/>
                <a:gd name="T53" fmla="*/ 369 h 879"/>
                <a:gd name="T54" fmla="*/ 709 w 765"/>
                <a:gd name="T55" fmla="*/ 255 h 879"/>
                <a:gd name="T56" fmla="*/ 680 w 765"/>
                <a:gd name="T57" fmla="*/ 255 h 879"/>
                <a:gd name="T58" fmla="*/ 709 w 765"/>
                <a:gd name="T59" fmla="*/ 199 h 879"/>
                <a:gd name="T60" fmla="*/ 680 w 765"/>
                <a:gd name="T61" fmla="*/ 170 h 879"/>
                <a:gd name="T62" fmla="*/ 652 w 765"/>
                <a:gd name="T63" fmla="*/ 114 h 879"/>
                <a:gd name="T64" fmla="*/ 595 w 765"/>
                <a:gd name="T65" fmla="*/ 85 h 879"/>
                <a:gd name="T66" fmla="*/ 624 w 765"/>
                <a:gd name="T67" fmla="*/ 29 h 879"/>
                <a:gd name="T68" fmla="*/ 539 w 765"/>
                <a:gd name="T69" fmla="*/ 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65" h="879">
                  <a:moveTo>
                    <a:pt x="539" y="0"/>
                  </a:moveTo>
                  <a:lnTo>
                    <a:pt x="482" y="114"/>
                  </a:lnTo>
                  <a:lnTo>
                    <a:pt x="340" y="57"/>
                  </a:lnTo>
                  <a:lnTo>
                    <a:pt x="284" y="85"/>
                  </a:lnTo>
                  <a:lnTo>
                    <a:pt x="284" y="199"/>
                  </a:lnTo>
                  <a:lnTo>
                    <a:pt x="227" y="255"/>
                  </a:lnTo>
                  <a:lnTo>
                    <a:pt x="255" y="312"/>
                  </a:lnTo>
                  <a:lnTo>
                    <a:pt x="198" y="425"/>
                  </a:lnTo>
                  <a:lnTo>
                    <a:pt x="85" y="454"/>
                  </a:lnTo>
                  <a:lnTo>
                    <a:pt x="85" y="539"/>
                  </a:lnTo>
                  <a:lnTo>
                    <a:pt x="28" y="539"/>
                  </a:lnTo>
                  <a:lnTo>
                    <a:pt x="0" y="737"/>
                  </a:lnTo>
                  <a:lnTo>
                    <a:pt x="0" y="822"/>
                  </a:lnTo>
                  <a:lnTo>
                    <a:pt x="57" y="851"/>
                  </a:lnTo>
                  <a:lnTo>
                    <a:pt x="142" y="879"/>
                  </a:lnTo>
                  <a:lnTo>
                    <a:pt x="227" y="794"/>
                  </a:lnTo>
                  <a:lnTo>
                    <a:pt x="340" y="822"/>
                  </a:lnTo>
                  <a:lnTo>
                    <a:pt x="340" y="766"/>
                  </a:lnTo>
                  <a:lnTo>
                    <a:pt x="425" y="652"/>
                  </a:lnTo>
                  <a:lnTo>
                    <a:pt x="482" y="709"/>
                  </a:lnTo>
                  <a:lnTo>
                    <a:pt x="567" y="652"/>
                  </a:lnTo>
                  <a:lnTo>
                    <a:pt x="680" y="624"/>
                  </a:lnTo>
                  <a:lnTo>
                    <a:pt x="680" y="539"/>
                  </a:lnTo>
                  <a:lnTo>
                    <a:pt x="737" y="567"/>
                  </a:lnTo>
                  <a:lnTo>
                    <a:pt x="765" y="482"/>
                  </a:lnTo>
                  <a:lnTo>
                    <a:pt x="709" y="425"/>
                  </a:lnTo>
                  <a:lnTo>
                    <a:pt x="680" y="369"/>
                  </a:lnTo>
                  <a:lnTo>
                    <a:pt x="709" y="255"/>
                  </a:lnTo>
                  <a:lnTo>
                    <a:pt x="680" y="255"/>
                  </a:lnTo>
                  <a:lnTo>
                    <a:pt x="709" y="199"/>
                  </a:lnTo>
                  <a:lnTo>
                    <a:pt x="680" y="170"/>
                  </a:lnTo>
                  <a:lnTo>
                    <a:pt x="652" y="114"/>
                  </a:lnTo>
                  <a:lnTo>
                    <a:pt x="595" y="85"/>
                  </a:lnTo>
                  <a:lnTo>
                    <a:pt x="624" y="29"/>
                  </a:lnTo>
                  <a:lnTo>
                    <a:pt x="539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0" name="Freeform 952"/>
            <p:cNvSpPr>
              <a:spLocks/>
            </p:cNvSpPr>
            <p:nvPr/>
          </p:nvSpPr>
          <p:spPr bwMode="auto">
            <a:xfrm>
              <a:off x="6328" y="1181"/>
              <a:ext cx="709" cy="822"/>
            </a:xfrm>
            <a:custGeom>
              <a:avLst/>
              <a:gdLst>
                <a:gd name="T0" fmla="*/ 596 w 709"/>
                <a:gd name="T1" fmla="*/ 397 h 822"/>
                <a:gd name="T2" fmla="*/ 539 w 709"/>
                <a:gd name="T3" fmla="*/ 511 h 822"/>
                <a:gd name="T4" fmla="*/ 397 w 709"/>
                <a:gd name="T5" fmla="*/ 454 h 822"/>
                <a:gd name="T6" fmla="*/ 341 w 709"/>
                <a:gd name="T7" fmla="*/ 482 h 822"/>
                <a:gd name="T8" fmla="*/ 341 w 709"/>
                <a:gd name="T9" fmla="*/ 596 h 822"/>
                <a:gd name="T10" fmla="*/ 284 w 709"/>
                <a:gd name="T11" fmla="*/ 652 h 822"/>
                <a:gd name="T12" fmla="*/ 312 w 709"/>
                <a:gd name="T13" fmla="*/ 709 h 822"/>
                <a:gd name="T14" fmla="*/ 255 w 709"/>
                <a:gd name="T15" fmla="*/ 822 h 822"/>
                <a:gd name="T16" fmla="*/ 170 w 709"/>
                <a:gd name="T17" fmla="*/ 766 h 822"/>
                <a:gd name="T18" fmla="*/ 114 w 709"/>
                <a:gd name="T19" fmla="*/ 766 h 822"/>
                <a:gd name="T20" fmla="*/ 57 w 709"/>
                <a:gd name="T21" fmla="*/ 709 h 822"/>
                <a:gd name="T22" fmla="*/ 85 w 709"/>
                <a:gd name="T23" fmla="*/ 681 h 822"/>
                <a:gd name="T24" fmla="*/ 57 w 709"/>
                <a:gd name="T25" fmla="*/ 624 h 822"/>
                <a:gd name="T26" fmla="*/ 0 w 709"/>
                <a:gd name="T27" fmla="*/ 624 h 822"/>
                <a:gd name="T28" fmla="*/ 0 w 709"/>
                <a:gd name="T29" fmla="*/ 511 h 822"/>
                <a:gd name="T30" fmla="*/ 57 w 709"/>
                <a:gd name="T31" fmla="*/ 539 h 822"/>
                <a:gd name="T32" fmla="*/ 57 w 709"/>
                <a:gd name="T33" fmla="*/ 454 h 822"/>
                <a:gd name="T34" fmla="*/ 0 w 709"/>
                <a:gd name="T35" fmla="*/ 397 h 822"/>
                <a:gd name="T36" fmla="*/ 85 w 709"/>
                <a:gd name="T37" fmla="*/ 284 h 822"/>
                <a:gd name="T38" fmla="*/ 199 w 709"/>
                <a:gd name="T39" fmla="*/ 227 h 822"/>
                <a:gd name="T40" fmla="*/ 170 w 709"/>
                <a:gd name="T41" fmla="*/ 199 h 822"/>
                <a:gd name="T42" fmla="*/ 255 w 709"/>
                <a:gd name="T43" fmla="*/ 142 h 822"/>
                <a:gd name="T44" fmla="*/ 227 w 709"/>
                <a:gd name="T45" fmla="*/ 114 h 822"/>
                <a:gd name="T46" fmla="*/ 142 w 709"/>
                <a:gd name="T47" fmla="*/ 85 h 822"/>
                <a:gd name="T48" fmla="*/ 199 w 709"/>
                <a:gd name="T49" fmla="*/ 29 h 822"/>
                <a:gd name="T50" fmla="*/ 482 w 709"/>
                <a:gd name="T51" fmla="*/ 0 h 822"/>
                <a:gd name="T52" fmla="*/ 539 w 709"/>
                <a:gd name="T53" fmla="*/ 57 h 822"/>
                <a:gd name="T54" fmla="*/ 652 w 709"/>
                <a:gd name="T55" fmla="*/ 29 h 822"/>
                <a:gd name="T56" fmla="*/ 681 w 709"/>
                <a:gd name="T57" fmla="*/ 85 h 822"/>
                <a:gd name="T58" fmla="*/ 652 w 709"/>
                <a:gd name="T59" fmla="*/ 142 h 822"/>
                <a:gd name="T60" fmla="*/ 709 w 709"/>
                <a:gd name="T61" fmla="*/ 227 h 822"/>
                <a:gd name="T62" fmla="*/ 567 w 709"/>
                <a:gd name="T63" fmla="*/ 340 h 822"/>
                <a:gd name="T64" fmla="*/ 596 w 709"/>
                <a:gd name="T65" fmla="*/ 397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09" h="822">
                  <a:moveTo>
                    <a:pt x="596" y="397"/>
                  </a:moveTo>
                  <a:lnTo>
                    <a:pt x="539" y="511"/>
                  </a:lnTo>
                  <a:lnTo>
                    <a:pt x="397" y="454"/>
                  </a:lnTo>
                  <a:lnTo>
                    <a:pt x="341" y="482"/>
                  </a:lnTo>
                  <a:lnTo>
                    <a:pt x="341" y="596"/>
                  </a:lnTo>
                  <a:lnTo>
                    <a:pt x="284" y="652"/>
                  </a:lnTo>
                  <a:lnTo>
                    <a:pt x="312" y="709"/>
                  </a:lnTo>
                  <a:lnTo>
                    <a:pt x="255" y="822"/>
                  </a:lnTo>
                  <a:lnTo>
                    <a:pt x="170" y="766"/>
                  </a:lnTo>
                  <a:lnTo>
                    <a:pt x="114" y="766"/>
                  </a:lnTo>
                  <a:lnTo>
                    <a:pt x="57" y="709"/>
                  </a:lnTo>
                  <a:lnTo>
                    <a:pt x="85" y="681"/>
                  </a:lnTo>
                  <a:lnTo>
                    <a:pt x="57" y="624"/>
                  </a:lnTo>
                  <a:lnTo>
                    <a:pt x="0" y="624"/>
                  </a:lnTo>
                  <a:lnTo>
                    <a:pt x="0" y="511"/>
                  </a:lnTo>
                  <a:lnTo>
                    <a:pt x="57" y="539"/>
                  </a:lnTo>
                  <a:lnTo>
                    <a:pt x="57" y="454"/>
                  </a:lnTo>
                  <a:lnTo>
                    <a:pt x="0" y="397"/>
                  </a:lnTo>
                  <a:lnTo>
                    <a:pt x="85" y="284"/>
                  </a:lnTo>
                  <a:lnTo>
                    <a:pt x="199" y="227"/>
                  </a:lnTo>
                  <a:lnTo>
                    <a:pt x="170" y="199"/>
                  </a:lnTo>
                  <a:lnTo>
                    <a:pt x="255" y="142"/>
                  </a:lnTo>
                  <a:lnTo>
                    <a:pt x="227" y="114"/>
                  </a:lnTo>
                  <a:lnTo>
                    <a:pt x="142" y="85"/>
                  </a:lnTo>
                  <a:lnTo>
                    <a:pt x="199" y="29"/>
                  </a:lnTo>
                  <a:lnTo>
                    <a:pt x="482" y="0"/>
                  </a:lnTo>
                  <a:lnTo>
                    <a:pt x="539" y="57"/>
                  </a:lnTo>
                  <a:lnTo>
                    <a:pt x="652" y="29"/>
                  </a:lnTo>
                  <a:lnTo>
                    <a:pt x="681" y="85"/>
                  </a:lnTo>
                  <a:lnTo>
                    <a:pt x="652" y="142"/>
                  </a:lnTo>
                  <a:lnTo>
                    <a:pt x="709" y="227"/>
                  </a:lnTo>
                  <a:lnTo>
                    <a:pt x="567" y="340"/>
                  </a:lnTo>
                  <a:lnTo>
                    <a:pt x="596" y="39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1" name="Freeform 953"/>
            <p:cNvSpPr>
              <a:spLocks/>
            </p:cNvSpPr>
            <p:nvPr/>
          </p:nvSpPr>
          <p:spPr bwMode="auto">
            <a:xfrm>
              <a:off x="347" y="5746"/>
              <a:ext cx="198" cy="226"/>
            </a:xfrm>
            <a:custGeom>
              <a:avLst/>
              <a:gdLst>
                <a:gd name="T0" fmla="*/ 28 w 198"/>
                <a:gd name="T1" fmla="*/ 0 h 226"/>
                <a:gd name="T2" fmla="*/ 56 w 198"/>
                <a:gd name="T3" fmla="*/ 56 h 226"/>
                <a:gd name="T4" fmla="*/ 0 w 198"/>
                <a:gd name="T5" fmla="*/ 113 h 226"/>
                <a:gd name="T6" fmla="*/ 56 w 198"/>
                <a:gd name="T7" fmla="*/ 170 h 226"/>
                <a:gd name="T8" fmla="*/ 28 w 198"/>
                <a:gd name="T9" fmla="*/ 226 h 226"/>
                <a:gd name="T10" fmla="*/ 170 w 198"/>
                <a:gd name="T11" fmla="*/ 226 h 226"/>
                <a:gd name="T12" fmla="*/ 141 w 198"/>
                <a:gd name="T13" fmla="*/ 141 h 226"/>
                <a:gd name="T14" fmla="*/ 198 w 198"/>
                <a:gd name="T15" fmla="*/ 85 h 226"/>
                <a:gd name="T16" fmla="*/ 28 w 198"/>
                <a:gd name="T17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8" h="226">
                  <a:moveTo>
                    <a:pt x="28" y="0"/>
                  </a:moveTo>
                  <a:lnTo>
                    <a:pt x="56" y="56"/>
                  </a:lnTo>
                  <a:lnTo>
                    <a:pt x="0" y="113"/>
                  </a:lnTo>
                  <a:lnTo>
                    <a:pt x="56" y="170"/>
                  </a:lnTo>
                  <a:lnTo>
                    <a:pt x="28" y="226"/>
                  </a:lnTo>
                  <a:lnTo>
                    <a:pt x="170" y="226"/>
                  </a:lnTo>
                  <a:lnTo>
                    <a:pt x="141" y="141"/>
                  </a:lnTo>
                  <a:lnTo>
                    <a:pt x="198" y="85"/>
                  </a:lnTo>
                  <a:lnTo>
                    <a:pt x="28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2" name="Freeform 954"/>
            <p:cNvSpPr>
              <a:spLocks/>
            </p:cNvSpPr>
            <p:nvPr/>
          </p:nvSpPr>
          <p:spPr bwMode="auto">
            <a:xfrm>
              <a:off x="828" y="4045"/>
              <a:ext cx="738" cy="1332"/>
            </a:xfrm>
            <a:custGeom>
              <a:avLst/>
              <a:gdLst>
                <a:gd name="T0" fmla="*/ 709 w 738"/>
                <a:gd name="T1" fmla="*/ 793 h 1332"/>
                <a:gd name="T2" fmla="*/ 681 w 738"/>
                <a:gd name="T3" fmla="*/ 878 h 1332"/>
                <a:gd name="T4" fmla="*/ 624 w 738"/>
                <a:gd name="T5" fmla="*/ 907 h 1332"/>
                <a:gd name="T6" fmla="*/ 596 w 738"/>
                <a:gd name="T7" fmla="*/ 935 h 1332"/>
                <a:gd name="T8" fmla="*/ 624 w 738"/>
                <a:gd name="T9" fmla="*/ 992 h 1332"/>
                <a:gd name="T10" fmla="*/ 596 w 738"/>
                <a:gd name="T11" fmla="*/ 992 h 1332"/>
                <a:gd name="T12" fmla="*/ 511 w 738"/>
                <a:gd name="T13" fmla="*/ 935 h 1332"/>
                <a:gd name="T14" fmla="*/ 454 w 738"/>
                <a:gd name="T15" fmla="*/ 1020 h 1332"/>
                <a:gd name="T16" fmla="*/ 539 w 738"/>
                <a:gd name="T17" fmla="*/ 1105 h 1332"/>
                <a:gd name="T18" fmla="*/ 511 w 738"/>
                <a:gd name="T19" fmla="*/ 1219 h 1332"/>
                <a:gd name="T20" fmla="*/ 539 w 738"/>
                <a:gd name="T21" fmla="*/ 1275 h 1332"/>
                <a:gd name="T22" fmla="*/ 454 w 738"/>
                <a:gd name="T23" fmla="*/ 1332 h 1332"/>
                <a:gd name="T24" fmla="*/ 369 w 738"/>
                <a:gd name="T25" fmla="*/ 1304 h 1332"/>
                <a:gd name="T26" fmla="*/ 369 w 738"/>
                <a:gd name="T27" fmla="*/ 1219 h 1332"/>
                <a:gd name="T28" fmla="*/ 312 w 738"/>
                <a:gd name="T29" fmla="*/ 1162 h 1332"/>
                <a:gd name="T30" fmla="*/ 227 w 738"/>
                <a:gd name="T31" fmla="*/ 1162 h 1332"/>
                <a:gd name="T32" fmla="*/ 199 w 738"/>
                <a:gd name="T33" fmla="*/ 1134 h 1332"/>
                <a:gd name="T34" fmla="*/ 199 w 738"/>
                <a:gd name="T35" fmla="*/ 1049 h 1332"/>
                <a:gd name="T36" fmla="*/ 199 w 738"/>
                <a:gd name="T37" fmla="*/ 992 h 1332"/>
                <a:gd name="T38" fmla="*/ 256 w 738"/>
                <a:gd name="T39" fmla="*/ 963 h 1332"/>
                <a:gd name="T40" fmla="*/ 256 w 738"/>
                <a:gd name="T41" fmla="*/ 907 h 1332"/>
                <a:gd name="T42" fmla="*/ 142 w 738"/>
                <a:gd name="T43" fmla="*/ 935 h 1332"/>
                <a:gd name="T44" fmla="*/ 142 w 738"/>
                <a:gd name="T45" fmla="*/ 878 h 1332"/>
                <a:gd name="T46" fmla="*/ 29 w 738"/>
                <a:gd name="T47" fmla="*/ 907 h 1332"/>
                <a:gd name="T48" fmla="*/ 0 w 738"/>
                <a:gd name="T49" fmla="*/ 793 h 1332"/>
                <a:gd name="T50" fmla="*/ 114 w 738"/>
                <a:gd name="T51" fmla="*/ 765 h 1332"/>
                <a:gd name="T52" fmla="*/ 114 w 738"/>
                <a:gd name="T53" fmla="*/ 680 h 1332"/>
                <a:gd name="T54" fmla="*/ 142 w 738"/>
                <a:gd name="T55" fmla="*/ 623 h 1332"/>
                <a:gd name="T56" fmla="*/ 114 w 738"/>
                <a:gd name="T57" fmla="*/ 567 h 1332"/>
                <a:gd name="T58" fmla="*/ 142 w 738"/>
                <a:gd name="T59" fmla="*/ 510 h 1332"/>
                <a:gd name="T60" fmla="*/ 86 w 738"/>
                <a:gd name="T61" fmla="*/ 425 h 1332"/>
                <a:gd name="T62" fmla="*/ 114 w 738"/>
                <a:gd name="T63" fmla="*/ 311 h 1332"/>
                <a:gd name="T64" fmla="*/ 29 w 738"/>
                <a:gd name="T65" fmla="*/ 226 h 1332"/>
                <a:gd name="T66" fmla="*/ 57 w 738"/>
                <a:gd name="T67" fmla="*/ 170 h 1332"/>
                <a:gd name="T68" fmla="*/ 57 w 738"/>
                <a:gd name="T69" fmla="*/ 0 h 1332"/>
                <a:gd name="T70" fmla="*/ 171 w 738"/>
                <a:gd name="T71" fmla="*/ 85 h 1332"/>
                <a:gd name="T72" fmla="*/ 256 w 738"/>
                <a:gd name="T73" fmla="*/ 85 h 1332"/>
                <a:gd name="T74" fmla="*/ 284 w 738"/>
                <a:gd name="T75" fmla="*/ 170 h 1332"/>
                <a:gd name="T76" fmla="*/ 369 w 738"/>
                <a:gd name="T77" fmla="*/ 170 h 1332"/>
                <a:gd name="T78" fmla="*/ 397 w 738"/>
                <a:gd name="T79" fmla="*/ 198 h 1332"/>
                <a:gd name="T80" fmla="*/ 369 w 738"/>
                <a:gd name="T81" fmla="*/ 255 h 1332"/>
                <a:gd name="T82" fmla="*/ 426 w 738"/>
                <a:gd name="T83" fmla="*/ 311 h 1332"/>
                <a:gd name="T84" fmla="*/ 511 w 738"/>
                <a:gd name="T85" fmla="*/ 311 h 1332"/>
                <a:gd name="T86" fmla="*/ 539 w 738"/>
                <a:gd name="T87" fmla="*/ 340 h 1332"/>
                <a:gd name="T88" fmla="*/ 596 w 738"/>
                <a:gd name="T89" fmla="*/ 311 h 1332"/>
                <a:gd name="T90" fmla="*/ 624 w 738"/>
                <a:gd name="T91" fmla="*/ 368 h 1332"/>
                <a:gd name="T92" fmla="*/ 738 w 738"/>
                <a:gd name="T93" fmla="*/ 425 h 1332"/>
                <a:gd name="T94" fmla="*/ 653 w 738"/>
                <a:gd name="T95" fmla="*/ 510 h 1332"/>
                <a:gd name="T96" fmla="*/ 681 w 738"/>
                <a:gd name="T97" fmla="*/ 538 h 1332"/>
                <a:gd name="T98" fmla="*/ 681 w 738"/>
                <a:gd name="T99" fmla="*/ 708 h 1332"/>
                <a:gd name="T100" fmla="*/ 709 w 738"/>
                <a:gd name="T101" fmla="*/ 793 h 1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38" h="1332">
                  <a:moveTo>
                    <a:pt x="709" y="793"/>
                  </a:moveTo>
                  <a:lnTo>
                    <a:pt x="681" y="878"/>
                  </a:lnTo>
                  <a:lnTo>
                    <a:pt x="624" y="907"/>
                  </a:lnTo>
                  <a:lnTo>
                    <a:pt x="596" y="935"/>
                  </a:lnTo>
                  <a:lnTo>
                    <a:pt x="624" y="992"/>
                  </a:lnTo>
                  <a:lnTo>
                    <a:pt x="596" y="992"/>
                  </a:lnTo>
                  <a:lnTo>
                    <a:pt x="511" y="935"/>
                  </a:lnTo>
                  <a:lnTo>
                    <a:pt x="454" y="1020"/>
                  </a:lnTo>
                  <a:lnTo>
                    <a:pt x="539" y="1105"/>
                  </a:lnTo>
                  <a:lnTo>
                    <a:pt x="511" y="1219"/>
                  </a:lnTo>
                  <a:lnTo>
                    <a:pt x="539" y="1275"/>
                  </a:lnTo>
                  <a:lnTo>
                    <a:pt x="454" y="1332"/>
                  </a:lnTo>
                  <a:lnTo>
                    <a:pt x="369" y="1304"/>
                  </a:lnTo>
                  <a:lnTo>
                    <a:pt x="369" y="1219"/>
                  </a:lnTo>
                  <a:lnTo>
                    <a:pt x="312" y="1162"/>
                  </a:lnTo>
                  <a:lnTo>
                    <a:pt x="227" y="1162"/>
                  </a:lnTo>
                  <a:lnTo>
                    <a:pt x="199" y="1134"/>
                  </a:lnTo>
                  <a:lnTo>
                    <a:pt x="199" y="1049"/>
                  </a:lnTo>
                  <a:lnTo>
                    <a:pt x="199" y="992"/>
                  </a:lnTo>
                  <a:lnTo>
                    <a:pt x="256" y="963"/>
                  </a:lnTo>
                  <a:lnTo>
                    <a:pt x="256" y="907"/>
                  </a:lnTo>
                  <a:lnTo>
                    <a:pt x="142" y="935"/>
                  </a:lnTo>
                  <a:lnTo>
                    <a:pt x="142" y="878"/>
                  </a:lnTo>
                  <a:lnTo>
                    <a:pt x="29" y="907"/>
                  </a:lnTo>
                  <a:lnTo>
                    <a:pt x="0" y="793"/>
                  </a:lnTo>
                  <a:lnTo>
                    <a:pt x="114" y="765"/>
                  </a:lnTo>
                  <a:lnTo>
                    <a:pt x="114" y="680"/>
                  </a:lnTo>
                  <a:lnTo>
                    <a:pt x="142" y="623"/>
                  </a:lnTo>
                  <a:lnTo>
                    <a:pt x="114" y="567"/>
                  </a:lnTo>
                  <a:lnTo>
                    <a:pt x="142" y="510"/>
                  </a:lnTo>
                  <a:lnTo>
                    <a:pt x="86" y="425"/>
                  </a:lnTo>
                  <a:lnTo>
                    <a:pt x="114" y="311"/>
                  </a:lnTo>
                  <a:lnTo>
                    <a:pt x="29" y="226"/>
                  </a:lnTo>
                  <a:lnTo>
                    <a:pt x="57" y="170"/>
                  </a:lnTo>
                  <a:lnTo>
                    <a:pt x="57" y="0"/>
                  </a:lnTo>
                  <a:lnTo>
                    <a:pt x="171" y="85"/>
                  </a:lnTo>
                  <a:lnTo>
                    <a:pt x="256" y="85"/>
                  </a:lnTo>
                  <a:lnTo>
                    <a:pt x="284" y="170"/>
                  </a:lnTo>
                  <a:lnTo>
                    <a:pt x="369" y="170"/>
                  </a:lnTo>
                  <a:lnTo>
                    <a:pt x="397" y="198"/>
                  </a:lnTo>
                  <a:lnTo>
                    <a:pt x="369" y="255"/>
                  </a:lnTo>
                  <a:lnTo>
                    <a:pt x="426" y="311"/>
                  </a:lnTo>
                  <a:lnTo>
                    <a:pt x="511" y="311"/>
                  </a:lnTo>
                  <a:lnTo>
                    <a:pt x="539" y="340"/>
                  </a:lnTo>
                  <a:lnTo>
                    <a:pt x="596" y="311"/>
                  </a:lnTo>
                  <a:lnTo>
                    <a:pt x="624" y="368"/>
                  </a:lnTo>
                  <a:lnTo>
                    <a:pt x="738" y="425"/>
                  </a:lnTo>
                  <a:lnTo>
                    <a:pt x="653" y="510"/>
                  </a:lnTo>
                  <a:lnTo>
                    <a:pt x="681" y="538"/>
                  </a:lnTo>
                  <a:lnTo>
                    <a:pt x="681" y="708"/>
                  </a:lnTo>
                  <a:lnTo>
                    <a:pt x="709" y="79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3" name="Freeform 955"/>
            <p:cNvSpPr>
              <a:spLocks/>
            </p:cNvSpPr>
            <p:nvPr/>
          </p:nvSpPr>
          <p:spPr bwMode="auto">
            <a:xfrm>
              <a:off x="1282" y="4810"/>
              <a:ext cx="624" cy="425"/>
            </a:xfrm>
            <a:custGeom>
              <a:avLst/>
              <a:gdLst>
                <a:gd name="T0" fmla="*/ 595 w 624"/>
                <a:gd name="T1" fmla="*/ 57 h 425"/>
                <a:gd name="T2" fmla="*/ 510 w 624"/>
                <a:gd name="T3" fmla="*/ 0 h 425"/>
                <a:gd name="T4" fmla="*/ 454 w 624"/>
                <a:gd name="T5" fmla="*/ 28 h 425"/>
                <a:gd name="T6" fmla="*/ 397 w 624"/>
                <a:gd name="T7" fmla="*/ 0 h 425"/>
                <a:gd name="T8" fmla="*/ 340 w 624"/>
                <a:gd name="T9" fmla="*/ 28 h 425"/>
                <a:gd name="T10" fmla="*/ 255 w 624"/>
                <a:gd name="T11" fmla="*/ 28 h 425"/>
                <a:gd name="T12" fmla="*/ 227 w 624"/>
                <a:gd name="T13" fmla="*/ 113 h 425"/>
                <a:gd name="T14" fmla="*/ 170 w 624"/>
                <a:gd name="T15" fmla="*/ 142 h 425"/>
                <a:gd name="T16" fmla="*/ 142 w 624"/>
                <a:gd name="T17" fmla="*/ 170 h 425"/>
                <a:gd name="T18" fmla="*/ 170 w 624"/>
                <a:gd name="T19" fmla="*/ 227 h 425"/>
                <a:gd name="T20" fmla="*/ 142 w 624"/>
                <a:gd name="T21" fmla="*/ 227 h 425"/>
                <a:gd name="T22" fmla="*/ 57 w 624"/>
                <a:gd name="T23" fmla="*/ 170 h 425"/>
                <a:gd name="T24" fmla="*/ 0 w 624"/>
                <a:gd name="T25" fmla="*/ 255 h 425"/>
                <a:gd name="T26" fmla="*/ 85 w 624"/>
                <a:gd name="T27" fmla="*/ 340 h 425"/>
                <a:gd name="T28" fmla="*/ 142 w 624"/>
                <a:gd name="T29" fmla="*/ 340 h 425"/>
                <a:gd name="T30" fmla="*/ 227 w 624"/>
                <a:gd name="T31" fmla="*/ 397 h 425"/>
                <a:gd name="T32" fmla="*/ 312 w 624"/>
                <a:gd name="T33" fmla="*/ 425 h 425"/>
                <a:gd name="T34" fmla="*/ 340 w 624"/>
                <a:gd name="T35" fmla="*/ 397 h 425"/>
                <a:gd name="T36" fmla="*/ 454 w 624"/>
                <a:gd name="T37" fmla="*/ 397 h 425"/>
                <a:gd name="T38" fmla="*/ 454 w 624"/>
                <a:gd name="T39" fmla="*/ 369 h 425"/>
                <a:gd name="T40" fmla="*/ 539 w 624"/>
                <a:gd name="T41" fmla="*/ 340 h 425"/>
                <a:gd name="T42" fmla="*/ 567 w 624"/>
                <a:gd name="T43" fmla="*/ 312 h 425"/>
                <a:gd name="T44" fmla="*/ 624 w 624"/>
                <a:gd name="T45" fmla="*/ 312 h 425"/>
                <a:gd name="T46" fmla="*/ 624 w 624"/>
                <a:gd name="T47" fmla="*/ 255 h 425"/>
                <a:gd name="T48" fmla="*/ 567 w 624"/>
                <a:gd name="T49" fmla="*/ 227 h 425"/>
                <a:gd name="T50" fmla="*/ 595 w 624"/>
                <a:gd name="T51" fmla="*/ 198 h 425"/>
                <a:gd name="T52" fmla="*/ 567 w 624"/>
                <a:gd name="T53" fmla="*/ 142 h 425"/>
                <a:gd name="T54" fmla="*/ 624 w 624"/>
                <a:gd name="T55" fmla="*/ 113 h 425"/>
                <a:gd name="T56" fmla="*/ 595 w 624"/>
                <a:gd name="T57" fmla="*/ 57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24" h="425">
                  <a:moveTo>
                    <a:pt x="595" y="57"/>
                  </a:moveTo>
                  <a:lnTo>
                    <a:pt x="510" y="0"/>
                  </a:lnTo>
                  <a:lnTo>
                    <a:pt x="454" y="28"/>
                  </a:lnTo>
                  <a:lnTo>
                    <a:pt x="397" y="0"/>
                  </a:lnTo>
                  <a:lnTo>
                    <a:pt x="340" y="28"/>
                  </a:lnTo>
                  <a:lnTo>
                    <a:pt x="255" y="28"/>
                  </a:lnTo>
                  <a:lnTo>
                    <a:pt x="227" y="113"/>
                  </a:lnTo>
                  <a:lnTo>
                    <a:pt x="170" y="142"/>
                  </a:lnTo>
                  <a:lnTo>
                    <a:pt x="142" y="170"/>
                  </a:lnTo>
                  <a:lnTo>
                    <a:pt x="170" y="227"/>
                  </a:lnTo>
                  <a:lnTo>
                    <a:pt x="142" y="227"/>
                  </a:lnTo>
                  <a:lnTo>
                    <a:pt x="57" y="170"/>
                  </a:lnTo>
                  <a:lnTo>
                    <a:pt x="0" y="255"/>
                  </a:lnTo>
                  <a:lnTo>
                    <a:pt x="85" y="340"/>
                  </a:lnTo>
                  <a:lnTo>
                    <a:pt x="142" y="340"/>
                  </a:lnTo>
                  <a:lnTo>
                    <a:pt x="227" y="397"/>
                  </a:lnTo>
                  <a:lnTo>
                    <a:pt x="312" y="425"/>
                  </a:lnTo>
                  <a:lnTo>
                    <a:pt x="340" y="397"/>
                  </a:lnTo>
                  <a:lnTo>
                    <a:pt x="454" y="397"/>
                  </a:lnTo>
                  <a:lnTo>
                    <a:pt x="454" y="369"/>
                  </a:lnTo>
                  <a:lnTo>
                    <a:pt x="539" y="340"/>
                  </a:lnTo>
                  <a:lnTo>
                    <a:pt x="567" y="312"/>
                  </a:lnTo>
                  <a:lnTo>
                    <a:pt x="624" y="312"/>
                  </a:lnTo>
                  <a:lnTo>
                    <a:pt x="624" y="255"/>
                  </a:lnTo>
                  <a:lnTo>
                    <a:pt x="567" y="227"/>
                  </a:lnTo>
                  <a:lnTo>
                    <a:pt x="595" y="198"/>
                  </a:lnTo>
                  <a:lnTo>
                    <a:pt x="567" y="142"/>
                  </a:lnTo>
                  <a:lnTo>
                    <a:pt x="624" y="113"/>
                  </a:lnTo>
                  <a:lnTo>
                    <a:pt x="595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4" name="Freeform 956"/>
            <p:cNvSpPr>
              <a:spLocks/>
            </p:cNvSpPr>
            <p:nvPr/>
          </p:nvSpPr>
          <p:spPr bwMode="auto">
            <a:xfrm>
              <a:off x="715" y="5094"/>
              <a:ext cx="652" cy="680"/>
            </a:xfrm>
            <a:custGeom>
              <a:avLst/>
              <a:gdLst>
                <a:gd name="T0" fmla="*/ 567 w 652"/>
                <a:gd name="T1" fmla="*/ 283 h 680"/>
                <a:gd name="T2" fmla="*/ 482 w 652"/>
                <a:gd name="T3" fmla="*/ 255 h 680"/>
                <a:gd name="T4" fmla="*/ 482 w 652"/>
                <a:gd name="T5" fmla="*/ 170 h 680"/>
                <a:gd name="T6" fmla="*/ 425 w 652"/>
                <a:gd name="T7" fmla="*/ 113 h 680"/>
                <a:gd name="T8" fmla="*/ 340 w 652"/>
                <a:gd name="T9" fmla="*/ 113 h 680"/>
                <a:gd name="T10" fmla="*/ 312 w 652"/>
                <a:gd name="T11" fmla="*/ 85 h 680"/>
                <a:gd name="T12" fmla="*/ 312 w 652"/>
                <a:gd name="T13" fmla="*/ 0 h 680"/>
                <a:gd name="T14" fmla="*/ 227 w 652"/>
                <a:gd name="T15" fmla="*/ 28 h 680"/>
                <a:gd name="T16" fmla="*/ 255 w 652"/>
                <a:gd name="T17" fmla="*/ 56 h 680"/>
                <a:gd name="T18" fmla="*/ 142 w 652"/>
                <a:gd name="T19" fmla="*/ 141 h 680"/>
                <a:gd name="T20" fmla="*/ 170 w 652"/>
                <a:gd name="T21" fmla="*/ 226 h 680"/>
                <a:gd name="T22" fmla="*/ 142 w 652"/>
                <a:gd name="T23" fmla="*/ 226 h 680"/>
                <a:gd name="T24" fmla="*/ 142 w 652"/>
                <a:gd name="T25" fmla="*/ 283 h 680"/>
                <a:gd name="T26" fmla="*/ 113 w 652"/>
                <a:gd name="T27" fmla="*/ 283 h 680"/>
                <a:gd name="T28" fmla="*/ 57 w 652"/>
                <a:gd name="T29" fmla="*/ 368 h 680"/>
                <a:gd name="T30" fmla="*/ 113 w 652"/>
                <a:gd name="T31" fmla="*/ 396 h 680"/>
                <a:gd name="T32" fmla="*/ 0 w 652"/>
                <a:gd name="T33" fmla="*/ 396 h 680"/>
                <a:gd name="T34" fmla="*/ 28 w 652"/>
                <a:gd name="T35" fmla="*/ 453 h 680"/>
                <a:gd name="T36" fmla="*/ 85 w 652"/>
                <a:gd name="T37" fmla="*/ 481 h 680"/>
                <a:gd name="T38" fmla="*/ 85 w 652"/>
                <a:gd name="T39" fmla="*/ 510 h 680"/>
                <a:gd name="T40" fmla="*/ 28 w 652"/>
                <a:gd name="T41" fmla="*/ 510 h 680"/>
                <a:gd name="T42" fmla="*/ 28 w 652"/>
                <a:gd name="T43" fmla="*/ 623 h 680"/>
                <a:gd name="T44" fmla="*/ 170 w 652"/>
                <a:gd name="T45" fmla="*/ 538 h 680"/>
                <a:gd name="T46" fmla="*/ 255 w 652"/>
                <a:gd name="T47" fmla="*/ 538 h 680"/>
                <a:gd name="T48" fmla="*/ 284 w 652"/>
                <a:gd name="T49" fmla="*/ 453 h 680"/>
                <a:gd name="T50" fmla="*/ 369 w 652"/>
                <a:gd name="T51" fmla="*/ 425 h 680"/>
                <a:gd name="T52" fmla="*/ 510 w 652"/>
                <a:gd name="T53" fmla="*/ 652 h 680"/>
                <a:gd name="T54" fmla="*/ 567 w 652"/>
                <a:gd name="T55" fmla="*/ 623 h 680"/>
                <a:gd name="T56" fmla="*/ 652 w 652"/>
                <a:gd name="T57" fmla="*/ 680 h 680"/>
                <a:gd name="T58" fmla="*/ 652 w 652"/>
                <a:gd name="T59" fmla="*/ 538 h 680"/>
                <a:gd name="T60" fmla="*/ 595 w 652"/>
                <a:gd name="T61" fmla="*/ 481 h 680"/>
                <a:gd name="T62" fmla="*/ 595 w 652"/>
                <a:gd name="T63" fmla="*/ 453 h 680"/>
                <a:gd name="T64" fmla="*/ 539 w 652"/>
                <a:gd name="T65" fmla="*/ 396 h 680"/>
                <a:gd name="T66" fmla="*/ 595 w 652"/>
                <a:gd name="T67" fmla="*/ 340 h 680"/>
                <a:gd name="T68" fmla="*/ 567 w 652"/>
                <a:gd name="T69" fmla="*/ 311 h 680"/>
                <a:gd name="T70" fmla="*/ 567 w 652"/>
                <a:gd name="T71" fmla="*/ 283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52" h="680">
                  <a:moveTo>
                    <a:pt x="567" y="283"/>
                  </a:moveTo>
                  <a:lnTo>
                    <a:pt x="482" y="255"/>
                  </a:lnTo>
                  <a:lnTo>
                    <a:pt x="482" y="170"/>
                  </a:lnTo>
                  <a:lnTo>
                    <a:pt x="425" y="113"/>
                  </a:lnTo>
                  <a:lnTo>
                    <a:pt x="340" y="113"/>
                  </a:lnTo>
                  <a:lnTo>
                    <a:pt x="312" y="85"/>
                  </a:lnTo>
                  <a:lnTo>
                    <a:pt x="312" y="0"/>
                  </a:lnTo>
                  <a:lnTo>
                    <a:pt x="227" y="28"/>
                  </a:lnTo>
                  <a:lnTo>
                    <a:pt x="255" y="56"/>
                  </a:lnTo>
                  <a:lnTo>
                    <a:pt x="142" y="141"/>
                  </a:lnTo>
                  <a:lnTo>
                    <a:pt x="170" y="226"/>
                  </a:lnTo>
                  <a:lnTo>
                    <a:pt x="142" y="226"/>
                  </a:lnTo>
                  <a:lnTo>
                    <a:pt x="142" y="283"/>
                  </a:lnTo>
                  <a:lnTo>
                    <a:pt x="113" y="283"/>
                  </a:lnTo>
                  <a:lnTo>
                    <a:pt x="57" y="368"/>
                  </a:lnTo>
                  <a:lnTo>
                    <a:pt x="113" y="396"/>
                  </a:lnTo>
                  <a:lnTo>
                    <a:pt x="0" y="396"/>
                  </a:lnTo>
                  <a:lnTo>
                    <a:pt x="28" y="453"/>
                  </a:lnTo>
                  <a:lnTo>
                    <a:pt x="85" y="481"/>
                  </a:lnTo>
                  <a:lnTo>
                    <a:pt x="85" y="510"/>
                  </a:lnTo>
                  <a:lnTo>
                    <a:pt x="28" y="510"/>
                  </a:lnTo>
                  <a:lnTo>
                    <a:pt x="28" y="623"/>
                  </a:lnTo>
                  <a:lnTo>
                    <a:pt x="170" y="538"/>
                  </a:lnTo>
                  <a:lnTo>
                    <a:pt x="255" y="538"/>
                  </a:lnTo>
                  <a:lnTo>
                    <a:pt x="284" y="453"/>
                  </a:lnTo>
                  <a:lnTo>
                    <a:pt x="369" y="425"/>
                  </a:lnTo>
                  <a:lnTo>
                    <a:pt x="510" y="652"/>
                  </a:lnTo>
                  <a:lnTo>
                    <a:pt x="567" y="623"/>
                  </a:lnTo>
                  <a:lnTo>
                    <a:pt x="652" y="680"/>
                  </a:lnTo>
                  <a:lnTo>
                    <a:pt x="652" y="538"/>
                  </a:lnTo>
                  <a:lnTo>
                    <a:pt x="595" y="481"/>
                  </a:lnTo>
                  <a:lnTo>
                    <a:pt x="595" y="453"/>
                  </a:lnTo>
                  <a:lnTo>
                    <a:pt x="539" y="396"/>
                  </a:lnTo>
                  <a:lnTo>
                    <a:pt x="595" y="340"/>
                  </a:lnTo>
                  <a:lnTo>
                    <a:pt x="567" y="311"/>
                  </a:lnTo>
                  <a:lnTo>
                    <a:pt x="567" y="28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5" name="Freeform 957"/>
            <p:cNvSpPr>
              <a:spLocks/>
            </p:cNvSpPr>
            <p:nvPr/>
          </p:nvSpPr>
          <p:spPr bwMode="auto">
            <a:xfrm>
              <a:off x="1254" y="4838"/>
              <a:ext cx="1077" cy="1078"/>
            </a:xfrm>
            <a:custGeom>
              <a:avLst/>
              <a:gdLst>
                <a:gd name="T0" fmla="*/ 113 w 1077"/>
                <a:gd name="T1" fmla="*/ 936 h 1078"/>
                <a:gd name="T2" fmla="*/ 113 w 1077"/>
                <a:gd name="T3" fmla="*/ 794 h 1078"/>
                <a:gd name="T4" fmla="*/ 56 w 1077"/>
                <a:gd name="T5" fmla="*/ 737 h 1078"/>
                <a:gd name="T6" fmla="*/ 56 w 1077"/>
                <a:gd name="T7" fmla="*/ 709 h 1078"/>
                <a:gd name="T8" fmla="*/ 0 w 1077"/>
                <a:gd name="T9" fmla="*/ 652 h 1078"/>
                <a:gd name="T10" fmla="*/ 56 w 1077"/>
                <a:gd name="T11" fmla="*/ 596 h 1078"/>
                <a:gd name="T12" fmla="*/ 28 w 1077"/>
                <a:gd name="T13" fmla="*/ 567 h 1078"/>
                <a:gd name="T14" fmla="*/ 28 w 1077"/>
                <a:gd name="T15" fmla="*/ 539 h 1078"/>
                <a:gd name="T16" fmla="*/ 113 w 1077"/>
                <a:gd name="T17" fmla="*/ 482 h 1078"/>
                <a:gd name="T18" fmla="*/ 85 w 1077"/>
                <a:gd name="T19" fmla="*/ 426 h 1078"/>
                <a:gd name="T20" fmla="*/ 113 w 1077"/>
                <a:gd name="T21" fmla="*/ 312 h 1078"/>
                <a:gd name="T22" fmla="*/ 170 w 1077"/>
                <a:gd name="T23" fmla="*/ 312 h 1078"/>
                <a:gd name="T24" fmla="*/ 255 w 1077"/>
                <a:gd name="T25" fmla="*/ 369 h 1078"/>
                <a:gd name="T26" fmla="*/ 340 w 1077"/>
                <a:gd name="T27" fmla="*/ 397 h 1078"/>
                <a:gd name="T28" fmla="*/ 368 w 1077"/>
                <a:gd name="T29" fmla="*/ 369 h 1078"/>
                <a:gd name="T30" fmla="*/ 482 w 1077"/>
                <a:gd name="T31" fmla="*/ 369 h 1078"/>
                <a:gd name="T32" fmla="*/ 482 w 1077"/>
                <a:gd name="T33" fmla="*/ 341 h 1078"/>
                <a:gd name="T34" fmla="*/ 567 w 1077"/>
                <a:gd name="T35" fmla="*/ 312 h 1078"/>
                <a:gd name="T36" fmla="*/ 595 w 1077"/>
                <a:gd name="T37" fmla="*/ 284 h 1078"/>
                <a:gd name="T38" fmla="*/ 652 w 1077"/>
                <a:gd name="T39" fmla="*/ 284 h 1078"/>
                <a:gd name="T40" fmla="*/ 652 w 1077"/>
                <a:gd name="T41" fmla="*/ 227 h 1078"/>
                <a:gd name="T42" fmla="*/ 595 w 1077"/>
                <a:gd name="T43" fmla="*/ 199 h 1078"/>
                <a:gd name="T44" fmla="*/ 623 w 1077"/>
                <a:gd name="T45" fmla="*/ 170 h 1078"/>
                <a:gd name="T46" fmla="*/ 595 w 1077"/>
                <a:gd name="T47" fmla="*/ 114 h 1078"/>
                <a:gd name="T48" fmla="*/ 652 w 1077"/>
                <a:gd name="T49" fmla="*/ 85 h 1078"/>
                <a:gd name="T50" fmla="*/ 623 w 1077"/>
                <a:gd name="T51" fmla="*/ 29 h 1078"/>
                <a:gd name="T52" fmla="*/ 680 w 1077"/>
                <a:gd name="T53" fmla="*/ 0 h 1078"/>
                <a:gd name="T54" fmla="*/ 737 w 1077"/>
                <a:gd name="T55" fmla="*/ 114 h 1078"/>
                <a:gd name="T56" fmla="*/ 822 w 1077"/>
                <a:gd name="T57" fmla="*/ 142 h 1078"/>
                <a:gd name="T58" fmla="*/ 850 w 1077"/>
                <a:gd name="T59" fmla="*/ 114 h 1078"/>
                <a:gd name="T60" fmla="*/ 935 w 1077"/>
                <a:gd name="T61" fmla="*/ 114 h 1078"/>
                <a:gd name="T62" fmla="*/ 964 w 1077"/>
                <a:gd name="T63" fmla="*/ 142 h 1078"/>
                <a:gd name="T64" fmla="*/ 1020 w 1077"/>
                <a:gd name="T65" fmla="*/ 142 h 1078"/>
                <a:gd name="T66" fmla="*/ 1020 w 1077"/>
                <a:gd name="T67" fmla="*/ 284 h 1078"/>
                <a:gd name="T68" fmla="*/ 992 w 1077"/>
                <a:gd name="T69" fmla="*/ 341 h 1078"/>
                <a:gd name="T70" fmla="*/ 794 w 1077"/>
                <a:gd name="T71" fmla="*/ 369 h 1078"/>
                <a:gd name="T72" fmla="*/ 822 w 1077"/>
                <a:gd name="T73" fmla="*/ 511 h 1078"/>
                <a:gd name="T74" fmla="*/ 765 w 1077"/>
                <a:gd name="T75" fmla="*/ 567 h 1078"/>
                <a:gd name="T76" fmla="*/ 822 w 1077"/>
                <a:gd name="T77" fmla="*/ 681 h 1078"/>
                <a:gd name="T78" fmla="*/ 964 w 1077"/>
                <a:gd name="T79" fmla="*/ 737 h 1078"/>
                <a:gd name="T80" fmla="*/ 1049 w 1077"/>
                <a:gd name="T81" fmla="*/ 879 h 1078"/>
                <a:gd name="T82" fmla="*/ 1077 w 1077"/>
                <a:gd name="T83" fmla="*/ 1078 h 1078"/>
                <a:gd name="T84" fmla="*/ 964 w 1077"/>
                <a:gd name="T85" fmla="*/ 1021 h 1078"/>
                <a:gd name="T86" fmla="*/ 822 w 1077"/>
                <a:gd name="T87" fmla="*/ 1021 h 1078"/>
                <a:gd name="T88" fmla="*/ 850 w 1077"/>
                <a:gd name="T89" fmla="*/ 936 h 1078"/>
                <a:gd name="T90" fmla="*/ 765 w 1077"/>
                <a:gd name="T91" fmla="*/ 851 h 1078"/>
                <a:gd name="T92" fmla="*/ 737 w 1077"/>
                <a:gd name="T93" fmla="*/ 794 h 1078"/>
                <a:gd name="T94" fmla="*/ 510 w 1077"/>
                <a:gd name="T95" fmla="*/ 709 h 1078"/>
                <a:gd name="T96" fmla="*/ 453 w 1077"/>
                <a:gd name="T97" fmla="*/ 879 h 1078"/>
                <a:gd name="T98" fmla="*/ 397 w 1077"/>
                <a:gd name="T99" fmla="*/ 737 h 1078"/>
                <a:gd name="T100" fmla="*/ 255 w 1077"/>
                <a:gd name="T101" fmla="*/ 908 h 1078"/>
                <a:gd name="T102" fmla="*/ 170 w 1077"/>
                <a:gd name="T103" fmla="*/ 936 h 1078"/>
                <a:gd name="T104" fmla="*/ 113 w 1077"/>
                <a:gd name="T105" fmla="*/ 936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77" h="1078">
                  <a:moveTo>
                    <a:pt x="113" y="936"/>
                  </a:moveTo>
                  <a:lnTo>
                    <a:pt x="113" y="794"/>
                  </a:lnTo>
                  <a:lnTo>
                    <a:pt x="56" y="737"/>
                  </a:lnTo>
                  <a:lnTo>
                    <a:pt x="56" y="709"/>
                  </a:lnTo>
                  <a:lnTo>
                    <a:pt x="0" y="652"/>
                  </a:lnTo>
                  <a:lnTo>
                    <a:pt x="56" y="596"/>
                  </a:lnTo>
                  <a:lnTo>
                    <a:pt x="28" y="567"/>
                  </a:lnTo>
                  <a:lnTo>
                    <a:pt x="28" y="539"/>
                  </a:lnTo>
                  <a:lnTo>
                    <a:pt x="113" y="482"/>
                  </a:lnTo>
                  <a:lnTo>
                    <a:pt x="85" y="426"/>
                  </a:lnTo>
                  <a:lnTo>
                    <a:pt x="113" y="312"/>
                  </a:lnTo>
                  <a:lnTo>
                    <a:pt x="170" y="312"/>
                  </a:lnTo>
                  <a:lnTo>
                    <a:pt x="255" y="369"/>
                  </a:lnTo>
                  <a:lnTo>
                    <a:pt x="340" y="397"/>
                  </a:lnTo>
                  <a:lnTo>
                    <a:pt x="368" y="369"/>
                  </a:lnTo>
                  <a:lnTo>
                    <a:pt x="482" y="369"/>
                  </a:lnTo>
                  <a:lnTo>
                    <a:pt x="482" y="341"/>
                  </a:lnTo>
                  <a:lnTo>
                    <a:pt x="567" y="312"/>
                  </a:lnTo>
                  <a:lnTo>
                    <a:pt x="595" y="284"/>
                  </a:lnTo>
                  <a:lnTo>
                    <a:pt x="652" y="284"/>
                  </a:lnTo>
                  <a:lnTo>
                    <a:pt x="652" y="227"/>
                  </a:lnTo>
                  <a:lnTo>
                    <a:pt x="595" y="199"/>
                  </a:lnTo>
                  <a:lnTo>
                    <a:pt x="623" y="170"/>
                  </a:lnTo>
                  <a:lnTo>
                    <a:pt x="595" y="114"/>
                  </a:lnTo>
                  <a:lnTo>
                    <a:pt x="652" y="85"/>
                  </a:lnTo>
                  <a:lnTo>
                    <a:pt x="623" y="29"/>
                  </a:lnTo>
                  <a:lnTo>
                    <a:pt x="680" y="0"/>
                  </a:lnTo>
                  <a:lnTo>
                    <a:pt x="737" y="114"/>
                  </a:lnTo>
                  <a:lnTo>
                    <a:pt x="822" y="142"/>
                  </a:lnTo>
                  <a:lnTo>
                    <a:pt x="850" y="114"/>
                  </a:lnTo>
                  <a:lnTo>
                    <a:pt x="935" y="114"/>
                  </a:lnTo>
                  <a:lnTo>
                    <a:pt x="964" y="142"/>
                  </a:lnTo>
                  <a:lnTo>
                    <a:pt x="1020" y="142"/>
                  </a:lnTo>
                  <a:lnTo>
                    <a:pt x="1020" y="284"/>
                  </a:lnTo>
                  <a:lnTo>
                    <a:pt x="992" y="341"/>
                  </a:lnTo>
                  <a:lnTo>
                    <a:pt x="794" y="369"/>
                  </a:lnTo>
                  <a:lnTo>
                    <a:pt x="822" y="511"/>
                  </a:lnTo>
                  <a:lnTo>
                    <a:pt x="765" y="567"/>
                  </a:lnTo>
                  <a:lnTo>
                    <a:pt x="822" y="681"/>
                  </a:lnTo>
                  <a:lnTo>
                    <a:pt x="964" y="737"/>
                  </a:lnTo>
                  <a:lnTo>
                    <a:pt x="1049" y="879"/>
                  </a:lnTo>
                  <a:lnTo>
                    <a:pt x="1077" y="1078"/>
                  </a:lnTo>
                  <a:lnTo>
                    <a:pt x="964" y="1021"/>
                  </a:lnTo>
                  <a:lnTo>
                    <a:pt x="822" y="1021"/>
                  </a:lnTo>
                  <a:lnTo>
                    <a:pt x="850" y="936"/>
                  </a:lnTo>
                  <a:lnTo>
                    <a:pt x="765" y="851"/>
                  </a:lnTo>
                  <a:lnTo>
                    <a:pt x="737" y="794"/>
                  </a:lnTo>
                  <a:lnTo>
                    <a:pt x="510" y="709"/>
                  </a:lnTo>
                  <a:lnTo>
                    <a:pt x="453" y="879"/>
                  </a:lnTo>
                  <a:lnTo>
                    <a:pt x="397" y="737"/>
                  </a:lnTo>
                  <a:lnTo>
                    <a:pt x="255" y="908"/>
                  </a:lnTo>
                  <a:lnTo>
                    <a:pt x="170" y="936"/>
                  </a:lnTo>
                  <a:lnTo>
                    <a:pt x="113" y="93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27" name="Group 958"/>
          <p:cNvGrpSpPr>
            <a:grpSpLocks/>
          </p:cNvGrpSpPr>
          <p:nvPr/>
        </p:nvGrpSpPr>
        <p:grpSpPr bwMode="auto">
          <a:xfrm>
            <a:off x="6400007" y="338454"/>
            <a:ext cx="5969540" cy="4742671"/>
            <a:chOff x="347" y="274"/>
            <a:chExt cx="7172" cy="5698"/>
          </a:xfrm>
        </p:grpSpPr>
        <p:sp>
          <p:nvSpPr>
            <p:cNvPr id="163" name="Freeform 919"/>
            <p:cNvSpPr>
              <a:spLocks/>
            </p:cNvSpPr>
            <p:nvPr/>
          </p:nvSpPr>
          <p:spPr bwMode="auto">
            <a:xfrm>
              <a:off x="657" y="3278"/>
              <a:ext cx="1786" cy="1700"/>
            </a:xfrm>
            <a:custGeom>
              <a:avLst/>
              <a:gdLst>
                <a:gd name="T0" fmla="*/ 29 w 1786"/>
                <a:gd name="T1" fmla="*/ 369 h 1701"/>
                <a:gd name="T2" fmla="*/ 85 w 1786"/>
                <a:gd name="T3" fmla="*/ 567 h 1701"/>
                <a:gd name="T4" fmla="*/ 114 w 1786"/>
                <a:gd name="T5" fmla="*/ 652 h 1701"/>
                <a:gd name="T6" fmla="*/ 227 w 1786"/>
                <a:gd name="T7" fmla="*/ 766 h 1701"/>
                <a:gd name="T8" fmla="*/ 426 w 1786"/>
                <a:gd name="T9" fmla="*/ 851 h 1701"/>
                <a:gd name="T10" fmla="*/ 539 w 1786"/>
                <a:gd name="T11" fmla="*/ 936 h 1701"/>
                <a:gd name="T12" fmla="*/ 539 w 1786"/>
                <a:gd name="T13" fmla="*/ 1021 h 1701"/>
                <a:gd name="T14" fmla="*/ 681 w 1786"/>
                <a:gd name="T15" fmla="*/ 1077 h 1701"/>
                <a:gd name="T16" fmla="*/ 766 w 1786"/>
                <a:gd name="T17" fmla="*/ 1077 h 1701"/>
                <a:gd name="T18" fmla="*/ 908 w 1786"/>
                <a:gd name="T19" fmla="*/ 1191 h 1701"/>
                <a:gd name="T20" fmla="*/ 851 w 1786"/>
                <a:gd name="T21" fmla="*/ 1304 h 1701"/>
                <a:gd name="T22" fmla="*/ 879 w 1786"/>
                <a:gd name="T23" fmla="*/ 1559 h 1701"/>
                <a:gd name="T24" fmla="*/ 1021 w 1786"/>
                <a:gd name="T25" fmla="*/ 1531 h 1701"/>
                <a:gd name="T26" fmla="*/ 1134 w 1786"/>
                <a:gd name="T27" fmla="*/ 1531 h 1701"/>
                <a:gd name="T28" fmla="*/ 1276 w 1786"/>
                <a:gd name="T29" fmla="*/ 1559 h 1701"/>
                <a:gd name="T30" fmla="*/ 1418 w 1786"/>
                <a:gd name="T31" fmla="*/ 1701 h 1701"/>
                <a:gd name="T32" fmla="*/ 1531 w 1786"/>
                <a:gd name="T33" fmla="*/ 1673 h 1701"/>
                <a:gd name="T34" fmla="*/ 1616 w 1786"/>
                <a:gd name="T35" fmla="*/ 1701 h 1701"/>
                <a:gd name="T36" fmla="*/ 1560 w 1786"/>
                <a:gd name="T37" fmla="*/ 1588 h 1701"/>
                <a:gd name="T38" fmla="*/ 1531 w 1786"/>
                <a:gd name="T39" fmla="*/ 1389 h 1701"/>
                <a:gd name="T40" fmla="*/ 1475 w 1786"/>
                <a:gd name="T41" fmla="*/ 1276 h 1701"/>
                <a:gd name="T42" fmla="*/ 1390 w 1786"/>
                <a:gd name="T43" fmla="*/ 1162 h 1701"/>
                <a:gd name="T44" fmla="*/ 1418 w 1786"/>
                <a:gd name="T45" fmla="*/ 1049 h 1701"/>
                <a:gd name="T46" fmla="*/ 1503 w 1786"/>
                <a:gd name="T47" fmla="*/ 851 h 1701"/>
                <a:gd name="T48" fmla="*/ 1645 w 1786"/>
                <a:gd name="T49" fmla="*/ 737 h 1701"/>
                <a:gd name="T50" fmla="*/ 1786 w 1786"/>
                <a:gd name="T51" fmla="*/ 709 h 1701"/>
                <a:gd name="T52" fmla="*/ 1758 w 1786"/>
                <a:gd name="T53" fmla="*/ 595 h 1701"/>
                <a:gd name="T54" fmla="*/ 1588 w 1786"/>
                <a:gd name="T55" fmla="*/ 567 h 1701"/>
                <a:gd name="T56" fmla="*/ 1475 w 1786"/>
                <a:gd name="T57" fmla="*/ 482 h 1701"/>
                <a:gd name="T58" fmla="*/ 1333 w 1786"/>
                <a:gd name="T59" fmla="*/ 567 h 1701"/>
                <a:gd name="T60" fmla="*/ 1163 w 1786"/>
                <a:gd name="T61" fmla="*/ 567 h 1701"/>
                <a:gd name="T62" fmla="*/ 1078 w 1786"/>
                <a:gd name="T63" fmla="*/ 397 h 1701"/>
                <a:gd name="T64" fmla="*/ 851 w 1786"/>
                <a:gd name="T65" fmla="*/ 340 h 1701"/>
                <a:gd name="T66" fmla="*/ 823 w 1786"/>
                <a:gd name="T67" fmla="*/ 255 h 1701"/>
                <a:gd name="T68" fmla="*/ 823 w 1786"/>
                <a:gd name="T69" fmla="*/ 142 h 1701"/>
                <a:gd name="T70" fmla="*/ 652 w 1786"/>
                <a:gd name="T71" fmla="*/ 142 h 1701"/>
                <a:gd name="T72" fmla="*/ 624 w 1786"/>
                <a:gd name="T73" fmla="*/ 284 h 1701"/>
                <a:gd name="T74" fmla="*/ 482 w 1786"/>
                <a:gd name="T75" fmla="*/ 454 h 1701"/>
                <a:gd name="T76" fmla="*/ 284 w 1786"/>
                <a:gd name="T77" fmla="*/ 624 h 1701"/>
                <a:gd name="T78" fmla="*/ 170 w 1786"/>
                <a:gd name="T79" fmla="*/ 454 h 1701"/>
                <a:gd name="T80" fmla="*/ 114 w 1786"/>
                <a:gd name="T81" fmla="*/ 369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86" h="1701">
                  <a:moveTo>
                    <a:pt x="57" y="369"/>
                  </a:moveTo>
                  <a:lnTo>
                    <a:pt x="29" y="369"/>
                  </a:lnTo>
                  <a:lnTo>
                    <a:pt x="0" y="482"/>
                  </a:lnTo>
                  <a:lnTo>
                    <a:pt x="85" y="567"/>
                  </a:lnTo>
                  <a:lnTo>
                    <a:pt x="57" y="624"/>
                  </a:lnTo>
                  <a:lnTo>
                    <a:pt x="114" y="652"/>
                  </a:lnTo>
                  <a:lnTo>
                    <a:pt x="170" y="737"/>
                  </a:lnTo>
                  <a:lnTo>
                    <a:pt x="227" y="766"/>
                  </a:lnTo>
                  <a:lnTo>
                    <a:pt x="341" y="851"/>
                  </a:lnTo>
                  <a:lnTo>
                    <a:pt x="426" y="851"/>
                  </a:lnTo>
                  <a:lnTo>
                    <a:pt x="454" y="936"/>
                  </a:lnTo>
                  <a:lnTo>
                    <a:pt x="539" y="936"/>
                  </a:lnTo>
                  <a:lnTo>
                    <a:pt x="567" y="964"/>
                  </a:lnTo>
                  <a:lnTo>
                    <a:pt x="539" y="1021"/>
                  </a:lnTo>
                  <a:lnTo>
                    <a:pt x="596" y="1077"/>
                  </a:lnTo>
                  <a:lnTo>
                    <a:pt x="681" y="1077"/>
                  </a:lnTo>
                  <a:lnTo>
                    <a:pt x="709" y="1106"/>
                  </a:lnTo>
                  <a:lnTo>
                    <a:pt x="766" y="1077"/>
                  </a:lnTo>
                  <a:lnTo>
                    <a:pt x="794" y="1134"/>
                  </a:lnTo>
                  <a:lnTo>
                    <a:pt x="908" y="1191"/>
                  </a:lnTo>
                  <a:lnTo>
                    <a:pt x="823" y="1276"/>
                  </a:lnTo>
                  <a:lnTo>
                    <a:pt x="851" y="1304"/>
                  </a:lnTo>
                  <a:lnTo>
                    <a:pt x="851" y="1474"/>
                  </a:lnTo>
                  <a:lnTo>
                    <a:pt x="879" y="1559"/>
                  </a:lnTo>
                  <a:lnTo>
                    <a:pt x="964" y="1559"/>
                  </a:lnTo>
                  <a:lnTo>
                    <a:pt x="1021" y="1531"/>
                  </a:lnTo>
                  <a:lnTo>
                    <a:pt x="1078" y="1559"/>
                  </a:lnTo>
                  <a:lnTo>
                    <a:pt x="1134" y="1531"/>
                  </a:lnTo>
                  <a:lnTo>
                    <a:pt x="1219" y="1588"/>
                  </a:lnTo>
                  <a:lnTo>
                    <a:pt x="1276" y="1559"/>
                  </a:lnTo>
                  <a:lnTo>
                    <a:pt x="1333" y="1673"/>
                  </a:lnTo>
                  <a:lnTo>
                    <a:pt x="1418" y="1701"/>
                  </a:lnTo>
                  <a:lnTo>
                    <a:pt x="1446" y="1673"/>
                  </a:lnTo>
                  <a:lnTo>
                    <a:pt x="1531" y="1673"/>
                  </a:lnTo>
                  <a:lnTo>
                    <a:pt x="1560" y="1701"/>
                  </a:lnTo>
                  <a:lnTo>
                    <a:pt x="1616" y="1701"/>
                  </a:lnTo>
                  <a:lnTo>
                    <a:pt x="1616" y="1644"/>
                  </a:lnTo>
                  <a:lnTo>
                    <a:pt x="1560" y="1588"/>
                  </a:lnTo>
                  <a:lnTo>
                    <a:pt x="1616" y="1361"/>
                  </a:lnTo>
                  <a:lnTo>
                    <a:pt x="1531" y="1389"/>
                  </a:lnTo>
                  <a:lnTo>
                    <a:pt x="1475" y="1361"/>
                  </a:lnTo>
                  <a:lnTo>
                    <a:pt x="1475" y="1276"/>
                  </a:lnTo>
                  <a:lnTo>
                    <a:pt x="1418" y="1276"/>
                  </a:lnTo>
                  <a:lnTo>
                    <a:pt x="1390" y="1162"/>
                  </a:lnTo>
                  <a:lnTo>
                    <a:pt x="1418" y="1134"/>
                  </a:lnTo>
                  <a:lnTo>
                    <a:pt x="1418" y="1049"/>
                  </a:lnTo>
                  <a:lnTo>
                    <a:pt x="1475" y="851"/>
                  </a:lnTo>
                  <a:lnTo>
                    <a:pt x="1503" y="851"/>
                  </a:lnTo>
                  <a:lnTo>
                    <a:pt x="1531" y="822"/>
                  </a:lnTo>
                  <a:lnTo>
                    <a:pt x="1645" y="737"/>
                  </a:lnTo>
                  <a:lnTo>
                    <a:pt x="1758" y="737"/>
                  </a:lnTo>
                  <a:lnTo>
                    <a:pt x="1786" y="709"/>
                  </a:lnTo>
                  <a:lnTo>
                    <a:pt x="1786" y="624"/>
                  </a:lnTo>
                  <a:lnTo>
                    <a:pt x="1758" y="595"/>
                  </a:lnTo>
                  <a:lnTo>
                    <a:pt x="1673" y="539"/>
                  </a:lnTo>
                  <a:lnTo>
                    <a:pt x="1588" y="567"/>
                  </a:lnTo>
                  <a:lnTo>
                    <a:pt x="1588" y="510"/>
                  </a:lnTo>
                  <a:lnTo>
                    <a:pt x="1475" y="482"/>
                  </a:lnTo>
                  <a:lnTo>
                    <a:pt x="1446" y="539"/>
                  </a:lnTo>
                  <a:lnTo>
                    <a:pt x="1333" y="567"/>
                  </a:lnTo>
                  <a:lnTo>
                    <a:pt x="1304" y="595"/>
                  </a:lnTo>
                  <a:lnTo>
                    <a:pt x="1163" y="567"/>
                  </a:lnTo>
                  <a:lnTo>
                    <a:pt x="1078" y="510"/>
                  </a:lnTo>
                  <a:lnTo>
                    <a:pt x="1078" y="397"/>
                  </a:lnTo>
                  <a:lnTo>
                    <a:pt x="1021" y="425"/>
                  </a:lnTo>
                  <a:lnTo>
                    <a:pt x="851" y="340"/>
                  </a:lnTo>
                  <a:lnTo>
                    <a:pt x="851" y="312"/>
                  </a:lnTo>
                  <a:lnTo>
                    <a:pt x="823" y="255"/>
                  </a:lnTo>
                  <a:lnTo>
                    <a:pt x="879" y="142"/>
                  </a:lnTo>
                  <a:lnTo>
                    <a:pt x="823" y="142"/>
                  </a:lnTo>
                  <a:lnTo>
                    <a:pt x="709" y="0"/>
                  </a:lnTo>
                  <a:lnTo>
                    <a:pt x="652" y="142"/>
                  </a:lnTo>
                  <a:lnTo>
                    <a:pt x="681" y="255"/>
                  </a:lnTo>
                  <a:lnTo>
                    <a:pt x="624" y="284"/>
                  </a:lnTo>
                  <a:lnTo>
                    <a:pt x="539" y="284"/>
                  </a:lnTo>
                  <a:lnTo>
                    <a:pt x="482" y="454"/>
                  </a:lnTo>
                  <a:lnTo>
                    <a:pt x="341" y="624"/>
                  </a:lnTo>
                  <a:lnTo>
                    <a:pt x="284" y="624"/>
                  </a:lnTo>
                  <a:lnTo>
                    <a:pt x="256" y="539"/>
                  </a:lnTo>
                  <a:lnTo>
                    <a:pt x="170" y="454"/>
                  </a:lnTo>
                  <a:lnTo>
                    <a:pt x="114" y="425"/>
                  </a:lnTo>
                  <a:lnTo>
                    <a:pt x="114" y="369"/>
                  </a:lnTo>
                  <a:lnTo>
                    <a:pt x="57" y="36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4" name="Freeform 920"/>
            <p:cNvSpPr>
              <a:spLocks/>
            </p:cNvSpPr>
            <p:nvPr/>
          </p:nvSpPr>
          <p:spPr bwMode="auto">
            <a:xfrm>
              <a:off x="1367" y="2826"/>
              <a:ext cx="1928" cy="1162"/>
            </a:xfrm>
            <a:custGeom>
              <a:avLst/>
              <a:gdLst>
                <a:gd name="T0" fmla="*/ 1077 w 1928"/>
                <a:gd name="T1" fmla="*/ 1077 h 1162"/>
                <a:gd name="T2" fmla="*/ 879 w 1928"/>
                <a:gd name="T3" fmla="*/ 1020 h 1162"/>
                <a:gd name="T4" fmla="*/ 766 w 1928"/>
                <a:gd name="T5" fmla="*/ 935 h 1162"/>
                <a:gd name="T6" fmla="*/ 624 w 1928"/>
                <a:gd name="T7" fmla="*/ 1020 h 1162"/>
                <a:gd name="T8" fmla="*/ 454 w 1928"/>
                <a:gd name="T9" fmla="*/ 1020 h 1162"/>
                <a:gd name="T10" fmla="*/ 369 w 1928"/>
                <a:gd name="T11" fmla="*/ 850 h 1162"/>
                <a:gd name="T12" fmla="*/ 142 w 1928"/>
                <a:gd name="T13" fmla="*/ 793 h 1162"/>
                <a:gd name="T14" fmla="*/ 114 w 1928"/>
                <a:gd name="T15" fmla="*/ 708 h 1162"/>
                <a:gd name="T16" fmla="*/ 114 w 1928"/>
                <a:gd name="T17" fmla="*/ 595 h 1162"/>
                <a:gd name="T18" fmla="*/ 0 w 1928"/>
                <a:gd name="T19" fmla="*/ 396 h 1162"/>
                <a:gd name="T20" fmla="*/ 255 w 1928"/>
                <a:gd name="T21" fmla="*/ 311 h 1162"/>
                <a:gd name="T22" fmla="*/ 482 w 1928"/>
                <a:gd name="T23" fmla="*/ 141 h 1162"/>
                <a:gd name="T24" fmla="*/ 595 w 1928"/>
                <a:gd name="T25" fmla="*/ 198 h 1162"/>
                <a:gd name="T26" fmla="*/ 709 w 1928"/>
                <a:gd name="T27" fmla="*/ 255 h 1162"/>
                <a:gd name="T28" fmla="*/ 794 w 1928"/>
                <a:gd name="T29" fmla="*/ 368 h 1162"/>
                <a:gd name="T30" fmla="*/ 851 w 1928"/>
                <a:gd name="T31" fmla="*/ 283 h 1162"/>
                <a:gd name="T32" fmla="*/ 907 w 1928"/>
                <a:gd name="T33" fmla="*/ 226 h 1162"/>
                <a:gd name="T34" fmla="*/ 1021 w 1928"/>
                <a:gd name="T35" fmla="*/ 170 h 1162"/>
                <a:gd name="T36" fmla="*/ 1077 w 1928"/>
                <a:gd name="T37" fmla="*/ 0 h 1162"/>
                <a:gd name="T38" fmla="*/ 1191 w 1928"/>
                <a:gd name="T39" fmla="*/ 56 h 1162"/>
                <a:gd name="T40" fmla="*/ 1106 w 1928"/>
                <a:gd name="T41" fmla="*/ 113 h 1162"/>
                <a:gd name="T42" fmla="*/ 1191 w 1928"/>
                <a:gd name="T43" fmla="*/ 141 h 1162"/>
                <a:gd name="T44" fmla="*/ 1333 w 1928"/>
                <a:gd name="T45" fmla="*/ 198 h 1162"/>
                <a:gd name="T46" fmla="*/ 1588 w 1928"/>
                <a:gd name="T47" fmla="*/ 170 h 1162"/>
                <a:gd name="T48" fmla="*/ 1588 w 1928"/>
                <a:gd name="T49" fmla="*/ 255 h 1162"/>
                <a:gd name="T50" fmla="*/ 1644 w 1928"/>
                <a:gd name="T51" fmla="*/ 368 h 1162"/>
                <a:gd name="T52" fmla="*/ 1644 w 1928"/>
                <a:gd name="T53" fmla="*/ 481 h 1162"/>
                <a:gd name="T54" fmla="*/ 1758 w 1928"/>
                <a:gd name="T55" fmla="*/ 567 h 1162"/>
                <a:gd name="T56" fmla="*/ 1928 w 1928"/>
                <a:gd name="T57" fmla="*/ 623 h 1162"/>
                <a:gd name="T58" fmla="*/ 1871 w 1928"/>
                <a:gd name="T59" fmla="*/ 793 h 1162"/>
                <a:gd name="T60" fmla="*/ 1729 w 1928"/>
                <a:gd name="T61" fmla="*/ 850 h 1162"/>
                <a:gd name="T62" fmla="*/ 1815 w 1928"/>
                <a:gd name="T63" fmla="*/ 1020 h 1162"/>
                <a:gd name="T64" fmla="*/ 1701 w 1928"/>
                <a:gd name="T65" fmla="*/ 935 h 1162"/>
                <a:gd name="T66" fmla="*/ 1559 w 1928"/>
                <a:gd name="T67" fmla="*/ 1077 h 1162"/>
                <a:gd name="T68" fmla="*/ 1474 w 1928"/>
                <a:gd name="T69" fmla="*/ 1020 h 1162"/>
                <a:gd name="T70" fmla="*/ 1588 w 1928"/>
                <a:gd name="T71" fmla="*/ 822 h 1162"/>
                <a:gd name="T72" fmla="*/ 1446 w 1928"/>
                <a:gd name="T73" fmla="*/ 935 h 1162"/>
                <a:gd name="T74" fmla="*/ 1333 w 1928"/>
                <a:gd name="T75" fmla="*/ 963 h 1162"/>
                <a:gd name="T76" fmla="*/ 1219 w 1928"/>
                <a:gd name="T77" fmla="*/ 963 h 1162"/>
                <a:gd name="T78" fmla="*/ 1276 w 1928"/>
                <a:gd name="T79" fmla="*/ 1048 h 1162"/>
                <a:gd name="T80" fmla="*/ 1162 w 1928"/>
                <a:gd name="T81" fmla="*/ 1105 h 1162"/>
                <a:gd name="T82" fmla="*/ 1077 w 1928"/>
                <a:gd name="T83" fmla="*/ 1162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928" h="1162">
                  <a:moveTo>
                    <a:pt x="1077" y="1162"/>
                  </a:moveTo>
                  <a:lnTo>
                    <a:pt x="1077" y="1077"/>
                  </a:lnTo>
                  <a:lnTo>
                    <a:pt x="964" y="992"/>
                  </a:lnTo>
                  <a:lnTo>
                    <a:pt x="879" y="1020"/>
                  </a:lnTo>
                  <a:lnTo>
                    <a:pt x="879" y="963"/>
                  </a:lnTo>
                  <a:lnTo>
                    <a:pt x="766" y="935"/>
                  </a:lnTo>
                  <a:lnTo>
                    <a:pt x="737" y="992"/>
                  </a:lnTo>
                  <a:lnTo>
                    <a:pt x="624" y="1020"/>
                  </a:lnTo>
                  <a:lnTo>
                    <a:pt x="595" y="1048"/>
                  </a:lnTo>
                  <a:lnTo>
                    <a:pt x="454" y="1020"/>
                  </a:lnTo>
                  <a:lnTo>
                    <a:pt x="369" y="963"/>
                  </a:lnTo>
                  <a:lnTo>
                    <a:pt x="369" y="850"/>
                  </a:lnTo>
                  <a:lnTo>
                    <a:pt x="312" y="878"/>
                  </a:lnTo>
                  <a:lnTo>
                    <a:pt x="142" y="793"/>
                  </a:lnTo>
                  <a:lnTo>
                    <a:pt x="142" y="765"/>
                  </a:lnTo>
                  <a:lnTo>
                    <a:pt x="114" y="708"/>
                  </a:lnTo>
                  <a:lnTo>
                    <a:pt x="170" y="595"/>
                  </a:lnTo>
                  <a:lnTo>
                    <a:pt x="114" y="595"/>
                  </a:lnTo>
                  <a:lnTo>
                    <a:pt x="0" y="453"/>
                  </a:lnTo>
                  <a:lnTo>
                    <a:pt x="0" y="396"/>
                  </a:lnTo>
                  <a:lnTo>
                    <a:pt x="142" y="340"/>
                  </a:lnTo>
                  <a:lnTo>
                    <a:pt x="255" y="311"/>
                  </a:lnTo>
                  <a:lnTo>
                    <a:pt x="454" y="198"/>
                  </a:lnTo>
                  <a:lnTo>
                    <a:pt x="482" y="141"/>
                  </a:lnTo>
                  <a:lnTo>
                    <a:pt x="567" y="141"/>
                  </a:lnTo>
                  <a:lnTo>
                    <a:pt x="595" y="198"/>
                  </a:lnTo>
                  <a:lnTo>
                    <a:pt x="681" y="198"/>
                  </a:lnTo>
                  <a:lnTo>
                    <a:pt x="709" y="255"/>
                  </a:lnTo>
                  <a:lnTo>
                    <a:pt x="681" y="283"/>
                  </a:lnTo>
                  <a:lnTo>
                    <a:pt x="794" y="368"/>
                  </a:lnTo>
                  <a:lnTo>
                    <a:pt x="794" y="311"/>
                  </a:lnTo>
                  <a:lnTo>
                    <a:pt x="851" y="283"/>
                  </a:lnTo>
                  <a:lnTo>
                    <a:pt x="851" y="226"/>
                  </a:lnTo>
                  <a:lnTo>
                    <a:pt x="907" y="226"/>
                  </a:lnTo>
                  <a:lnTo>
                    <a:pt x="992" y="255"/>
                  </a:lnTo>
                  <a:lnTo>
                    <a:pt x="1021" y="170"/>
                  </a:lnTo>
                  <a:lnTo>
                    <a:pt x="992" y="56"/>
                  </a:lnTo>
                  <a:lnTo>
                    <a:pt x="1077" y="0"/>
                  </a:lnTo>
                  <a:lnTo>
                    <a:pt x="1134" y="0"/>
                  </a:lnTo>
                  <a:lnTo>
                    <a:pt x="1191" y="56"/>
                  </a:lnTo>
                  <a:lnTo>
                    <a:pt x="1106" y="56"/>
                  </a:lnTo>
                  <a:lnTo>
                    <a:pt x="1106" y="113"/>
                  </a:lnTo>
                  <a:lnTo>
                    <a:pt x="1191" y="85"/>
                  </a:lnTo>
                  <a:lnTo>
                    <a:pt x="1191" y="141"/>
                  </a:lnTo>
                  <a:lnTo>
                    <a:pt x="1276" y="226"/>
                  </a:lnTo>
                  <a:lnTo>
                    <a:pt x="1333" y="198"/>
                  </a:lnTo>
                  <a:lnTo>
                    <a:pt x="1418" y="283"/>
                  </a:lnTo>
                  <a:lnTo>
                    <a:pt x="1588" y="170"/>
                  </a:lnTo>
                  <a:lnTo>
                    <a:pt x="1644" y="198"/>
                  </a:lnTo>
                  <a:lnTo>
                    <a:pt x="1588" y="255"/>
                  </a:lnTo>
                  <a:lnTo>
                    <a:pt x="1673" y="311"/>
                  </a:lnTo>
                  <a:lnTo>
                    <a:pt x="1644" y="368"/>
                  </a:lnTo>
                  <a:lnTo>
                    <a:pt x="1673" y="425"/>
                  </a:lnTo>
                  <a:lnTo>
                    <a:pt x="1644" y="481"/>
                  </a:lnTo>
                  <a:lnTo>
                    <a:pt x="1786" y="538"/>
                  </a:lnTo>
                  <a:lnTo>
                    <a:pt x="1758" y="567"/>
                  </a:lnTo>
                  <a:lnTo>
                    <a:pt x="1900" y="567"/>
                  </a:lnTo>
                  <a:lnTo>
                    <a:pt x="1928" y="623"/>
                  </a:lnTo>
                  <a:lnTo>
                    <a:pt x="1871" y="652"/>
                  </a:lnTo>
                  <a:lnTo>
                    <a:pt x="1871" y="793"/>
                  </a:lnTo>
                  <a:lnTo>
                    <a:pt x="1786" y="793"/>
                  </a:lnTo>
                  <a:lnTo>
                    <a:pt x="1729" y="850"/>
                  </a:lnTo>
                  <a:lnTo>
                    <a:pt x="1786" y="907"/>
                  </a:lnTo>
                  <a:lnTo>
                    <a:pt x="1815" y="1020"/>
                  </a:lnTo>
                  <a:lnTo>
                    <a:pt x="1701" y="1020"/>
                  </a:lnTo>
                  <a:lnTo>
                    <a:pt x="1701" y="935"/>
                  </a:lnTo>
                  <a:lnTo>
                    <a:pt x="1644" y="935"/>
                  </a:lnTo>
                  <a:lnTo>
                    <a:pt x="1559" y="1077"/>
                  </a:lnTo>
                  <a:lnTo>
                    <a:pt x="1503" y="1048"/>
                  </a:lnTo>
                  <a:lnTo>
                    <a:pt x="1474" y="1020"/>
                  </a:lnTo>
                  <a:lnTo>
                    <a:pt x="1588" y="850"/>
                  </a:lnTo>
                  <a:lnTo>
                    <a:pt x="1588" y="822"/>
                  </a:lnTo>
                  <a:lnTo>
                    <a:pt x="1503" y="822"/>
                  </a:lnTo>
                  <a:lnTo>
                    <a:pt x="1446" y="935"/>
                  </a:lnTo>
                  <a:lnTo>
                    <a:pt x="1389" y="935"/>
                  </a:lnTo>
                  <a:lnTo>
                    <a:pt x="1333" y="963"/>
                  </a:lnTo>
                  <a:lnTo>
                    <a:pt x="1248" y="935"/>
                  </a:lnTo>
                  <a:lnTo>
                    <a:pt x="1219" y="963"/>
                  </a:lnTo>
                  <a:lnTo>
                    <a:pt x="1276" y="992"/>
                  </a:lnTo>
                  <a:lnTo>
                    <a:pt x="1276" y="1048"/>
                  </a:lnTo>
                  <a:lnTo>
                    <a:pt x="1162" y="1020"/>
                  </a:lnTo>
                  <a:lnTo>
                    <a:pt x="1162" y="1105"/>
                  </a:lnTo>
                  <a:lnTo>
                    <a:pt x="1106" y="1162"/>
                  </a:lnTo>
                  <a:lnTo>
                    <a:pt x="1077" y="116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5" name="Freeform 923"/>
            <p:cNvSpPr>
              <a:spLocks/>
            </p:cNvSpPr>
            <p:nvPr/>
          </p:nvSpPr>
          <p:spPr bwMode="auto">
            <a:xfrm>
              <a:off x="2048" y="3648"/>
              <a:ext cx="907" cy="1020"/>
            </a:xfrm>
            <a:custGeom>
              <a:avLst/>
              <a:gdLst>
                <a:gd name="T0" fmla="*/ 226 w 907"/>
                <a:gd name="T1" fmla="*/ 992 h 1020"/>
                <a:gd name="T2" fmla="*/ 141 w 907"/>
                <a:gd name="T3" fmla="*/ 1020 h 1020"/>
                <a:gd name="T4" fmla="*/ 85 w 907"/>
                <a:gd name="T5" fmla="*/ 992 h 1020"/>
                <a:gd name="T6" fmla="*/ 85 w 907"/>
                <a:gd name="T7" fmla="*/ 907 h 1020"/>
                <a:gd name="T8" fmla="*/ 28 w 907"/>
                <a:gd name="T9" fmla="*/ 907 h 1020"/>
                <a:gd name="T10" fmla="*/ 0 w 907"/>
                <a:gd name="T11" fmla="*/ 793 h 1020"/>
                <a:gd name="T12" fmla="*/ 28 w 907"/>
                <a:gd name="T13" fmla="*/ 765 h 1020"/>
                <a:gd name="T14" fmla="*/ 28 w 907"/>
                <a:gd name="T15" fmla="*/ 680 h 1020"/>
                <a:gd name="T16" fmla="*/ 85 w 907"/>
                <a:gd name="T17" fmla="*/ 482 h 1020"/>
                <a:gd name="T18" fmla="*/ 113 w 907"/>
                <a:gd name="T19" fmla="*/ 482 h 1020"/>
                <a:gd name="T20" fmla="*/ 136 w 907"/>
                <a:gd name="T21" fmla="*/ 448 h 1020"/>
                <a:gd name="T22" fmla="*/ 250 w 907"/>
                <a:gd name="T23" fmla="*/ 366 h 1020"/>
                <a:gd name="T24" fmla="*/ 368 w 907"/>
                <a:gd name="T25" fmla="*/ 368 h 1020"/>
                <a:gd name="T26" fmla="*/ 396 w 907"/>
                <a:gd name="T27" fmla="*/ 340 h 1020"/>
                <a:gd name="T28" fmla="*/ 425 w 907"/>
                <a:gd name="T29" fmla="*/ 340 h 1020"/>
                <a:gd name="T30" fmla="*/ 481 w 907"/>
                <a:gd name="T31" fmla="*/ 283 h 1020"/>
                <a:gd name="T32" fmla="*/ 481 w 907"/>
                <a:gd name="T33" fmla="*/ 198 h 1020"/>
                <a:gd name="T34" fmla="*/ 595 w 907"/>
                <a:gd name="T35" fmla="*/ 226 h 1020"/>
                <a:gd name="T36" fmla="*/ 595 w 907"/>
                <a:gd name="T37" fmla="*/ 170 h 1020"/>
                <a:gd name="T38" fmla="*/ 538 w 907"/>
                <a:gd name="T39" fmla="*/ 141 h 1020"/>
                <a:gd name="T40" fmla="*/ 567 w 907"/>
                <a:gd name="T41" fmla="*/ 113 h 1020"/>
                <a:gd name="T42" fmla="*/ 652 w 907"/>
                <a:gd name="T43" fmla="*/ 141 h 1020"/>
                <a:gd name="T44" fmla="*/ 708 w 907"/>
                <a:gd name="T45" fmla="*/ 113 h 1020"/>
                <a:gd name="T46" fmla="*/ 765 w 907"/>
                <a:gd name="T47" fmla="*/ 113 h 1020"/>
                <a:gd name="T48" fmla="*/ 822 w 907"/>
                <a:gd name="T49" fmla="*/ 0 h 1020"/>
                <a:gd name="T50" fmla="*/ 907 w 907"/>
                <a:gd name="T51" fmla="*/ 0 h 1020"/>
                <a:gd name="T52" fmla="*/ 907 w 907"/>
                <a:gd name="T53" fmla="*/ 28 h 1020"/>
                <a:gd name="T54" fmla="*/ 793 w 907"/>
                <a:gd name="T55" fmla="*/ 198 h 1020"/>
                <a:gd name="T56" fmla="*/ 822 w 907"/>
                <a:gd name="T57" fmla="*/ 226 h 1020"/>
                <a:gd name="T58" fmla="*/ 878 w 907"/>
                <a:gd name="T59" fmla="*/ 255 h 1020"/>
                <a:gd name="T60" fmla="*/ 737 w 907"/>
                <a:gd name="T61" fmla="*/ 453 h 1020"/>
                <a:gd name="T62" fmla="*/ 652 w 907"/>
                <a:gd name="T63" fmla="*/ 510 h 1020"/>
                <a:gd name="T64" fmla="*/ 567 w 907"/>
                <a:gd name="T65" fmla="*/ 652 h 1020"/>
                <a:gd name="T66" fmla="*/ 595 w 907"/>
                <a:gd name="T67" fmla="*/ 793 h 1020"/>
                <a:gd name="T68" fmla="*/ 567 w 907"/>
                <a:gd name="T69" fmla="*/ 822 h 1020"/>
                <a:gd name="T70" fmla="*/ 396 w 907"/>
                <a:gd name="T71" fmla="*/ 708 h 1020"/>
                <a:gd name="T72" fmla="*/ 311 w 907"/>
                <a:gd name="T73" fmla="*/ 765 h 1020"/>
                <a:gd name="T74" fmla="*/ 226 w 907"/>
                <a:gd name="T75" fmla="*/ 992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07" h="1020">
                  <a:moveTo>
                    <a:pt x="226" y="992"/>
                  </a:moveTo>
                  <a:lnTo>
                    <a:pt x="141" y="1020"/>
                  </a:lnTo>
                  <a:lnTo>
                    <a:pt x="85" y="992"/>
                  </a:lnTo>
                  <a:lnTo>
                    <a:pt x="85" y="907"/>
                  </a:lnTo>
                  <a:lnTo>
                    <a:pt x="28" y="907"/>
                  </a:lnTo>
                  <a:lnTo>
                    <a:pt x="0" y="793"/>
                  </a:lnTo>
                  <a:lnTo>
                    <a:pt x="28" y="765"/>
                  </a:lnTo>
                  <a:lnTo>
                    <a:pt x="28" y="680"/>
                  </a:lnTo>
                  <a:lnTo>
                    <a:pt x="85" y="482"/>
                  </a:lnTo>
                  <a:lnTo>
                    <a:pt x="113" y="482"/>
                  </a:lnTo>
                  <a:lnTo>
                    <a:pt x="136" y="448"/>
                  </a:lnTo>
                  <a:lnTo>
                    <a:pt x="250" y="366"/>
                  </a:lnTo>
                  <a:lnTo>
                    <a:pt x="368" y="368"/>
                  </a:lnTo>
                  <a:lnTo>
                    <a:pt x="396" y="340"/>
                  </a:lnTo>
                  <a:lnTo>
                    <a:pt x="425" y="340"/>
                  </a:lnTo>
                  <a:lnTo>
                    <a:pt x="481" y="283"/>
                  </a:lnTo>
                  <a:lnTo>
                    <a:pt x="481" y="198"/>
                  </a:lnTo>
                  <a:lnTo>
                    <a:pt x="595" y="226"/>
                  </a:lnTo>
                  <a:lnTo>
                    <a:pt x="595" y="170"/>
                  </a:lnTo>
                  <a:lnTo>
                    <a:pt x="538" y="141"/>
                  </a:lnTo>
                  <a:lnTo>
                    <a:pt x="567" y="113"/>
                  </a:lnTo>
                  <a:lnTo>
                    <a:pt x="652" y="141"/>
                  </a:lnTo>
                  <a:lnTo>
                    <a:pt x="708" y="113"/>
                  </a:lnTo>
                  <a:lnTo>
                    <a:pt x="765" y="113"/>
                  </a:lnTo>
                  <a:lnTo>
                    <a:pt x="822" y="0"/>
                  </a:lnTo>
                  <a:lnTo>
                    <a:pt x="907" y="0"/>
                  </a:lnTo>
                  <a:lnTo>
                    <a:pt x="907" y="28"/>
                  </a:lnTo>
                  <a:lnTo>
                    <a:pt x="793" y="198"/>
                  </a:lnTo>
                  <a:lnTo>
                    <a:pt x="822" y="226"/>
                  </a:lnTo>
                  <a:lnTo>
                    <a:pt x="878" y="255"/>
                  </a:lnTo>
                  <a:lnTo>
                    <a:pt x="737" y="453"/>
                  </a:lnTo>
                  <a:lnTo>
                    <a:pt x="652" y="510"/>
                  </a:lnTo>
                  <a:lnTo>
                    <a:pt x="567" y="652"/>
                  </a:lnTo>
                  <a:lnTo>
                    <a:pt x="595" y="793"/>
                  </a:lnTo>
                  <a:lnTo>
                    <a:pt x="567" y="822"/>
                  </a:lnTo>
                  <a:lnTo>
                    <a:pt x="396" y="708"/>
                  </a:lnTo>
                  <a:lnTo>
                    <a:pt x="311" y="765"/>
                  </a:lnTo>
                  <a:lnTo>
                    <a:pt x="226" y="99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6" name="Freeform 924"/>
            <p:cNvSpPr>
              <a:spLocks/>
            </p:cNvSpPr>
            <p:nvPr/>
          </p:nvSpPr>
          <p:spPr bwMode="auto">
            <a:xfrm>
              <a:off x="2444" y="2514"/>
              <a:ext cx="879" cy="879"/>
            </a:xfrm>
            <a:custGeom>
              <a:avLst/>
              <a:gdLst>
                <a:gd name="T0" fmla="*/ 823 w 879"/>
                <a:gd name="T1" fmla="*/ 879 h 879"/>
                <a:gd name="T2" fmla="*/ 879 w 879"/>
                <a:gd name="T3" fmla="*/ 793 h 879"/>
                <a:gd name="T4" fmla="*/ 851 w 879"/>
                <a:gd name="T5" fmla="*/ 652 h 879"/>
                <a:gd name="T6" fmla="*/ 766 w 879"/>
                <a:gd name="T7" fmla="*/ 737 h 879"/>
                <a:gd name="T8" fmla="*/ 766 w 879"/>
                <a:gd name="T9" fmla="*/ 595 h 879"/>
                <a:gd name="T10" fmla="*/ 879 w 879"/>
                <a:gd name="T11" fmla="*/ 567 h 879"/>
                <a:gd name="T12" fmla="*/ 738 w 879"/>
                <a:gd name="T13" fmla="*/ 453 h 879"/>
                <a:gd name="T14" fmla="*/ 851 w 879"/>
                <a:gd name="T15" fmla="*/ 397 h 879"/>
                <a:gd name="T16" fmla="*/ 738 w 879"/>
                <a:gd name="T17" fmla="*/ 198 h 879"/>
                <a:gd name="T18" fmla="*/ 681 w 879"/>
                <a:gd name="T19" fmla="*/ 227 h 879"/>
                <a:gd name="T20" fmla="*/ 624 w 879"/>
                <a:gd name="T21" fmla="*/ 198 h 879"/>
                <a:gd name="T22" fmla="*/ 511 w 879"/>
                <a:gd name="T23" fmla="*/ 198 h 879"/>
                <a:gd name="T24" fmla="*/ 511 w 879"/>
                <a:gd name="T25" fmla="*/ 113 h 879"/>
                <a:gd name="T26" fmla="*/ 454 w 879"/>
                <a:gd name="T27" fmla="*/ 56 h 879"/>
                <a:gd name="T28" fmla="*/ 482 w 879"/>
                <a:gd name="T29" fmla="*/ 0 h 879"/>
                <a:gd name="T30" fmla="*/ 397 w 879"/>
                <a:gd name="T31" fmla="*/ 0 h 879"/>
                <a:gd name="T32" fmla="*/ 369 w 879"/>
                <a:gd name="T33" fmla="*/ 28 h 879"/>
                <a:gd name="T34" fmla="*/ 284 w 879"/>
                <a:gd name="T35" fmla="*/ 0 h 879"/>
                <a:gd name="T36" fmla="*/ 199 w 879"/>
                <a:gd name="T37" fmla="*/ 56 h 879"/>
                <a:gd name="T38" fmla="*/ 256 w 879"/>
                <a:gd name="T39" fmla="*/ 113 h 879"/>
                <a:gd name="T40" fmla="*/ 199 w 879"/>
                <a:gd name="T41" fmla="*/ 255 h 879"/>
                <a:gd name="T42" fmla="*/ 85 w 879"/>
                <a:gd name="T43" fmla="*/ 170 h 879"/>
                <a:gd name="T44" fmla="*/ 29 w 879"/>
                <a:gd name="T45" fmla="*/ 198 h 879"/>
                <a:gd name="T46" fmla="*/ 0 w 879"/>
                <a:gd name="T47" fmla="*/ 312 h 879"/>
                <a:gd name="T48" fmla="*/ 57 w 879"/>
                <a:gd name="T49" fmla="*/ 312 h 879"/>
                <a:gd name="T50" fmla="*/ 114 w 879"/>
                <a:gd name="T51" fmla="*/ 368 h 879"/>
                <a:gd name="T52" fmla="*/ 29 w 879"/>
                <a:gd name="T53" fmla="*/ 368 h 879"/>
                <a:gd name="T54" fmla="*/ 29 w 879"/>
                <a:gd name="T55" fmla="*/ 425 h 879"/>
                <a:gd name="T56" fmla="*/ 114 w 879"/>
                <a:gd name="T57" fmla="*/ 397 h 879"/>
                <a:gd name="T58" fmla="*/ 114 w 879"/>
                <a:gd name="T59" fmla="*/ 453 h 879"/>
                <a:gd name="T60" fmla="*/ 199 w 879"/>
                <a:gd name="T61" fmla="*/ 538 h 879"/>
                <a:gd name="T62" fmla="*/ 256 w 879"/>
                <a:gd name="T63" fmla="*/ 510 h 879"/>
                <a:gd name="T64" fmla="*/ 341 w 879"/>
                <a:gd name="T65" fmla="*/ 595 h 879"/>
                <a:gd name="T66" fmla="*/ 511 w 879"/>
                <a:gd name="T67" fmla="*/ 482 h 879"/>
                <a:gd name="T68" fmla="*/ 567 w 879"/>
                <a:gd name="T69" fmla="*/ 510 h 879"/>
                <a:gd name="T70" fmla="*/ 511 w 879"/>
                <a:gd name="T71" fmla="*/ 567 h 879"/>
                <a:gd name="T72" fmla="*/ 596 w 879"/>
                <a:gd name="T73" fmla="*/ 623 h 879"/>
                <a:gd name="T74" fmla="*/ 567 w 879"/>
                <a:gd name="T75" fmla="*/ 680 h 879"/>
                <a:gd name="T76" fmla="*/ 596 w 879"/>
                <a:gd name="T77" fmla="*/ 737 h 879"/>
                <a:gd name="T78" fmla="*/ 567 w 879"/>
                <a:gd name="T79" fmla="*/ 793 h 879"/>
                <a:gd name="T80" fmla="*/ 709 w 879"/>
                <a:gd name="T81" fmla="*/ 850 h 879"/>
                <a:gd name="T82" fmla="*/ 681 w 879"/>
                <a:gd name="T83" fmla="*/ 879 h 879"/>
                <a:gd name="T84" fmla="*/ 823 w 879"/>
                <a:gd name="T85" fmla="*/ 879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79" h="879">
                  <a:moveTo>
                    <a:pt x="823" y="879"/>
                  </a:moveTo>
                  <a:lnTo>
                    <a:pt x="879" y="793"/>
                  </a:lnTo>
                  <a:lnTo>
                    <a:pt x="851" y="652"/>
                  </a:lnTo>
                  <a:lnTo>
                    <a:pt x="766" y="737"/>
                  </a:lnTo>
                  <a:lnTo>
                    <a:pt x="766" y="595"/>
                  </a:lnTo>
                  <a:lnTo>
                    <a:pt x="879" y="567"/>
                  </a:lnTo>
                  <a:lnTo>
                    <a:pt x="738" y="453"/>
                  </a:lnTo>
                  <a:lnTo>
                    <a:pt x="851" y="397"/>
                  </a:lnTo>
                  <a:lnTo>
                    <a:pt x="738" y="198"/>
                  </a:lnTo>
                  <a:lnTo>
                    <a:pt x="681" y="227"/>
                  </a:lnTo>
                  <a:lnTo>
                    <a:pt x="624" y="198"/>
                  </a:lnTo>
                  <a:lnTo>
                    <a:pt x="511" y="198"/>
                  </a:lnTo>
                  <a:lnTo>
                    <a:pt x="511" y="113"/>
                  </a:lnTo>
                  <a:lnTo>
                    <a:pt x="454" y="56"/>
                  </a:lnTo>
                  <a:lnTo>
                    <a:pt x="482" y="0"/>
                  </a:lnTo>
                  <a:lnTo>
                    <a:pt x="397" y="0"/>
                  </a:lnTo>
                  <a:lnTo>
                    <a:pt x="369" y="28"/>
                  </a:lnTo>
                  <a:lnTo>
                    <a:pt x="284" y="0"/>
                  </a:lnTo>
                  <a:lnTo>
                    <a:pt x="199" y="56"/>
                  </a:lnTo>
                  <a:lnTo>
                    <a:pt x="256" y="113"/>
                  </a:lnTo>
                  <a:lnTo>
                    <a:pt x="199" y="255"/>
                  </a:lnTo>
                  <a:lnTo>
                    <a:pt x="85" y="170"/>
                  </a:lnTo>
                  <a:lnTo>
                    <a:pt x="29" y="198"/>
                  </a:lnTo>
                  <a:lnTo>
                    <a:pt x="0" y="312"/>
                  </a:lnTo>
                  <a:lnTo>
                    <a:pt x="57" y="312"/>
                  </a:lnTo>
                  <a:lnTo>
                    <a:pt x="114" y="368"/>
                  </a:lnTo>
                  <a:lnTo>
                    <a:pt x="29" y="368"/>
                  </a:lnTo>
                  <a:lnTo>
                    <a:pt x="29" y="425"/>
                  </a:lnTo>
                  <a:lnTo>
                    <a:pt x="114" y="397"/>
                  </a:lnTo>
                  <a:lnTo>
                    <a:pt x="114" y="453"/>
                  </a:lnTo>
                  <a:lnTo>
                    <a:pt x="199" y="538"/>
                  </a:lnTo>
                  <a:lnTo>
                    <a:pt x="256" y="510"/>
                  </a:lnTo>
                  <a:lnTo>
                    <a:pt x="341" y="595"/>
                  </a:lnTo>
                  <a:lnTo>
                    <a:pt x="511" y="482"/>
                  </a:lnTo>
                  <a:lnTo>
                    <a:pt x="567" y="510"/>
                  </a:lnTo>
                  <a:lnTo>
                    <a:pt x="511" y="567"/>
                  </a:lnTo>
                  <a:lnTo>
                    <a:pt x="596" y="623"/>
                  </a:lnTo>
                  <a:lnTo>
                    <a:pt x="567" y="680"/>
                  </a:lnTo>
                  <a:lnTo>
                    <a:pt x="596" y="737"/>
                  </a:lnTo>
                  <a:lnTo>
                    <a:pt x="567" y="793"/>
                  </a:lnTo>
                  <a:lnTo>
                    <a:pt x="709" y="850"/>
                  </a:lnTo>
                  <a:lnTo>
                    <a:pt x="681" y="879"/>
                  </a:lnTo>
                  <a:lnTo>
                    <a:pt x="823" y="87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7" name="Freeform 925"/>
            <p:cNvSpPr>
              <a:spLocks/>
            </p:cNvSpPr>
            <p:nvPr/>
          </p:nvSpPr>
          <p:spPr bwMode="auto">
            <a:xfrm>
              <a:off x="1452" y="2230"/>
              <a:ext cx="936" cy="964"/>
            </a:xfrm>
            <a:custGeom>
              <a:avLst/>
              <a:gdLst>
                <a:gd name="T0" fmla="*/ 907 w 936"/>
                <a:gd name="T1" fmla="*/ 652 h 964"/>
                <a:gd name="T2" fmla="*/ 936 w 936"/>
                <a:gd name="T3" fmla="*/ 766 h 964"/>
                <a:gd name="T4" fmla="*/ 907 w 936"/>
                <a:gd name="T5" fmla="*/ 851 h 964"/>
                <a:gd name="T6" fmla="*/ 822 w 936"/>
                <a:gd name="T7" fmla="*/ 822 h 964"/>
                <a:gd name="T8" fmla="*/ 766 w 936"/>
                <a:gd name="T9" fmla="*/ 822 h 964"/>
                <a:gd name="T10" fmla="*/ 766 w 936"/>
                <a:gd name="T11" fmla="*/ 879 h 964"/>
                <a:gd name="T12" fmla="*/ 709 w 936"/>
                <a:gd name="T13" fmla="*/ 907 h 964"/>
                <a:gd name="T14" fmla="*/ 709 w 936"/>
                <a:gd name="T15" fmla="*/ 964 h 964"/>
                <a:gd name="T16" fmla="*/ 596 w 936"/>
                <a:gd name="T17" fmla="*/ 879 h 964"/>
                <a:gd name="T18" fmla="*/ 624 w 936"/>
                <a:gd name="T19" fmla="*/ 851 h 964"/>
                <a:gd name="T20" fmla="*/ 596 w 936"/>
                <a:gd name="T21" fmla="*/ 794 h 964"/>
                <a:gd name="T22" fmla="*/ 510 w 936"/>
                <a:gd name="T23" fmla="*/ 794 h 964"/>
                <a:gd name="T24" fmla="*/ 482 w 936"/>
                <a:gd name="T25" fmla="*/ 737 h 964"/>
                <a:gd name="T26" fmla="*/ 397 w 936"/>
                <a:gd name="T27" fmla="*/ 737 h 964"/>
                <a:gd name="T28" fmla="*/ 340 w 936"/>
                <a:gd name="T29" fmla="*/ 596 h 964"/>
                <a:gd name="T30" fmla="*/ 199 w 936"/>
                <a:gd name="T31" fmla="*/ 539 h 964"/>
                <a:gd name="T32" fmla="*/ 199 w 936"/>
                <a:gd name="T33" fmla="*/ 397 h 964"/>
                <a:gd name="T34" fmla="*/ 114 w 936"/>
                <a:gd name="T35" fmla="*/ 369 h 964"/>
                <a:gd name="T36" fmla="*/ 114 w 936"/>
                <a:gd name="T37" fmla="*/ 284 h 964"/>
                <a:gd name="T38" fmla="*/ 57 w 936"/>
                <a:gd name="T39" fmla="*/ 255 h 964"/>
                <a:gd name="T40" fmla="*/ 85 w 936"/>
                <a:gd name="T41" fmla="*/ 170 h 964"/>
                <a:gd name="T42" fmla="*/ 0 w 936"/>
                <a:gd name="T43" fmla="*/ 114 h 964"/>
                <a:gd name="T44" fmla="*/ 0 w 936"/>
                <a:gd name="T45" fmla="*/ 85 h 964"/>
                <a:gd name="T46" fmla="*/ 57 w 936"/>
                <a:gd name="T47" fmla="*/ 57 h 964"/>
                <a:gd name="T48" fmla="*/ 57 w 936"/>
                <a:gd name="T49" fmla="*/ 29 h 964"/>
                <a:gd name="T50" fmla="*/ 170 w 936"/>
                <a:gd name="T51" fmla="*/ 0 h 964"/>
                <a:gd name="T52" fmla="*/ 454 w 936"/>
                <a:gd name="T53" fmla="*/ 57 h 964"/>
                <a:gd name="T54" fmla="*/ 539 w 936"/>
                <a:gd name="T55" fmla="*/ 29 h 964"/>
                <a:gd name="T56" fmla="*/ 624 w 936"/>
                <a:gd name="T57" fmla="*/ 85 h 964"/>
                <a:gd name="T58" fmla="*/ 737 w 936"/>
                <a:gd name="T59" fmla="*/ 29 h 964"/>
                <a:gd name="T60" fmla="*/ 794 w 936"/>
                <a:gd name="T61" fmla="*/ 142 h 964"/>
                <a:gd name="T62" fmla="*/ 737 w 936"/>
                <a:gd name="T63" fmla="*/ 199 h 964"/>
                <a:gd name="T64" fmla="*/ 766 w 936"/>
                <a:gd name="T65" fmla="*/ 255 h 964"/>
                <a:gd name="T66" fmla="*/ 737 w 936"/>
                <a:gd name="T67" fmla="*/ 284 h 964"/>
                <a:gd name="T68" fmla="*/ 737 w 936"/>
                <a:gd name="T69" fmla="*/ 312 h 964"/>
                <a:gd name="T70" fmla="*/ 624 w 936"/>
                <a:gd name="T71" fmla="*/ 312 h 964"/>
                <a:gd name="T72" fmla="*/ 624 w 936"/>
                <a:gd name="T73" fmla="*/ 397 h 964"/>
                <a:gd name="T74" fmla="*/ 652 w 936"/>
                <a:gd name="T75" fmla="*/ 454 h 964"/>
                <a:gd name="T76" fmla="*/ 709 w 936"/>
                <a:gd name="T77" fmla="*/ 425 h 964"/>
                <a:gd name="T78" fmla="*/ 766 w 936"/>
                <a:gd name="T79" fmla="*/ 482 h 964"/>
                <a:gd name="T80" fmla="*/ 766 w 936"/>
                <a:gd name="T81" fmla="*/ 596 h 964"/>
                <a:gd name="T82" fmla="*/ 851 w 936"/>
                <a:gd name="T83" fmla="*/ 652 h 964"/>
                <a:gd name="T84" fmla="*/ 907 w 936"/>
                <a:gd name="T85" fmla="*/ 652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36" h="964">
                  <a:moveTo>
                    <a:pt x="907" y="652"/>
                  </a:moveTo>
                  <a:lnTo>
                    <a:pt x="936" y="766"/>
                  </a:lnTo>
                  <a:lnTo>
                    <a:pt x="907" y="851"/>
                  </a:lnTo>
                  <a:lnTo>
                    <a:pt x="822" y="822"/>
                  </a:lnTo>
                  <a:lnTo>
                    <a:pt x="766" y="822"/>
                  </a:lnTo>
                  <a:lnTo>
                    <a:pt x="766" y="879"/>
                  </a:lnTo>
                  <a:lnTo>
                    <a:pt x="709" y="907"/>
                  </a:lnTo>
                  <a:lnTo>
                    <a:pt x="709" y="964"/>
                  </a:lnTo>
                  <a:lnTo>
                    <a:pt x="596" y="879"/>
                  </a:lnTo>
                  <a:lnTo>
                    <a:pt x="624" y="851"/>
                  </a:lnTo>
                  <a:lnTo>
                    <a:pt x="596" y="794"/>
                  </a:lnTo>
                  <a:lnTo>
                    <a:pt x="510" y="794"/>
                  </a:lnTo>
                  <a:lnTo>
                    <a:pt x="482" y="737"/>
                  </a:lnTo>
                  <a:lnTo>
                    <a:pt x="397" y="737"/>
                  </a:lnTo>
                  <a:lnTo>
                    <a:pt x="340" y="596"/>
                  </a:lnTo>
                  <a:lnTo>
                    <a:pt x="199" y="539"/>
                  </a:lnTo>
                  <a:lnTo>
                    <a:pt x="199" y="397"/>
                  </a:lnTo>
                  <a:lnTo>
                    <a:pt x="114" y="369"/>
                  </a:lnTo>
                  <a:lnTo>
                    <a:pt x="114" y="284"/>
                  </a:lnTo>
                  <a:lnTo>
                    <a:pt x="57" y="255"/>
                  </a:lnTo>
                  <a:lnTo>
                    <a:pt x="85" y="170"/>
                  </a:lnTo>
                  <a:lnTo>
                    <a:pt x="0" y="114"/>
                  </a:lnTo>
                  <a:lnTo>
                    <a:pt x="0" y="85"/>
                  </a:lnTo>
                  <a:lnTo>
                    <a:pt x="57" y="57"/>
                  </a:lnTo>
                  <a:lnTo>
                    <a:pt x="57" y="29"/>
                  </a:lnTo>
                  <a:lnTo>
                    <a:pt x="170" y="0"/>
                  </a:lnTo>
                  <a:lnTo>
                    <a:pt x="454" y="57"/>
                  </a:lnTo>
                  <a:lnTo>
                    <a:pt x="539" y="29"/>
                  </a:lnTo>
                  <a:lnTo>
                    <a:pt x="624" y="85"/>
                  </a:lnTo>
                  <a:lnTo>
                    <a:pt x="737" y="29"/>
                  </a:lnTo>
                  <a:lnTo>
                    <a:pt x="794" y="142"/>
                  </a:lnTo>
                  <a:lnTo>
                    <a:pt x="737" y="199"/>
                  </a:lnTo>
                  <a:lnTo>
                    <a:pt x="766" y="255"/>
                  </a:lnTo>
                  <a:lnTo>
                    <a:pt x="737" y="284"/>
                  </a:lnTo>
                  <a:lnTo>
                    <a:pt x="737" y="312"/>
                  </a:lnTo>
                  <a:lnTo>
                    <a:pt x="624" y="312"/>
                  </a:lnTo>
                  <a:lnTo>
                    <a:pt x="624" y="397"/>
                  </a:lnTo>
                  <a:lnTo>
                    <a:pt x="652" y="454"/>
                  </a:lnTo>
                  <a:lnTo>
                    <a:pt x="709" y="425"/>
                  </a:lnTo>
                  <a:lnTo>
                    <a:pt x="766" y="482"/>
                  </a:lnTo>
                  <a:lnTo>
                    <a:pt x="766" y="596"/>
                  </a:lnTo>
                  <a:lnTo>
                    <a:pt x="851" y="652"/>
                  </a:lnTo>
                  <a:lnTo>
                    <a:pt x="907" y="65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8" name="Freeform 926"/>
            <p:cNvSpPr>
              <a:spLocks/>
            </p:cNvSpPr>
            <p:nvPr/>
          </p:nvSpPr>
          <p:spPr bwMode="auto">
            <a:xfrm>
              <a:off x="2076" y="2202"/>
              <a:ext cx="1219" cy="680"/>
            </a:xfrm>
            <a:custGeom>
              <a:avLst/>
              <a:gdLst>
                <a:gd name="T0" fmla="*/ 879 w 1219"/>
                <a:gd name="T1" fmla="*/ 425 h 680"/>
                <a:gd name="T2" fmla="*/ 822 w 1219"/>
                <a:gd name="T3" fmla="*/ 368 h 680"/>
                <a:gd name="T4" fmla="*/ 850 w 1219"/>
                <a:gd name="T5" fmla="*/ 312 h 680"/>
                <a:gd name="T6" fmla="*/ 765 w 1219"/>
                <a:gd name="T7" fmla="*/ 312 h 680"/>
                <a:gd name="T8" fmla="*/ 737 w 1219"/>
                <a:gd name="T9" fmla="*/ 340 h 680"/>
                <a:gd name="T10" fmla="*/ 652 w 1219"/>
                <a:gd name="T11" fmla="*/ 312 h 680"/>
                <a:gd name="T12" fmla="*/ 567 w 1219"/>
                <a:gd name="T13" fmla="*/ 368 h 680"/>
                <a:gd name="T14" fmla="*/ 624 w 1219"/>
                <a:gd name="T15" fmla="*/ 425 h 680"/>
                <a:gd name="T16" fmla="*/ 567 w 1219"/>
                <a:gd name="T17" fmla="*/ 567 h 680"/>
                <a:gd name="T18" fmla="*/ 453 w 1219"/>
                <a:gd name="T19" fmla="*/ 482 h 680"/>
                <a:gd name="T20" fmla="*/ 397 w 1219"/>
                <a:gd name="T21" fmla="*/ 510 h 680"/>
                <a:gd name="T22" fmla="*/ 368 w 1219"/>
                <a:gd name="T23" fmla="*/ 624 h 680"/>
                <a:gd name="T24" fmla="*/ 283 w 1219"/>
                <a:gd name="T25" fmla="*/ 680 h 680"/>
                <a:gd name="T26" fmla="*/ 227 w 1219"/>
                <a:gd name="T27" fmla="*/ 680 h 680"/>
                <a:gd name="T28" fmla="*/ 142 w 1219"/>
                <a:gd name="T29" fmla="*/ 624 h 680"/>
                <a:gd name="T30" fmla="*/ 142 w 1219"/>
                <a:gd name="T31" fmla="*/ 510 h 680"/>
                <a:gd name="T32" fmla="*/ 85 w 1219"/>
                <a:gd name="T33" fmla="*/ 453 h 680"/>
                <a:gd name="T34" fmla="*/ 28 w 1219"/>
                <a:gd name="T35" fmla="*/ 482 h 680"/>
                <a:gd name="T36" fmla="*/ 0 w 1219"/>
                <a:gd name="T37" fmla="*/ 425 h 680"/>
                <a:gd name="T38" fmla="*/ 0 w 1219"/>
                <a:gd name="T39" fmla="*/ 340 h 680"/>
                <a:gd name="T40" fmla="*/ 113 w 1219"/>
                <a:gd name="T41" fmla="*/ 340 h 680"/>
                <a:gd name="T42" fmla="*/ 113 w 1219"/>
                <a:gd name="T43" fmla="*/ 312 h 680"/>
                <a:gd name="T44" fmla="*/ 142 w 1219"/>
                <a:gd name="T45" fmla="*/ 283 h 680"/>
                <a:gd name="T46" fmla="*/ 113 w 1219"/>
                <a:gd name="T47" fmla="*/ 227 h 680"/>
                <a:gd name="T48" fmla="*/ 170 w 1219"/>
                <a:gd name="T49" fmla="*/ 170 h 680"/>
                <a:gd name="T50" fmla="*/ 113 w 1219"/>
                <a:gd name="T51" fmla="*/ 57 h 680"/>
                <a:gd name="T52" fmla="*/ 227 w 1219"/>
                <a:gd name="T53" fmla="*/ 28 h 680"/>
                <a:gd name="T54" fmla="*/ 340 w 1219"/>
                <a:gd name="T55" fmla="*/ 57 h 680"/>
                <a:gd name="T56" fmla="*/ 397 w 1219"/>
                <a:gd name="T57" fmla="*/ 0 h 680"/>
                <a:gd name="T58" fmla="*/ 453 w 1219"/>
                <a:gd name="T59" fmla="*/ 170 h 680"/>
                <a:gd name="T60" fmla="*/ 539 w 1219"/>
                <a:gd name="T61" fmla="*/ 170 h 680"/>
                <a:gd name="T62" fmla="*/ 567 w 1219"/>
                <a:gd name="T63" fmla="*/ 198 h 680"/>
                <a:gd name="T64" fmla="*/ 652 w 1219"/>
                <a:gd name="T65" fmla="*/ 170 h 680"/>
                <a:gd name="T66" fmla="*/ 652 w 1219"/>
                <a:gd name="T67" fmla="*/ 142 h 680"/>
                <a:gd name="T68" fmla="*/ 737 w 1219"/>
                <a:gd name="T69" fmla="*/ 142 h 680"/>
                <a:gd name="T70" fmla="*/ 822 w 1219"/>
                <a:gd name="T71" fmla="*/ 85 h 680"/>
                <a:gd name="T72" fmla="*/ 879 w 1219"/>
                <a:gd name="T73" fmla="*/ 113 h 680"/>
                <a:gd name="T74" fmla="*/ 879 w 1219"/>
                <a:gd name="T75" fmla="*/ 57 h 680"/>
                <a:gd name="T76" fmla="*/ 964 w 1219"/>
                <a:gd name="T77" fmla="*/ 57 h 680"/>
                <a:gd name="T78" fmla="*/ 992 w 1219"/>
                <a:gd name="T79" fmla="*/ 85 h 680"/>
                <a:gd name="T80" fmla="*/ 1049 w 1219"/>
                <a:gd name="T81" fmla="*/ 85 h 680"/>
                <a:gd name="T82" fmla="*/ 1191 w 1219"/>
                <a:gd name="T83" fmla="*/ 142 h 680"/>
                <a:gd name="T84" fmla="*/ 1191 w 1219"/>
                <a:gd name="T85" fmla="*/ 170 h 680"/>
                <a:gd name="T86" fmla="*/ 1219 w 1219"/>
                <a:gd name="T87" fmla="*/ 227 h 680"/>
                <a:gd name="T88" fmla="*/ 1162 w 1219"/>
                <a:gd name="T89" fmla="*/ 255 h 680"/>
                <a:gd name="T90" fmla="*/ 992 w 1219"/>
                <a:gd name="T91" fmla="*/ 283 h 680"/>
                <a:gd name="T92" fmla="*/ 992 w 1219"/>
                <a:gd name="T93" fmla="*/ 340 h 680"/>
                <a:gd name="T94" fmla="*/ 1020 w 1219"/>
                <a:gd name="T95" fmla="*/ 397 h 680"/>
                <a:gd name="T96" fmla="*/ 964 w 1219"/>
                <a:gd name="T97" fmla="*/ 425 h 680"/>
                <a:gd name="T98" fmla="*/ 879 w 1219"/>
                <a:gd name="T99" fmla="*/ 425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19" h="680">
                  <a:moveTo>
                    <a:pt x="879" y="425"/>
                  </a:moveTo>
                  <a:lnTo>
                    <a:pt x="822" y="368"/>
                  </a:lnTo>
                  <a:lnTo>
                    <a:pt x="850" y="312"/>
                  </a:lnTo>
                  <a:lnTo>
                    <a:pt x="765" y="312"/>
                  </a:lnTo>
                  <a:lnTo>
                    <a:pt x="737" y="340"/>
                  </a:lnTo>
                  <a:lnTo>
                    <a:pt x="652" y="312"/>
                  </a:lnTo>
                  <a:lnTo>
                    <a:pt x="567" y="368"/>
                  </a:lnTo>
                  <a:lnTo>
                    <a:pt x="624" y="425"/>
                  </a:lnTo>
                  <a:lnTo>
                    <a:pt x="567" y="567"/>
                  </a:lnTo>
                  <a:lnTo>
                    <a:pt x="453" y="482"/>
                  </a:lnTo>
                  <a:lnTo>
                    <a:pt x="397" y="510"/>
                  </a:lnTo>
                  <a:lnTo>
                    <a:pt x="368" y="624"/>
                  </a:lnTo>
                  <a:lnTo>
                    <a:pt x="283" y="680"/>
                  </a:lnTo>
                  <a:lnTo>
                    <a:pt x="227" y="680"/>
                  </a:lnTo>
                  <a:lnTo>
                    <a:pt x="142" y="624"/>
                  </a:lnTo>
                  <a:lnTo>
                    <a:pt x="142" y="510"/>
                  </a:lnTo>
                  <a:lnTo>
                    <a:pt x="85" y="453"/>
                  </a:lnTo>
                  <a:lnTo>
                    <a:pt x="28" y="482"/>
                  </a:lnTo>
                  <a:lnTo>
                    <a:pt x="0" y="425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312"/>
                  </a:lnTo>
                  <a:lnTo>
                    <a:pt x="142" y="283"/>
                  </a:lnTo>
                  <a:lnTo>
                    <a:pt x="113" y="227"/>
                  </a:lnTo>
                  <a:lnTo>
                    <a:pt x="170" y="170"/>
                  </a:lnTo>
                  <a:lnTo>
                    <a:pt x="113" y="57"/>
                  </a:lnTo>
                  <a:lnTo>
                    <a:pt x="227" y="28"/>
                  </a:lnTo>
                  <a:lnTo>
                    <a:pt x="340" y="57"/>
                  </a:lnTo>
                  <a:lnTo>
                    <a:pt x="397" y="0"/>
                  </a:lnTo>
                  <a:lnTo>
                    <a:pt x="453" y="170"/>
                  </a:lnTo>
                  <a:lnTo>
                    <a:pt x="539" y="170"/>
                  </a:lnTo>
                  <a:lnTo>
                    <a:pt x="567" y="198"/>
                  </a:lnTo>
                  <a:lnTo>
                    <a:pt x="652" y="170"/>
                  </a:lnTo>
                  <a:lnTo>
                    <a:pt x="652" y="142"/>
                  </a:lnTo>
                  <a:lnTo>
                    <a:pt x="737" y="142"/>
                  </a:lnTo>
                  <a:lnTo>
                    <a:pt x="822" y="85"/>
                  </a:lnTo>
                  <a:lnTo>
                    <a:pt x="879" y="113"/>
                  </a:lnTo>
                  <a:lnTo>
                    <a:pt x="879" y="57"/>
                  </a:lnTo>
                  <a:lnTo>
                    <a:pt x="964" y="57"/>
                  </a:lnTo>
                  <a:lnTo>
                    <a:pt x="992" y="85"/>
                  </a:lnTo>
                  <a:lnTo>
                    <a:pt x="1049" y="85"/>
                  </a:lnTo>
                  <a:lnTo>
                    <a:pt x="1191" y="142"/>
                  </a:lnTo>
                  <a:lnTo>
                    <a:pt x="1191" y="170"/>
                  </a:lnTo>
                  <a:lnTo>
                    <a:pt x="1219" y="227"/>
                  </a:lnTo>
                  <a:lnTo>
                    <a:pt x="1162" y="255"/>
                  </a:lnTo>
                  <a:lnTo>
                    <a:pt x="992" y="283"/>
                  </a:lnTo>
                  <a:lnTo>
                    <a:pt x="992" y="340"/>
                  </a:lnTo>
                  <a:lnTo>
                    <a:pt x="1020" y="397"/>
                  </a:lnTo>
                  <a:lnTo>
                    <a:pt x="964" y="425"/>
                  </a:lnTo>
                  <a:lnTo>
                    <a:pt x="879" y="42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9" name="Freeform 927"/>
            <p:cNvSpPr>
              <a:spLocks/>
            </p:cNvSpPr>
            <p:nvPr/>
          </p:nvSpPr>
          <p:spPr bwMode="auto">
            <a:xfrm>
              <a:off x="2955" y="2287"/>
              <a:ext cx="1162" cy="624"/>
            </a:xfrm>
            <a:custGeom>
              <a:avLst/>
              <a:gdLst>
                <a:gd name="T0" fmla="*/ 1162 w 1162"/>
                <a:gd name="T1" fmla="*/ 227 h 624"/>
                <a:gd name="T2" fmla="*/ 992 w 1162"/>
                <a:gd name="T3" fmla="*/ 283 h 624"/>
                <a:gd name="T4" fmla="*/ 794 w 1162"/>
                <a:gd name="T5" fmla="*/ 312 h 624"/>
                <a:gd name="T6" fmla="*/ 652 w 1162"/>
                <a:gd name="T7" fmla="*/ 368 h 624"/>
                <a:gd name="T8" fmla="*/ 623 w 1162"/>
                <a:gd name="T9" fmla="*/ 567 h 624"/>
                <a:gd name="T10" fmla="*/ 510 w 1162"/>
                <a:gd name="T11" fmla="*/ 510 h 624"/>
                <a:gd name="T12" fmla="*/ 567 w 1162"/>
                <a:gd name="T13" fmla="*/ 454 h 624"/>
                <a:gd name="T14" fmla="*/ 510 w 1162"/>
                <a:gd name="T15" fmla="*/ 454 h 624"/>
                <a:gd name="T16" fmla="*/ 453 w 1162"/>
                <a:gd name="T17" fmla="*/ 397 h 624"/>
                <a:gd name="T18" fmla="*/ 340 w 1162"/>
                <a:gd name="T19" fmla="*/ 482 h 624"/>
                <a:gd name="T20" fmla="*/ 368 w 1162"/>
                <a:gd name="T21" fmla="*/ 539 h 624"/>
                <a:gd name="T22" fmla="*/ 340 w 1162"/>
                <a:gd name="T23" fmla="*/ 624 h 624"/>
                <a:gd name="T24" fmla="*/ 227 w 1162"/>
                <a:gd name="T25" fmla="*/ 425 h 624"/>
                <a:gd name="T26" fmla="*/ 170 w 1162"/>
                <a:gd name="T27" fmla="*/ 454 h 624"/>
                <a:gd name="T28" fmla="*/ 113 w 1162"/>
                <a:gd name="T29" fmla="*/ 425 h 624"/>
                <a:gd name="T30" fmla="*/ 0 w 1162"/>
                <a:gd name="T31" fmla="*/ 425 h 624"/>
                <a:gd name="T32" fmla="*/ 0 w 1162"/>
                <a:gd name="T33" fmla="*/ 340 h 624"/>
                <a:gd name="T34" fmla="*/ 85 w 1162"/>
                <a:gd name="T35" fmla="*/ 340 h 624"/>
                <a:gd name="T36" fmla="*/ 141 w 1162"/>
                <a:gd name="T37" fmla="*/ 312 h 624"/>
                <a:gd name="T38" fmla="*/ 113 w 1162"/>
                <a:gd name="T39" fmla="*/ 255 h 624"/>
                <a:gd name="T40" fmla="*/ 113 w 1162"/>
                <a:gd name="T41" fmla="*/ 198 h 624"/>
                <a:gd name="T42" fmla="*/ 283 w 1162"/>
                <a:gd name="T43" fmla="*/ 170 h 624"/>
                <a:gd name="T44" fmla="*/ 340 w 1162"/>
                <a:gd name="T45" fmla="*/ 142 h 624"/>
                <a:gd name="T46" fmla="*/ 397 w 1162"/>
                <a:gd name="T47" fmla="*/ 142 h 624"/>
                <a:gd name="T48" fmla="*/ 510 w 1162"/>
                <a:gd name="T49" fmla="*/ 28 h 624"/>
                <a:gd name="T50" fmla="*/ 538 w 1162"/>
                <a:gd name="T51" fmla="*/ 142 h 624"/>
                <a:gd name="T52" fmla="*/ 595 w 1162"/>
                <a:gd name="T53" fmla="*/ 170 h 624"/>
                <a:gd name="T54" fmla="*/ 623 w 1162"/>
                <a:gd name="T55" fmla="*/ 142 h 624"/>
                <a:gd name="T56" fmla="*/ 708 w 1162"/>
                <a:gd name="T57" fmla="*/ 142 h 624"/>
                <a:gd name="T58" fmla="*/ 708 w 1162"/>
                <a:gd name="T59" fmla="*/ 85 h 624"/>
                <a:gd name="T60" fmla="*/ 765 w 1162"/>
                <a:gd name="T61" fmla="*/ 85 h 624"/>
                <a:gd name="T62" fmla="*/ 794 w 1162"/>
                <a:gd name="T63" fmla="*/ 113 h 624"/>
                <a:gd name="T64" fmla="*/ 850 w 1162"/>
                <a:gd name="T65" fmla="*/ 57 h 624"/>
                <a:gd name="T66" fmla="*/ 907 w 1162"/>
                <a:gd name="T67" fmla="*/ 57 h 624"/>
                <a:gd name="T68" fmla="*/ 935 w 1162"/>
                <a:gd name="T69" fmla="*/ 0 h 624"/>
                <a:gd name="T70" fmla="*/ 1020 w 1162"/>
                <a:gd name="T71" fmla="*/ 28 h 624"/>
                <a:gd name="T72" fmla="*/ 1020 w 1162"/>
                <a:gd name="T73" fmla="*/ 85 h 624"/>
                <a:gd name="T74" fmla="*/ 1020 w 1162"/>
                <a:gd name="T75" fmla="*/ 142 h 624"/>
                <a:gd name="T76" fmla="*/ 1105 w 1162"/>
                <a:gd name="T77" fmla="*/ 142 h 624"/>
                <a:gd name="T78" fmla="*/ 1162 w 1162"/>
                <a:gd name="T79" fmla="*/ 227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162" h="624">
                  <a:moveTo>
                    <a:pt x="1162" y="227"/>
                  </a:moveTo>
                  <a:lnTo>
                    <a:pt x="992" y="283"/>
                  </a:lnTo>
                  <a:lnTo>
                    <a:pt x="794" y="312"/>
                  </a:lnTo>
                  <a:lnTo>
                    <a:pt x="652" y="368"/>
                  </a:lnTo>
                  <a:lnTo>
                    <a:pt x="623" y="567"/>
                  </a:lnTo>
                  <a:lnTo>
                    <a:pt x="510" y="510"/>
                  </a:lnTo>
                  <a:lnTo>
                    <a:pt x="567" y="454"/>
                  </a:lnTo>
                  <a:lnTo>
                    <a:pt x="510" y="454"/>
                  </a:lnTo>
                  <a:lnTo>
                    <a:pt x="453" y="397"/>
                  </a:lnTo>
                  <a:lnTo>
                    <a:pt x="340" y="482"/>
                  </a:lnTo>
                  <a:lnTo>
                    <a:pt x="368" y="539"/>
                  </a:lnTo>
                  <a:lnTo>
                    <a:pt x="340" y="624"/>
                  </a:lnTo>
                  <a:lnTo>
                    <a:pt x="227" y="425"/>
                  </a:lnTo>
                  <a:lnTo>
                    <a:pt x="170" y="454"/>
                  </a:lnTo>
                  <a:lnTo>
                    <a:pt x="113" y="425"/>
                  </a:lnTo>
                  <a:lnTo>
                    <a:pt x="0" y="425"/>
                  </a:lnTo>
                  <a:lnTo>
                    <a:pt x="0" y="340"/>
                  </a:lnTo>
                  <a:lnTo>
                    <a:pt x="85" y="340"/>
                  </a:lnTo>
                  <a:lnTo>
                    <a:pt x="141" y="312"/>
                  </a:lnTo>
                  <a:lnTo>
                    <a:pt x="113" y="255"/>
                  </a:lnTo>
                  <a:lnTo>
                    <a:pt x="113" y="198"/>
                  </a:lnTo>
                  <a:lnTo>
                    <a:pt x="283" y="170"/>
                  </a:lnTo>
                  <a:lnTo>
                    <a:pt x="340" y="142"/>
                  </a:lnTo>
                  <a:lnTo>
                    <a:pt x="397" y="142"/>
                  </a:lnTo>
                  <a:lnTo>
                    <a:pt x="510" y="28"/>
                  </a:lnTo>
                  <a:lnTo>
                    <a:pt x="538" y="142"/>
                  </a:lnTo>
                  <a:lnTo>
                    <a:pt x="595" y="170"/>
                  </a:lnTo>
                  <a:lnTo>
                    <a:pt x="623" y="142"/>
                  </a:lnTo>
                  <a:lnTo>
                    <a:pt x="708" y="142"/>
                  </a:lnTo>
                  <a:lnTo>
                    <a:pt x="708" y="85"/>
                  </a:lnTo>
                  <a:lnTo>
                    <a:pt x="765" y="85"/>
                  </a:lnTo>
                  <a:lnTo>
                    <a:pt x="794" y="113"/>
                  </a:lnTo>
                  <a:lnTo>
                    <a:pt x="850" y="57"/>
                  </a:lnTo>
                  <a:lnTo>
                    <a:pt x="907" y="57"/>
                  </a:lnTo>
                  <a:lnTo>
                    <a:pt x="935" y="0"/>
                  </a:lnTo>
                  <a:lnTo>
                    <a:pt x="1020" y="28"/>
                  </a:lnTo>
                  <a:lnTo>
                    <a:pt x="1020" y="85"/>
                  </a:lnTo>
                  <a:lnTo>
                    <a:pt x="1020" y="142"/>
                  </a:lnTo>
                  <a:lnTo>
                    <a:pt x="1105" y="142"/>
                  </a:lnTo>
                  <a:lnTo>
                    <a:pt x="1162" y="22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0" name="Freeform 928"/>
            <p:cNvSpPr>
              <a:spLocks/>
            </p:cNvSpPr>
            <p:nvPr/>
          </p:nvSpPr>
          <p:spPr bwMode="auto">
            <a:xfrm>
              <a:off x="3465" y="2003"/>
              <a:ext cx="737" cy="454"/>
            </a:xfrm>
            <a:custGeom>
              <a:avLst/>
              <a:gdLst>
                <a:gd name="T0" fmla="*/ 737 w 737"/>
                <a:gd name="T1" fmla="*/ 341 h 454"/>
                <a:gd name="T2" fmla="*/ 595 w 737"/>
                <a:gd name="T3" fmla="*/ 426 h 454"/>
                <a:gd name="T4" fmla="*/ 510 w 737"/>
                <a:gd name="T5" fmla="*/ 426 h 454"/>
                <a:gd name="T6" fmla="*/ 510 w 737"/>
                <a:gd name="T7" fmla="*/ 341 h 454"/>
                <a:gd name="T8" fmla="*/ 510 w 737"/>
                <a:gd name="T9" fmla="*/ 312 h 454"/>
                <a:gd name="T10" fmla="*/ 425 w 737"/>
                <a:gd name="T11" fmla="*/ 284 h 454"/>
                <a:gd name="T12" fmla="*/ 397 w 737"/>
                <a:gd name="T13" fmla="*/ 341 h 454"/>
                <a:gd name="T14" fmla="*/ 340 w 737"/>
                <a:gd name="T15" fmla="*/ 341 h 454"/>
                <a:gd name="T16" fmla="*/ 284 w 737"/>
                <a:gd name="T17" fmla="*/ 397 h 454"/>
                <a:gd name="T18" fmla="*/ 255 w 737"/>
                <a:gd name="T19" fmla="*/ 369 h 454"/>
                <a:gd name="T20" fmla="*/ 198 w 737"/>
                <a:gd name="T21" fmla="*/ 369 h 454"/>
                <a:gd name="T22" fmla="*/ 198 w 737"/>
                <a:gd name="T23" fmla="*/ 426 h 454"/>
                <a:gd name="T24" fmla="*/ 113 w 737"/>
                <a:gd name="T25" fmla="*/ 426 h 454"/>
                <a:gd name="T26" fmla="*/ 85 w 737"/>
                <a:gd name="T27" fmla="*/ 454 h 454"/>
                <a:gd name="T28" fmla="*/ 28 w 737"/>
                <a:gd name="T29" fmla="*/ 426 h 454"/>
                <a:gd name="T30" fmla="*/ 0 w 737"/>
                <a:gd name="T31" fmla="*/ 312 h 454"/>
                <a:gd name="T32" fmla="*/ 28 w 737"/>
                <a:gd name="T33" fmla="*/ 256 h 454"/>
                <a:gd name="T34" fmla="*/ 85 w 737"/>
                <a:gd name="T35" fmla="*/ 227 h 454"/>
                <a:gd name="T36" fmla="*/ 57 w 737"/>
                <a:gd name="T37" fmla="*/ 171 h 454"/>
                <a:gd name="T38" fmla="*/ 142 w 737"/>
                <a:gd name="T39" fmla="*/ 114 h 454"/>
                <a:gd name="T40" fmla="*/ 170 w 737"/>
                <a:gd name="T41" fmla="*/ 142 h 454"/>
                <a:gd name="T42" fmla="*/ 369 w 737"/>
                <a:gd name="T43" fmla="*/ 57 h 454"/>
                <a:gd name="T44" fmla="*/ 454 w 737"/>
                <a:gd name="T45" fmla="*/ 57 h 454"/>
                <a:gd name="T46" fmla="*/ 510 w 737"/>
                <a:gd name="T47" fmla="*/ 0 h 454"/>
                <a:gd name="T48" fmla="*/ 539 w 737"/>
                <a:gd name="T49" fmla="*/ 85 h 454"/>
                <a:gd name="T50" fmla="*/ 595 w 737"/>
                <a:gd name="T51" fmla="*/ 171 h 454"/>
                <a:gd name="T52" fmla="*/ 652 w 737"/>
                <a:gd name="T53" fmla="*/ 171 h 454"/>
                <a:gd name="T54" fmla="*/ 624 w 737"/>
                <a:gd name="T55" fmla="*/ 227 h 454"/>
                <a:gd name="T56" fmla="*/ 709 w 737"/>
                <a:gd name="T57" fmla="*/ 284 h 454"/>
                <a:gd name="T58" fmla="*/ 737 w 737"/>
                <a:gd name="T59" fmla="*/ 341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37" h="454">
                  <a:moveTo>
                    <a:pt x="737" y="341"/>
                  </a:moveTo>
                  <a:lnTo>
                    <a:pt x="595" y="426"/>
                  </a:lnTo>
                  <a:lnTo>
                    <a:pt x="510" y="426"/>
                  </a:lnTo>
                  <a:lnTo>
                    <a:pt x="510" y="341"/>
                  </a:lnTo>
                  <a:lnTo>
                    <a:pt x="510" y="312"/>
                  </a:lnTo>
                  <a:lnTo>
                    <a:pt x="425" y="284"/>
                  </a:lnTo>
                  <a:lnTo>
                    <a:pt x="397" y="341"/>
                  </a:lnTo>
                  <a:lnTo>
                    <a:pt x="340" y="341"/>
                  </a:lnTo>
                  <a:lnTo>
                    <a:pt x="284" y="397"/>
                  </a:lnTo>
                  <a:lnTo>
                    <a:pt x="255" y="369"/>
                  </a:lnTo>
                  <a:lnTo>
                    <a:pt x="198" y="369"/>
                  </a:lnTo>
                  <a:lnTo>
                    <a:pt x="198" y="426"/>
                  </a:lnTo>
                  <a:lnTo>
                    <a:pt x="113" y="426"/>
                  </a:lnTo>
                  <a:lnTo>
                    <a:pt x="85" y="454"/>
                  </a:lnTo>
                  <a:lnTo>
                    <a:pt x="28" y="426"/>
                  </a:lnTo>
                  <a:lnTo>
                    <a:pt x="0" y="312"/>
                  </a:lnTo>
                  <a:lnTo>
                    <a:pt x="28" y="256"/>
                  </a:lnTo>
                  <a:lnTo>
                    <a:pt x="85" y="227"/>
                  </a:lnTo>
                  <a:lnTo>
                    <a:pt x="57" y="171"/>
                  </a:lnTo>
                  <a:lnTo>
                    <a:pt x="142" y="114"/>
                  </a:lnTo>
                  <a:lnTo>
                    <a:pt x="170" y="142"/>
                  </a:lnTo>
                  <a:lnTo>
                    <a:pt x="369" y="57"/>
                  </a:lnTo>
                  <a:lnTo>
                    <a:pt x="454" y="57"/>
                  </a:lnTo>
                  <a:lnTo>
                    <a:pt x="510" y="0"/>
                  </a:lnTo>
                  <a:lnTo>
                    <a:pt x="539" y="85"/>
                  </a:lnTo>
                  <a:lnTo>
                    <a:pt x="595" y="171"/>
                  </a:lnTo>
                  <a:lnTo>
                    <a:pt x="652" y="171"/>
                  </a:lnTo>
                  <a:lnTo>
                    <a:pt x="624" y="227"/>
                  </a:lnTo>
                  <a:lnTo>
                    <a:pt x="709" y="284"/>
                  </a:lnTo>
                  <a:lnTo>
                    <a:pt x="737" y="34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1" name="Freeform 929"/>
            <p:cNvSpPr>
              <a:spLocks/>
            </p:cNvSpPr>
            <p:nvPr/>
          </p:nvSpPr>
          <p:spPr bwMode="auto">
            <a:xfrm>
              <a:off x="3834" y="1266"/>
              <a:ext cx="935" cy="1078"/>
            </a:xfrm>
            <a:custGeom>
              <a:avLst/>
              <a:gdLst>
                <a:gd name="T0" fmla="*/ 368 w 935"/>
                <a:gd name="T1" fmla="*/ 1078 h 1078"/>
                <a:gd name="T2" fmla="*/ 340 w 935"/>
                <a:gd name="T3" fmla="*/ 1021 h 1078"/>
                <a:gd name="T4" fmla="*/ 255 w 935"/>
                <a:gd name="T5" fmla="*/ 964 h 1078"/>
                <a:gd name="T6" fmla="*/ 283 w 935"/>
                <a:gd name="T7" fmla="*/ 908 h 1078"/>
                <a:gd name="T8" fmla="*/ 226 w 935"/>
                <a:gd name="T9" fmla="*/ 908 h 1078"/>
                <a:gd name="T10" fmla="*/ 170 w 935"/>
                <a:gd name="T11" fmla="*/ 822 h 1078"/>
                <a:gd name="T12" fmla="*/ 226 w 935"/>
                <a:gd name="T13" fmla="*/ 794 h 1078"/>
                <a:gd name="T14" fmla="*/ 226 w 935"/>
                <a:gd name="T15" fmla="*/ 709 h 1078"/>
                <a:gd name="T16" fmla="*/ 283 w 935"/>
                <a:gd name="T17" fmla="*/ 681 h 1078"/>
                <a:gd name="T18" fmla="*/ 283 w 935"/>
                <a:gd name="T19" fmla="*/ 624 h 1078"/>
                <a:gd name="T20" fmla="*/ 340 w 935"/>
                <a:gd name="T21" fmla="*/ 596 h 1078"/>
                <a:gd name="T22" fmla="*/ 283 w 935"/>
                <a:gd name="T23" fmla="*/ 511 h 1078"/>
                <a:gd name="T24" fmla="*/ 226 w 935"/>
                <a:gd name="T25" fmla="*/ 539 h 1078"/>
                <a:gd name="T26" fmla="*/ 170 w 935"/>
                <a:gd name="T27" fmla="*/ 511 h 1078"/>
                <a:gd name="T28" fmla="*/ 85 w 935"/>
                <a:gd name="T29" fmla="*/ 511 h 1078"/>
                <a:gd name="T30" fmla="*/ 85 w 935"/>
                <a:gd name="T31" fmla="*/ 454 h 1078"/>
                <a:gd name="T32" fmla="*/ 28 w 935"/>
                <a:gd name="T33" fmla="*/ 397 h 1078"/>
                <a:gd name="T34" fmla="*/ 85 w 935"/>
                <a:gd name="T35" fmla="*/ 341 h 1078"/>
                <a:gd name="T36" fmla="*/ 56 w 935"/>
                <a:gd name="T37" fmla="*/ 284 h 1078"/>
                <a:gd name="T38" fmla="*/ 28 w 935"/>
                <a:gd name="T39" fmla="*/ 284 h 1078"/>
                <a:gd name="T40" fmla="*/ 0 w 935"/>
                <a:gd name="T41" fmla="*/ 199 h 1078"/>
                <a:gd name="T42" fmla="*/ 56 w 935"/>
                <a:gd name="T43" fmla="*/ 114 h 1078"/>
                <a:gd name="T44" fmla="*/ 170 w 935"/>
                <a:gd name="T45" fmla="*/ 29 h 1078"/>
                <a:gd name="T46" fmla="*/ 226 w 935"/>
                <a:gd name="T47" fmla="*/ 29 h 1078"/>
                <a:gd name="T48" fmla="*/ 283 w 935"/>
                <a:gd name="T49" fmla="*/ 85 h 1078"/>
                <a:gd name="T50" fmla="*/ 311 w 935"/>
                <a:gd name="T51" fmla="*/ 29 h 1078"/>
                <a:gd name="T52" fmla="*/ 453 w 935"/>
                <a:gd name="T53" fmla="*/ 57 h 1078"/>
                <a:gd name="T54" fmla="*/ 510 w 935"/>
                <a:gd name="T55" fmla="*/ 0 h 1078"/>
                <a:gd name="T56" fmla="*/ 567 w 935"/>
                <a:gd name="T57" fmla="*/ 0 h 1078"/>
                <a:gd name="T58" fmla="*/ 595 w 935"/>
                <a:gd name="T59" fmla="*/ 57 h 1078"/>
                <a:gd name="T60" fmla="*/ 623 w 935"/>
                <a:gd name="T61" fmla="*/ 85 h 1078"/>
                <a:gd name="T62" fmla="*/ 680 w 935"/>
                <a:gd name="T63" fmla="*/ 57 h 1078"/>
                <a:gd name="T64" fmla="*/ 765 w 935"/>
                <a:gd name="T65" fmla="*/ 142 h 1078"/>
                <a:gd name="T66" fmla="*/ 765 w 935"/>
                <a:gd name="T67" fmla="*/ 199 h 1078"/>
                <a:gd name="T68" fmla="*/ 737 w 935"/>
                <a:gd name="T69" fmla="*/ 227 h 1078"/>
                <a:gd name="T70" fmla="*/ 737 w 935"/>
                <a:gd name="T71" fmla="*/ 312 h 1078"/>
                <a:gd name="T72" fmla="*/ 793 w 935"/>
                <a:gd name="T73" fmla="*/ 397 h 1078"/>
                <a:gd name="T74" fmla="*/ 878 w 935"/>
                <a:gd name="T75" fmla="*/ 426 h 1078"/>
                <a:gd name="T76" fmla="*/ 878 w 935"/>
                <a:gd name="T77" fmla="*/ 482 h 1078"/>
                <a:gd name="T78" fmla="*/ 935 w 935"/>
                <a:gd name="T79" fmla="*/ 482 h 1078"/>
                <a:gd name="T80" fmla="*/ 907 w 935"/>
                <a:gd name="T81" fmla="*/ 511 h 1078"/>
                <a:gd name="T82" fmla="*/ 935 w 935"/>
                <a:gd name="T83" fmla="*/ 539 h 1078"/>
                <a:gd name="T84" fmla="*/ 907 w 935"/>
                <a:gd name="T85" fmla="*/ 652 h 1078"/>
                <a:gd name="T86" fmla="*/ 850 w 935"/>
                <a:gd name="T87" fmla="*/ 681 h 1078"/>
                <a:gd name="T88" fmla="*/ 850 w 935"/>
                <a:gd name="T89" fmla="*/ 794 h 1078"/>
                <a:gd name="T90" fmla="*/ 737 w 935"/>
                <a:gd name="T91" fmla="*/ 822 h 1078"/>
                <a:gd name="T92" fmla="*/ 708 w 935"/>
                <a:gd name="T93" fmla="*/ 908 h 1078"/>
                <a:gd name="T94" fmla="*/ 368 w 935"/>
                <a:gd name="T95" fmla="*/ 1078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35" h="1078">
                  <a:moveTo>
                    <a:pt x="368" y="1078"/>
                  </a:moveTo>
                  <a:lnTo>
                    <a:pt x="340" y="1021"/>
                  </a:lnTo>
                  <a:lnTo>
                    <a:pt x="255" y="964"/>
                  </a:lnTo>
                  <a:lnTo>
                    <a:pt x="283" y="908"/>
                  </a:lnTo>
                  <a:lnTo>
                    <a:pt x="226" y="908"/>
                  </a:lnTo>
                  <a:lnTo>
                    <a:pt x="170" y="822"/>
                  </a:lnTo>
                  <a:lnTo>
                    <a:pt x="226" y="794"/>
                  </a:lnTo>
                  <a:lnTo>
                    <a:pt x="226" y="709"/>
                  </a:lnTo>
                  <a:lnTo>
                    <a:pt x="283" y="681"/>
                  </a:lnTo>
                  <a:lnTo>
                    <a:pt x="283" y="624"/>
                  </a:lnTo>
                  <a:lnTo>
                    <a:pt x="340" y="596"/>
                  </a:lnTo>
                  <a:lnTo>
                    <a:pt x="283" y="511"/>
                  </a:lnTo>
                  <a:lnTo>
                    <a:pt x="226" y="539"/>
                  </a:lnTo>
                  <a:lnTo>
                    <a:pt x="170" y="511"/>
                  </a:lnTo>
                  <a:lnTo>
                    <a:pt x="85" y="511"/>
                  </a:lnTo>
                  <a:lnTo>
                    <a:pt x="85" y="454"/>
                  </a:lnTo>
                  <a:lnTo>
                    <a:pt x="28" y="397"/>
                  </a:lnTo>
                  <a:lnTo>
                    <a:pt x="85" y="341"/>
                  </a:lnTo>
                  <a:lnTo>
                    <a:pt x="56" y="284"/>
                  </a:lnTo>
                  <a:lnTo>
                    <a:pt x="28" y="284"/>
                  </a:lnTo>
                  <a:lnTo>
                    <a:pt x="0" y="199"/>
                  </a:lnTo>
                  <a:lnTo>
                    <a:pt x="56" y="114"/>
                  </a:lnTo>
                  <a:lnTo>
                    <a:pt x="170" y="29"/>
                  </a:lnTo>
                  <a:lnTo>
                    <a:pt x="226" y="29"/>
                  </a:lnTo>
                  <a:lnTo>
                    <a:pt x="283" y="85"/>
                  </a:lnTo>
                  <a:lnTo>
                    <a:pt x="311" y="29"/>
                  </a:lnTo>
                  <a:lnTo>
                    <a:pt x="453" y="57"/>
                  </a:lnTo>
                  <a:lnTo>
                    <a:pt x="510" y="0"/>
                  </a:lnTo>
                  <a:lnTo>
                    <a:pt x="567" y="0"/>
                  </a:lnTo>
                  <a:lnTo>
                    <a:pt x="595" y="57"/>
                  </a:lnTo>
                  <a:lnTo>
                    <a:pt x="623" y="85"/>
                  </a:lnTo>
                  <a:lnTo>
                    <a:pt x="680" y="57"/>
                  </a:lnTo>
                  <a:lnTo>
                    <a:pt x="765" y="142"/>
                  </a:lnTo>
                  <a:lnTo>
                    <a:pt x="765" y="199"/>
                  </a:lnTo>
                  <a:lnTo>
                    <a:pt x="737" y="227"/>
                  </a:lnTo>
                  <a:lnTo>
                    <a:pt x="737" y="312"/>
                  </a:lnTo>
                  <a:lnTo>
                    <a:pt x="793" y="397"/>
                  </a:lnTo>
                  <a:lnTo>
                    <a:pt x="878" y="426"/>
                  </a:lnTo>
                  <a:lnTo>
                    <a:pt x="878" y="482"/>
                  </a:lnTo>
                  <a:lnTo>
                    <a:pt x="935" y="482"/>
                  </a:lnTo>
                  <a:lnTo>
                    <a:pt x="907" y="511"/>
                  </a:lnTo>
                  <a:lnTo>
                    <a:pt x="935" y="539"/>
                  </a:lnTo>
                  <a:lnTo>
                    <a:pt x="907" y="652"/>
                  </a:lnTo>
                  <a:lnTo>
                    <a:pt x="850" y="681"/>
                  </a:lnTo>
                  <a:lnTo>
                    <a:pt x="850" y="794"/>
                  </a:lnTo>
                  <a:lnTo>
                    <a:pt x="737" y="822"/>
                  </a:lnTo>
                  <a:lnTo>
                    <a:pt x="708" y="908"/>
                  </a:lnTo>
                  <a:lnTo>
                    <a:pt x="368" y="107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2" name="Freeform 930"/>
            <p:cNvSpPr>
              <a:spLocks/>
            </p:cNvSpPr>
            <p:nvPr/>
          </p:nvSpPr>
          <p:spPr bwMode="auto">
            <a:xfrm>
              <a:off x="3040" y="1833"/>
              <a:ext cx="595" cy="596"/>
            </a:xfrm>
            <a:custGeom>
              <a:avLst/>
              <a:gdLst>
                <a:gd name="T0" fmla="*/ 567 w 595"/>
                <a:gd name="T1" fmla="*/ 284 h 596"/>
                <a:gd name="T2" fmla="*/ 482 w 595"/>
                <a:gd name="T3" fmla="*/ 341 h 596"/>
                <a:gd name="T4" fmla="*/ 510 w 595"/>
                <a:gd name="T5" fmla="*/ 397 h 596"/>
                <a:gd name="T6" fmla="*/ 453 w 595"/>
                <a:gd name="T7" fmla="*/ 426 h 596"/>
                <a:gd name="T8" fmla="*/ 425 w 595"/>
                <a:gd name="T9" fmla="*/ 482 h 596"/>
                <a:gd name="T10" fmla="*/ 312 w 595"/>
                <a:gd name="T11" fmla="*/ 596 h 596"/>
                <a:gd name="T12" fmla="*/ 255 w 595"/>
                <a:gd name="T13" fmla="*/ 596 h 596"/>
                <a:gd name="T14" fmla="*/ 227 w 595"/>
                <a:gd name="T15" fmla="*/ 539 h 596"/>
                <a:gd name="T16" fmla="*/ 227 w 595"/>
                <a:gd name="T17" fmla="*/ 511 h 596"/>
                <a:gd name="T18" fmla="*/ 85 w 595"/>
                <a:gd name="T19" fmla="*/ 454 h 596"/>
                <a:gd name="T20" fmla="*/ 28 w 595"/>
                <a:gd name="T21" fmla="*/ 454 h 596"/>
                <a:gd name="T22" fmla="*/ 0 w 595"/>
                <a:gd name="T23" fmla="*/ 426 h 596"/>
                <a:gd name="T24" fmla="*/ 0 w 595"/>
                <a:gd name="T25" fmla="*/ 341 h 596"/>
                <a:gd name="T26" fmla="*/ 56 w 595"/>
                <a:gd name="T27" fmla="*/ 284 h 596"/>
                <a:gd name="T28" fmla="*/ 0 w 595"/>
                <a:gd name="T29" fmla="*/ 255 h 596"/>
                <a:gd name="T30" fmla="*/ 56 w 595"/>
                <a:gd name="T31" fmla="*/ 227 h 596"/>
                <a:gd name="T32" fmla="*/ 198 w 595"/>
                <a:gd name="T33" fmla="*/ 284 h 596"/>
                <a:gd name="T34" fmla="*/ 198 w 595"/>
                <a:gd name="T35" fmla="*/ 199 h 596"/>
                <a:gd name="T36" fmla="*/ 255 w 595"/>
                <a:gd name="T37" fmla="*/ 170 h 596"/>
                <a:gd name="T38" fmla="*/ 283 w 595"/>
                <a:gd name="T39" fmla="*/ 199 h 596"/>
                <a:gd name="T40" fmla="*/ 283 w 595"/>
                <a:gd name="T41" fmla="*/ 114 h 596"/>
                <a:gd name="T42" fmla="*/ 255 w 595"/>
                <a:gd name="T43" fmla="*/ 57 h 596"/>
                <a:gd name="T44" fmla="*/ 312 w 595"/>
                <a:gd name="T45" fmla="*/ 29 h 596"/>
                <a:gd name="T46" fmla="*/ 425 w 595"/>
                <a:gd name="T47" fmla="*/ 29 h 596"/>
                <a:gd name="T48" fmla="*/ 453 w 595"/>
                <a:gd name="T49" fmla="*/ 0 h 596"/>
                <a:gd name="T50" fmla="*/ 538 w 595"/>
                <a:gd name="T51" fmla="*/ 142 h 596"/>
                <a:gd name="T52" fmla="*/ 510 w 595"/>
                <a:gd name="T53" fmla="*/ 199 h 596"/>
                <a:gd name="T54" fmla="*/ 595 w 595"/>
                <a:gd name="T55" fmla="*/ 227 h 596"/>
                <a:gd name="T56" fmla="*/ 595 w 595"/>
                <a:gd name="T57" fmla="*/ 255 h 596"/>
                <a:gd name="T58" fmla="*/ 567 w 595"/>
                <a:gd name="T59" fmla="*/ 284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95" h="596">
                  <a:moveTo>
                    <a:pt x="567" y="284"/>
                  </a:moveTo>
                  <a:lnTo>
                    <a:pt x="482" y="341"/>
                  </a:lnTo>
                  <a:lnTo>
                    <a:pt x="510" y="397"/>
                  </a:lnTo>
                  <a:lnTo>
                    <a:pt x="453" y="426"/>
                  </a:lnTo>
                  <a:lnTo>
                    <a:pt x="425" y="482"/>
                  </a:lnTo>
                  <a:lnTo>
                    <a:pt x="312" y="596"/>
                  </a:lnTo>
                  <a:lnTo>
                    <a:pt x="255" y="596"/>
                  </a:lnTo>
                  <a:lnTo>
                    <a:pt x="227" y="539"/>
                  </a:lnTo>
                  <a:lnTo>
                    <a:pt x="227" y="511"/>
                  </a:lnTo>
                  <a:lnTo>
                    <a:pt x="85" y="454"/>
                  </a:lnTo>
                  <a:lnTo>
                    <a:pt x="28" y="454"/>
                  </a:lnTo>
                  <a:lnTo>
                    <a:pt x="0" y="426"/>
                  </a:lnTo>
                  <a:lnTo>
                    <a:pt x="0" y="341"/>
                  </a:lnTo>
                  <a:lnTo>
                    <a:pt x="56" y="284"/>
                  </a:lnTo>
                  <a:lnTo>
                    <a:pt x="0" y="255"/>
                  </a:lnTo>
                  <a:lnTo>
                    <a:pt x="56" y="227"/>
                  </a:lnTo>
                  <a:lnTo>
                    <a:pt x="198" y="284"/>
                  </a:lnTo>
                  <a:lnTo>
                    <a:pt x="198" y="199"/>
                  </a:lnTo>
                  <a:lnTo>
                    <a:pt x="255" y="170"/>
                  </a:lnTo>
                  <a:lnTo>
                    <a:pt x="283" y="199"/>
                  </a:lnTo>
                  <a:lnTo>
                    <a:pt x="283" y="114"/>
                  </a:lnTo>
                  <a:lnTo>
                    <a:pt x="255" y="57"/>
                  </a:lnTo>
                  <a:lnTo>
                    <a:pt x="312" y="29"/>
                  </a:lnTo>
                  <a:lnTo>
                    <a:pt x="425" y="29"/>
                  </a:lnTo>
                  <a:lnTo>
                    <a:pt x="453" y="0"/>
                  </a:lnTo>
                  <a:lnTo>
                    <a:pt x="538" y="142"/>
                  </a:lnTo>
                  <a:lnTo>
                    <a:pt x="510" y="199"/>
                  </a:lnTo>
                  <a:lnTo>
                    <a:pt x="595" y="227"/>
                  </a:lnTo>
                  <a:lnTo>
                    <a:pt x="595" y="255"/>
                  </a:lnTo>
                  <a:lnTo>
                    <a:pt x="567" y="28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3" name="Freeform 931"/>
            <p:cNvSpPr>
              <a:spLocks/>
            </p:cNvSpPr>
            <p:nvPr/>
          </p:nvSpPr>
          <p:spPr bwMode="auto">
            <a:xfrm>
              <a:off x="3437" y="1720"/>
              <a:ext cx="425" cy="425"/>
            </a:xfrm>
            <a:custGeom>
              <a:avLst/>
              <a:gdLst>
                <a:gd name="T0" fmla="*/ 397 w 425"/>
                <a:gd name="T1" fmla="*/ 340 h 425"/>
                <a:gd name="T2" fmla="*/ 198 w 425"/>
                <a:gd name="T3" fmla="*/ 425 h 425"/>
                <a:gd name="T4" fmla="*/ 170 w 425"/>
                <a:gd name="T5" fmla="*/ 397 h 425"/>
                <a:gd name="T6" fmla="*/ 198 w 425"/>
                <a:gd name="T7" fmla="*/ 368 h 425"/>
                <a:gd name="T8" fmla="*/ 198 w 425"/>
                <a:gd name="T9" fmla="*/ 340 h 425"/>
                <a:gd name="T10" fmla="*/ 113 w 425"/>
                <a:gd name="T11" fmla="*/ 312 h 425"/>
                <a:gd name="T12" fmla="*/ 141 w 425"/>
                <a:gd name="T13" fmla="*/ 255 h 425"/>
                <a:gd name="T14" fmla="*/ 56 w 425"/>
                <a:gd name="T15" fmla="*/ 113 h 425"/>
                <a:gd name="T16" fmla="*/ 28 w 425"/>
                <a:gd name="T17" fmla="*/ 142 h 425"/>
                <a:gd name="T18" fmla="*/ 0 w 425"/>
                <a:gd name="T19" fmla="*/ 85 h 425"/>
                <a:gd name="T20" fmla="*/ 0 w 425"/>
                <a:gd name="T21" fmla="*/ 57 h 425"/>
                <a:gd name="T22" fmla="*/ 56 w 425"/>
                <a:gd name="T23" fmla="*/ 0 h 425"/>
                <a:gd name="T24" fmla="*/ 113 w 425"/>
                <a:gd name="T25" fmla="*/ 85 h 425"/>
                <a:gd name="T26" fmla="*/ 141 w 425"/>
                <a:gd name="T27" fmla="*/ 142 h 425"/>
                <a:gd name="T28" fmla="*/ 198 w 425"/>
                <a:gd name="T29" fmla="*/ 113 h 425"/>
                <a:gd name="T30" fmla="*/ 226 w 425"/>
                <a:gd name="T31" fmla="*/ 142 h 425"/>
                <a:gd name="T32" fmla="*/ 255 w 425"/>
                <a:gd name="T33" fmla="*/ 113 h 425"/>
                <a:gd name="T34" fmla="*/ 226 w 425"/>
                <a:gd name="T35" fmla="*/ 28 h 425"/>
                <a:gd name="T36" fmla="*/ 283 w 425"/>
                <a:gd name="T37" fmla="*/ 0 h 425"/>
                <a:gd name="T38" fmla="*/ 283 w 425"/>
                <a:gd name="T39" fmla="*/ 85 h 425"/>
                <a:gd name="T40" fmla="*/ 312 w 425"/>
                <a:gd name="T41" fmla="*/ 142 h 425"/>
                <a:gd name="T42" fmla="*/ 368 w 425"/>
                <a:gd name="T43" fmla="*/ 142 h 425"/>
                <a:gd name="T44" fmla="*/ 397 w 425"/>
                <a:gd name="T45" fmla="*/ 198 h 425"/>
                <a:gd name="T46" fmla="*/ 425 w 425"/>
                <a:gd name="T47" fmla="*/ 170 h 425"/>
                <a:gd name="T48" fmla="*/ 425 w 425"/>
                <a:gd name="T49" fmla="*/ 255 h 425"/>
                <a:gd name="T50" fmla="*/ 397 w 425"/>
                <a:gd name="T51" fmla="*/ 34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25" h="425">
                  <a:moveTo>
                    <a:pt x="397" y="340"/>
                  </a:moveTo>
                  <a:lnTo>
                    <a:pt x="198" y="425"/>
                  </a:lnTo>
                  <a:lnTo>
                    <a:pt x="170" y="397"/>
                  </a:lnTo>
                  <a:lnTo>
                    <a:pt x="198" y="368"/>
                  </a:lnTo>
                  <a:lnTo>
                    <a:pt x="198" y="340"/>
                  </a:lnTo>
                  <a:lnTo>
                    <a:pt x="113" y="312"/>
                  </a:lnTo>
                  <a:lnTo>
                    <a:pt x="141" y="255"/>
                  </a:lnTo>
                  <a:lnTo>
                    <a:pt x="56" y="113"/>
                  </a:lnTo>
                  <a:lnTo>
                    <a:pt x="28" y="142"/>
                  </a:lnTo>
                  <a:lnTo>
                    <a:pt x="0" y="85"/>
                  </a:lnTo>
                  <a:lnTo>
                    <a:pt x="0" y="57"/>
                  </a:lnTo>
                  <a:lnTo>
                    <a:pt x="56" y="0"/>
                  </a:lnTo>
                  <a:lnTo>
                    <a:pt x="113" y="85"/>
                  </a:lnTo>
                  <a:lnTo>
                    <a:pt x="141" y="142"/>
                  </a:lnTo>
                  <a:lnTo>
                    <a:pt x="198" y="113"/>
                  </a:lnTo>
                  <a:lnTo>
                    <a:pt x="226" y="142"/>
                  </a:lnTo>
                  <a:lnTo>
                    <a:pt x="255" y="113"/>
                  </a:lnTo>
                  <a:lnTo>
                    <a:pt x="226" y="28"/>
                  </a:lnTo>
                  <a:lnTo>
                    <a:pt x="283" y="0"/>
                  </a:lnTo>
                  <a:lnTo>
                    <a:pt x="283" y="85"/>
                  </a:lnTo>
                  <a:lnTo>
                    <a:pt x="312" y="142"/>
                  </a:lnTo>
                  <a:lnTo>
                    <a:pt x="368" y="142"/>
                  </a:lnTo>
                  <a:lnTo>
                    <a:pt x="397" y="198"/>
                  </a:lnTo>
                  <a:lnTo>
                    <a:pt x="425" y="170"/>
                  </a:lnTo>
                  <a:lnTo>
                    <a:pt x="425" y="255"/>
                  </a:lnTo>
                  <a:lnTo>
                    <a:pt x="397" y="34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4" name="Freeform 932"/>
            <p:cNvSpPr>
              <a:spLocks/>
            </p:cNvSpPr>
            <p:nvPr/>
          </p:nvSpPr>
          <p:spPr bwMode="auto">
            <a:xfrm>
              <a:off x="2813" y="1607"/>
              <a:ext cx="680" cy="708"/>
            </a:xfrm>
            <a:custGeom>
              <a:avLst/>
              <a:gdLst>
                <a:gd name="T0" fmla="*/ 680 w 680"/>
                <a:gd name="T1" fmla="*/ 113 h 708"/>
                <a:gd name="T2" fmla="*/ 624 w 680"/>
                <a:gd name="T3" fmla="*/ 170 h 708"/>
                <a:gd name="T4" fmla="*/ 624 w 680"/>
                <a:gd name="T5" fmla="*/ 198 h 708"/>
                <a:gd name="T6" fmla="*/ 652 w 680"/>
                <a:gd name="T7" fmla="*/ 255 h 708"/>
                <a:gd name="T8" fmla="*/ 539 w 680"/>
                <a:gd name="T9" fmla="*/ 255 h 708"/>
                <a:gd name="T10" fmla="*/ 482 w 680"/>
                <a:gd name="T11" fmla="*/ 283 h 708"/>
                <a:gd name="T12" fmla="*/ 510 w 680"/>
                <a:gd name="T13" fmla="*/ 340 h 708"/>
                <a:gd name="T14" fmla="*/ 510 w 680"/>
                <a:gd name="T15" fmla="*/ 425 h 708"/>
                <a:gd name="T16" fmla="*/ 482 w 680"/>
                <a:gd name="T17" fmla="*/ 396 h 708"/>
                <a:gd name="T18" fmla="*/ 425 w 680"/>
                <a:gd name="T19" fmla="*/ 425 h 708"/>
                <a:gd name="T20" fmla="*/ 425 w 680"/>
                <a:gd name="T21" fmla="*/ 510 h 708"/>
                <a:gd name="T22" fmla="*/ 283 w 680"/>
                <a:gd name="T23" fmla="*/ 453 h 708"/>
                <a:gd name="T24" fmla="*/ 227 w 680"/>
                <a:gd name="T25" fmla="*/ 481 h 708"/>
                <a:gd name="T26" fmla="*/ 283 w 680"/>
                <a:gd name="T27" fmla="*/ 510 h 708"/>
                <a:gd name="T28" fmla="*/ 227 w 680"/>
                <a:gd name="T29" fmla="*/ 567 h 708"/>
                <a:gd name="T30" fmla="*/ 227 w 680"/>
                <a:gd name="T31" fmla="*/ 652 h 708"/>
                <a:gd name="T32" fmla="*/ 142 w 680"/>
                <a:gd name="T33" fmla="*/ 652 h 708"/>
                <a:gd name="T34" fmla="*/ 142 w 680"/>
                <a:gd name="T35" fmla="*/ 708 h 708"/>
                <a:gd name="T36" fmla="*/ 85 w 680"/>
                <a:gd name="T37" fmla="*/ 680 h 708"/>
                <a:gd name="T38" fmla="*/ 85 w 680"/>
                <a:gd name="T39" fmla="*/ 623 h 708"/>
                <a:gd name="T40" fmla="*/ 0 w 680"/>
                <a:gd name="T41" fmla="*/ 595 h 708"/>
                <a:gd name="T42" fmla="*/ 28 w 680"/>
                <a:gd name="T43" fmla="*/ 567 h 708"/>
                <a:gd name="T44" fmla="*/ 0 w 680"/>
                <a:gd name="T45" fmla="*/ 538 h 708"/>
                <a:gd name="T46" fmla="*/ 28 w 680"/>
                <a:gd name="T47" fmla="*/ 481 h 708"/>
                <a:gd name="T48" fmla="*/ 28 w 680"/>
                <a:gd name="T49" fmla="*/ 453 h 708"/>
                <a:gd name="T50" fmla="*/ 142 w 680"/>
                <a:gd name="T51" fmla="*/ 340 h 708"/>
                <a:gd name="T52" fmla="*/ 170 w 680"/>
                <a:gd name="T53" fmla="*/ 255 h 708"/>
                <a:gd name="T54" fmla="*/ 170 w 680"/>
                <a:gd name="T55" fmla="*/ 226 h 708"/>
                <a:gd name="T56" fmla="*/ 198 w 680"/>
                <a:gd name="T57" fmla="*/ 198 h 708"/>
                <a:gd name="T58" fmla="*/ 198 w 680"/>
                <a:gd name="T59" fmla="*/ 141 h 708"/>
                <a:gd name="T60" fmla="*/ 255 w 680"/>
                <a:gd name="T61" fmla="*/ 198 h 708"/>
                <a:gd name="T62" fmla="*/ 312 w 680"/>
                <a:gd name="T63" fmla="*/ 113 h 708"/>
                <a:gd name="T64" fmla="*/ 312 w 680"/>
                <a:gd name="T65" fmla="*/ 56 h 708"/>
                <a:gd name="T66" fmla="*/ 340 w 680"/>
                <a:gd name="T67" fmla="*/ 0 h 708"/>
                <a:gd name="T68" fmla="*/ 397 w 680"/>
                <a:gd name="T69" fmla="*/ 28 h 708"/>
                <a:gd name="T70" fmla="*/ 425 w 680"/>
                <a:gd name="T71" fmla="*/ 0 h 708"/>
                <a:gd name="T72" fmla="*/ 510 w 680"/>
                <a:gd name="T73" fmla="*/ 0 h 708"/>
                <a:gd name="T74" fmla="*/ 539 w 680"/>
                <a:gd name="T75" fmla="*/ 28 h 708"/>
                <a:gd name="T76" fmla="*/ 539 w 680"/>
                <a:gd name="T77" fmla="*/ 85 h 708"/>
                <a:gd name="T78" fmla="*/ 624 w 680"/>
                <a:gd name="T79" fmla="*/ 113 h 708"/>
                <a:gd name="T80" fmla="*/ 652 w 680"/>
                <a:gd name="T81" fmla="*/ 85 h 708"/>
                <a:gd name="T82" fmla="*/ 680 w 680"/>
                <a:gd name="T83" fmla="*/ 113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80" h="708">
                  <a:moveTo>
                    <a:pt x="680" y="113"/>
                  </a:moveTo>
                  <a:lnTo>
                    <a:pt x="624" y="170"/>
                  </a:lnTo>
                  <a:lnTo>
                    <a:pt x="624" y="198"/>
                  </a:lnTo>
                  <a:lnTo>
                    <a:pt x="652" y="255"/>
                  </a:lnTo>
                  <a:lnTo>
                    <a:pt x="539" y="255"/>
                  </a:lnTo>
                  <a:lnTo>
                    <a:pt x="482" y="283"/>
                  </a:lnTo>
                  <a:lnTo>
                    <a:pt x="510" y="340"/>
                  </a:lnTo>
                  <a:lnTo>
                    <a:pt x="510" y="425"/>
                  </a:lnTo>
                  <a:lnTo>
                    <a:pt x="482" y="396"/>
                  </a:lnTo>
                  <a:lnTo>
                    <a:pt x="425" y="425"/>
                  </a:lnTo>
                  <a:lnTo>
                    <a:pt x="425" y="510"/>
                  </a:lnTo>
                  <a:lnTo>
                    <a:pt x="283" y="453"/>
                  </a:lnTo>
                  <a:lnTo>
                    <a:pt x="227" y="481"/>
                  </a:lnTo>
                  <a:lnTo>
                    <a:pt x="283" y="510"/>
                  </a:lnTo>
                  <a:lnTo>
                    <a:pt x="227" y="567"/>
                  </a:lnTo>
                  <a:lnTo>
                    <a:pt x="227" y="652"/>
                  </a:lnTo>
                  <a:lnTo>
                    <a:pt x="142" y="652"/>
                  </a:lnTo>
                  <a:lnTo>
                    <a:pt x="142" y="708"/>
                  </a:lnTo>
                  <a:lnTo>
                    <a:pt x="85" y="680"/>
                  </a:lnTo>
                  <a:lnTo>
                    <a:pt x="85" y="623"/>
                  </a:lnTo>
                  <a:lnTo>
                    <a:pt x="0" y="595"/>
                  </a:lnTo>
                  <a:lnTo>
                    <a:pt x="28" y="567"/>
                  </a:lnTo>
                  <a:lnTo>
                    <a:pt x="0" y="538"/>
                  </a:lnTo>
                  <a:lnTo>
                    <a:pt x="28" y="481"/>
                  </a:lnTo>
                  <a:lnTo>
                    <a:pt x="28" y="453"/>
                  </a:lnTo>
                  <a:lnTo>
                    <a:pt x="142" y="340"/>
                  </a:lnTo>
                  <a:lnTo>
                    <a:pt x="170" y="255"/>
                  </a:lnTo>
                  <a:lnTo>
                    <a:pt x="170" y="226"/>
                  </a:lnTo>
                  <a:lnTo>
                    <a:pt x="198" y="198"/>
                  </a:lnTo>
                  <a:lnTo>
                    <a:pt x="198" y="141"/>
                  </a:lnTo>
                  <a:lnTo>
                    <a:pt x="255" y="198"/>
                  </a:lnTo>
                  <a:lnTo>
                    <a:pt x="312" y="113"/>
                  </a:lnTo>
                  <a:lnTo>
                    <a:pt x="312" y="56"/>
                  </a:lnTo>
                  <a:lnTo>
                    <a:pt x="340" y="0"/>
                  </a:lnTo>
                  <a:lnTo>
                    <a:pt x="397" y="28"/>
                  </a:lnTo>
                  <a:lnTo>
                    <a:pt x="425" y="0"/>
                  </a:lnTo>
                  <a:lnTo>
                    <a:pt x="510" y="0"/>
                  </a:lnTo>
                  <a:lnTo>
                    <a:pt x="539" y="28"/>
                  </a:lnTo>
                  <a:lnTo>
                    <a:pt x="539" y="85"/>
                  </a:lnTo>
                  <a:lnTo>
                    <a:pt x="624" y="113"/>
                  </a:lnTo>
                  <a:lnTo>
                    <a:pt x="652" y="85"/>
                  </a:lnTo>
                  <a:lnTo>
                    <a:pt x="680" y="11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5" name="Freeform 933"/>
            <p:cNvSpPr>
              <a:spLocks/>
            </p:cNvSpPr>
            <p:nvPr/>
          </p:nvSpPr>
          <p:spPr bwMode="auto">
            <a:xfrm>
              <a:off x="2303" y="1011"/>
              <a:ext cx="879" cy="1389"/>
            </a:xfrm>
            <a:custGeom>
              <a:avLst/>
              <a:gdLst>
                <a:gd name="T0" fmla="*/ 567 w 879"/>
                <a:gd name="T1" fmla="*/ 0 h 1389"/>
                <a:gd name="T2" fmla="*/ 482 w 879"/>
                <a:gd name="T3" fmla="*/ 57 h 1389"/>
                <a:gd name="T4" fmla="*/ 510 w 879"/>
                <a:gd name="T5" fmla="*/ 114 h 1389"/>
                <a:gd name="T6" fmla="*/ 425 w 879"/>
                <a:gd name="T7" fmla="*/ 170 h 1389"/>
                <a:gd name="T8" fmla="*/ 397 w 879"/>
                <a:gd name="T9" fmla="*/ 340 h 1389"/>
                <a:gd name="T10" fmla="*/ 312 w 879"/>
                <a:gd name="T11" fmla="*/ 340 h 1389"/>
                <a:gd name="T12" fmla="*/ 226 w 879"/>
                <a:gd name="T13" fmla="*/ 397 h 1389"/>
                <a:gd name="T14" fmla="*/ 198 w 879"/>
                <a:gd name="T15" fmla="*/ 539 h 1389"/>
                <a:gd name="T16" fmla="*/ 255 w 879"/>
                <a:gd name="T17" fmla="*/ 596 h 1389"/>
                <a:gd name="T18" fmla="*/ 113 w 879"/>
                <a:gd name="T19" fmla="*/ 737 h 1389"/>
                <a:gd name="T20" fmla="*/ 170 w 879"/>
                <a:gd name="T21" fmla="*/ 794 h 1389"/>
                <a:gd name="T22" fmla="*/ 170 w 879"/>
                <a:gd name="T23" fmla="*/ 936 h 1389"/>
                <a:gd name="T24" fmla="*/ 85 w 879"/>
                <a:gd name="T25" fmla="*/ 992 h 1389"/>
                <a:gd name="T26" fmla="*/ 56 w 879"/>
                <a:gd name="T27" fmla="*/ 1077 h 1389"/>
                <a:gd name="T28" fmla="*/ 0 w 879"/>
                <a:gd name="T29" fmla="*/ 1163 h 1389"/>
                <a:gd name="T30" fmla="*/ 0 w 879"/>
                <a:gd name="T31" fmla="*/ 1219 h 1389"/>
                <a:gd name="T32" fmla="*/ 113 w 879"/>
                <a:gd name="T33" fmla="*/ 1248 h 1389"/>
                <a:gd name="T34" fmla="*/ 170 w 879"/>
                <a:gd name="T35" fmla="*/ 1191 h 1389"/>
                <a:gd name="T36" fmla="*/ 226 w 879"/>
                <a:gd name="T37" fmla="*/ 1361 h 1389"/>
                <a:gd name="T38" fmla="*/ 312 w 879"/>
                <a:gd name="T39" fmla="*/ 1361 h 1389"/>
                <a:gd name="T40" fmla="*/ 340 w 879"/>
                <a:gd name="T41" fmla="*/ 1389 h 1389"/>
                <a:gd name="T42" fmla="*/ 425 w 879"/>
                <a:gd name="T43" fmla="*/ 1361 h 1389"/>
                <a:gd name="T44" fmla="*/ 425 w 879"/>
                <a:gd name="T45" fmla="*/ 1333 h 1389"/>
                <a:gd name="T46" fmla="*/ 510 w 879"/>
                <a:gd name="T47" fmla="*/ 1333 h 1389"/>
                <a:gd name="T48" fmla="*/ 595 w 879"/>
                <a:gd name="T49" fmla="*/ 1276 h 1389"/>
                <a:gd name="T50" fmla="*/ 595 w 879"/>
                <a:gd name="T51" fmla="*/ 1219 h 1389"/>
                <a:gd name="T52" fmla="*/ 510 w 879"/>
                <a:gd name="T53" fmla="*/ 1191 h 1389"/>
                <a:gd name="T54" fmla="*/ 538 w 879"/>
                <a:gd name="T55" fmla="*/ 1163 h 1389"/>
                <a:gd name="T56" fmla="*/ 510 w 879"/>
                <a:gd name="T57" fmla="*/ 1134 h 1389"/>
                <a:gd name="T58" fmla="*/ 538 w 879"/>
                <a:gd name="T59" fmla="*/ 1077 h 1389"/>
                <a:gd name="T60" fmla="*/ 538 w 879"/>
                <a:gd name="T61" fmla="*/ 1049 h 1389"/>
                <a:gd name="T62" fmla="*/ 652 w 879"/>
                <a:gd name="T63" fmla="*/ 936 h 1389"/>
                <a:gd name="T64" fmla="*/ 680 w 879"/>
                <a:gd name="T65" fmla="*/ 851 h 1389"/>
                <a:gd name="T66" fmla="*/ 680 w 879"/>
                <a:gd name="T67" fmla="*/ 822 h 1389"/>
                <a:gd name="T68" fmla="*/ 708 w 879"/>
                <a:gd name="T69" fmla="*/ 794 h 1389"/>
                <a:gd name="T70" fmla="*/ 708 w 879"/>
                <a:gd name="T71" fmla="*/ 737 h 1389"/>
                <a:gd name="T72" fmla="*/ 765 w 879"/>
                <a:gd name="T73" fmla="*/ 794 h 1389"/>
                <a:gd name="T74" fmla="*/ 822 w 879"/>
                <a:gd name="T75" fmla="*/ 709 h 1389"/>
                <a:gd name="T76" fmla="*/ 822 w 879"/>
                <a:gd name="T77" fmla="*/ 652 h 1389"/>
                <a:gd name="T78" fmla="*/ 850 w 879"/>
                <a:gd name="T79" fmla="*/ 596 h 1389"/>
                <a:gd name="T80" fmla="*/ 822 w 879"/>
                <a:gd name="T81" fmla="*/ 567 h 1389"/>
                <a:gd name="T82" fmla="*/ 850 w 879"/>
                <a:gd name="T83" fmla="*/ 482 h 1389"/>
                <a:gd name="T84" fmla="*/ 879 w 879"/>
                <a:gd name="T85" fmla="*/ 454 h 1389"/>
                <a:gd name="T86" fmla="*/ 879 w 879"/>
                <a:gd name="T87" fmla="*/ 369 h 1389"/>
                <a:gd name="T88" fmla="*/ 822 w 879"/>
                <a:gd name="T89" fmla="*/ 312 h 1389"/>
                <a:gd name="T90" fmla="*/ 879 w 879"/>
                <a:gd name="T91" fmla="*/ 284 h 1389"/>
                <a:gd name="T92" fmla="*/ 850 w 879"/>
                <a:gd name="T93" fmla="*/ 255 h 1389"/>
                <a:gd name="T94" fmla="*/ 793 w 879"/>
                <a:gd name="T95" fmla="*/ 227 h 1389"/>
                <a:gd name="T96" fmla="*/ 793 w 879"/>
                <a:gd name="T97" fmla="*/ 170 h 1389"/>
                <a:gd name="T98" fmla="*/ 708 w 879"/>
                <a:gd name="T99" fmla="*/ 142 h 1389"/>
                <a:gd name="T100" fmla="*/ 652 w 879"/>
                <a:gd name="T101" fmla="*/ 142 h 1389"/>
                <a:gd name="T102" fmla="*/ 623 w 879"/>
                <a:gd name="T103" fmla="*/ 57 h 1389"/>
                <a:gd name="T104" fmla="*/ 623 w 879"/>
                <a:gd name="T105" fmla="*/ 29 h 1389"/>
                <a:gd name="T106" fmla="*/ 567 w 879"/>
                <a:gd name="T107" fmla="*/ 0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79" h="1389">
                  <a:moveTo>
                    <a:pt x="567" y="0"/>
                  </a:moveTo>
                  <a:lnTo>
                    <a:pt x="482" y="57"/>
                  </a:lnTo>
                  <a:lnTo>
                    <a:pt x="510" y="114"/>
                  </a:lnTo>
                  <a:lnTo>
                    <a:pt x="425" y="170"/>
                  </a:lnTo>
                  <a:lnTo>
                    <a:pt x="397" y="340"/>
                  </a:lnTo>
                  <a:lnTo>
                    <a:pt x="312" y="340"/>
                  </a:lnTo>
                  <a:lnTo>
                    <a:pt x="226" y="397"/>
                  </a:lnTo>
                  <a:lnTo>
                    <a:pt x="198" y="539"/>
                  </a:lnTo>
                  <a:lnTo>
                    <a:pt x="255" y="596"/>
                  </a:lnTo>
                  <a:lnTo>
                    <a:pt x="113" y="737"/>
                  </a:lnTo>
                  <a:lnTo>
                    <a:pt x="170" y="794"/>
                  </a:lnTo>
                  <a:lnTo>
                    <a:pt x="170" y="936"/>
                  </a:lnTo>
                  <a:lnTo>
                    <a:pt x="85" y="992"/>
                  </a:lnTo>
                  <a:lnTo>
                    <a:pt x="56" y="1077"/>
                  </a:lnTo>
                  <a:lnTo>
                    <a:pt x="0" y="1163"/>
                  </a:lnTo>
                  <a:lnTo>
                    <a:pt x="0" y="1219"/>
                  </a:lnTo>
                  <a:lnTo>
                    <a:pt x="113" y="1248"/>
                  </a:lnTo>
                  <a:lnTo>
                    <a:pt x="170" y="1191"/>
                  </a:lnTo>
                  <a:lnTo>
                    <a:pt x="226" y="1361"/>
                  </a:lnTo>
                  <a:lnTo>
                    <a:pt x="312" y="1361"/>
                  </a:lnTo>
                  <a:lnTo>
                    <a:pt x="340" y="1389"/>
                  </a:lnTo>
                  <a:lnTo>
                    <a:pt x="425" y="1361"/>
                  </a:lnTo>
                  <a:lnTo>
                    <a:pt x="425" y="1333"/>
                  </a:lnTo>
                  <a:lnTo>
                    <a:pt x="510" y="1333"/>
                  </a:lnTo>
                  <a:lnTo>
                    <a:pt x="595" y="1276"/>
                  </a:lnTo>
                  <a:lnTo>
                    <a:pt x="595" y="1219"/>
                  </a:lnTo>
                  <a:lnTo>
                    <a:pt x="510" y="1191"/>
                  </a:lnTo>
                  <a:lnTo>
                    <a:pt x="538" y="1163"/>
                  </a:lnTo>
                  <a:lnTo>
                    <a:pt x="510" y="1134"/>
                  </a:lnTo>
                  <a:lnTo>
                    <a:pt x="538" y="1077"/>
                  </a:lnTo>
                  <a:lnTo>
                    <a:pt x="538" y="1049"/>
                  </a:lnTo>
                  <a:lnTo>
                    <a:pt x="652" y="936"/>
                  </a:lnTo>
                  <a:lnTo>
                    <a:pt x="680" y="851"/>
                  </a:lnTo>
                  <a:lnTo>
                    <a:pt x="680" y="822"/>
                  </a:lnTo>
                  <a:lnTo>
                    <a:pt x="708" y="794"/>
                  </a:lnTo>
                  <a:lnTo>
                    <a:pt x="708" y="737"/>
                  </a:lnTo>
                  <a:lnTo>
                    <a:pt x="765" y="794"/>
                  </a:lnTo>
                  <a:lnTo>
                    <a:pt x="822" y="709"/>
                  </a:lnTo>
                  <a:lnTo>
                    <a:pt x="822" y="652"/>
                  </a:lnTo>
                  <a:lnTo>
                    <a:pt x="850" y="596"/>
                  </a:lnTo>
                  <a:lnTo>
                    <a:pt x="822" y="567"/>
                  </a:lnTo>
                  <a:lnTo>
                    <a:pt x="850" y="482"/>
                  </a:lnTo>
                  <a:lnTo>
                    <a:pt x="879" y="454"/>
                  </a:lnTo>
                  <a:lnTo>
                    <a:pt x="879" y="369"/>
                  </a:lnTo>
                  <a:lnTo>
                    <a:pt x="822" y="312"/>
                  </a:lnTo>
                  <a:lnTo>
                    <a:pt x="879" y="284"/>
                  </a:lnTo>
                  <a:lnTo>
                    <a:pt x="850" y="255"/>
                  </a:lnTo>
                  <a:lnTo>
                    <a:pt x="793" y="227"/>
                  </a:lnTo>
                  <a:lnTo>
                    <a:pt x="793" y="170"/>
                  </a:lnTo>
                  <a:lnTo>
                    <a:pt x="708" y="142"/>
                  </a:lnTo>
                  <a:lnTo>
                    <a:pt x="652" y="142"/>
                  </a:lnTo>
                  <a:lnTo>
                    <a:pt x="623" y="57"/>
                  </a:lnTo>
                  <a:lnTo>
                    <a:pt x="623" y="29"/>
                  </a:lnTo>
                  <a:lnTo>
                    <a:pt x="56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6" name="Freeform 934"/>
            <p:cNvSpPr>
              <a:spLocks/>
            </p:cNvSpPr>
            <p:nvPr/>
          </p:nvSpPr>
          <p:spPr bwMode="auto">
            <a:xfrm>
              <a:off x="4514" y="1125"/>
              <a:ext cx="482" cy="935"/>
            </a:xfrm>
            <a:custGeom>
              <a:avLst/>
              <a:gdLst>
                <a:gd name="T0" fmla="*/ 170 w 482"/>
                <a:gd name="T1" fmla="*/ 935 h 935"/>
                <a:gd name="T2" fmla="*/ 170 w 482"/>
                <a:gd name="T3" fmla="*/ 822 h 935"/>
                <a:gd name="T4" fmla="*/ 227 w 482"/>
                <a:gd name="T5" fmla="*/ 793 h 935"/>
                <a:gd name="T6" fmla="*/ 255 w 482"/>
                <a:gd name="T7" fmla="*/ 680 h 935"/>
                <a:gd name="T8" fmla="*/ 227 w 482"/>
                <a:gd name="T9" fmla="*/ 652 h 935"/>
                <a:gd name="T10" fmla="*/ 255 w 482"/>
                <a:gd name="T11" fmla="*/ 623 h 935"/>
                <a:gd name="T12" fmla="*/ 198 w 482"/>
                <a:gd name="T13" fmla="*/ 623 h 935"/>
                <a:gd name="T14" fmla="*/ 198 w 482"/>
                <a:gd name="T15" fmla="*/ 567 h 935"/>
                <a:gd name="T16" fmla="*/ 113 w 482"/>
                <a:gd name="T17" fmla="*/ 538 h 935"/>
                <a:gd name="T18" fmla="*/ 57 w 482"/>
                <a:gd name="T19" fmla="*/ 453 h 935"/>
                <a:gd name="T20" fmla="*/ 57 w 482"/>
                <a:gd name="T21" fmla="*/ 368 h 935"/>
                <a:gd name="T22" fmla="*/ 85 w 482"/>
                <a:gd name="T23" fmla="*/ 340 h 935"/>
                <a:gd name="T24" fmla="*/ 85 w 482"/>
                <a:gd name="T25" fmla="*/ 283 h 935"/>
                <a:gd name="T26" fmla="*/ 0 w 482"/>
                <a:gd name="T27" fmla="*/ 198 h 935"/>
                <a:gd name="T28" fmla="*/ 0 w 482"/>
                <a:gd name="T29" fmla="*/ 85 h 935"/>
                <a:gd name="T30" fmla="*/ 57 w 482"/>
                <a:gd name="T31" fmla="*/ 0 h 935"/>
                <a:gd name="T32" fmla="*/ 113 w 482"/>
                <a:gd name="T33" fmla="*/ 0 h 935"/>
                <a:gd name="T34" fmla="*/ 170 w 482"/>
                <a:gd name="T35" fmla="*/ 28 h 935"/>
                <a:gd name="T36" fmla="*/ 227 w 482"/>
                <a:gd name="T37" fmla="*/ 141 h 935"/>
                <a:gd name="T38" fmla="*/ 227 w 482"/>
                <a:gd name="T39" fmla="*/ 226 h 935"/>
                <a:gd name="T40" fmla="*/ 312 w 482"/>
                <a:gd name="T41" fmla="*/ 198 h 935"/>
                <a:gd name="T42" fmla="*/ 340 w 482"/>
                <a:gd name="T43" fmla="*/ 255 h 935"/>
                <a:gd name="T44" fmla="*/ 425 w 482"/>
                <a:gd name="T45" fmla="*/ 226 h 935"/>
                <a:gd name="T46" fmla="*/ 425 w 482"/>
                <a:gd name="T47" fmla="*/ 340 h 935"/>
                <a:gd name="T48" fmla="*/ 425 w 482"/>
                <a:gd name="T49" fmla="*/ 425 h 935"/>
                <a:gd name="T50" fmla="*/ 397 w 482"/>
                <a:gd name="T51" fmla="*/ 482 h 935"/>
                <a:gd name="T52" fmla="*/ 454 w 482"/>
                <a:gd name="T53" fmla="*/ 510 h 935"/>
                <a:gd name="T54" fmla="*/ 454 w 482"/>
                <a:gd name="T55" fmla="*/ 595 h 935"/>
                <a:gd name="T56" fmla="*/ 482 w 482"/>
                <a:gd name="T57" fmla="*/ 623 h 935"/>
                <a:gd name="T58" fmla="*/ 482 w 482"/>
                <a:gd name="T59" fmla="*/ 850 h 935"/>
                <a:gd name="T60" fmla="*/ 283 w 482"/>
                <a:gd name="T61" fmla="*/ 878 h 935"/>
                <a:gd name="T62" fmla="*/ 170 w 482"/>
                <a:gd name="T63" fmla="*/ 935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82" h="935">
                  <a:moveTo>
                    <a:pt x="170" y="935"/>
                  </a:moveTo>
                  <a:lnTo>
                    <a:pt x="170" y="822"/>
                  </a:lnTo>
                  <a:lnTo>
                    <a:pt x="227" y="793"/>
                  </a:lnTo>
                  <a:lnTo>
                    <a:pt x="255" y="680"/>
                  </a:lnTo>
                  <a:lnTo>
                    <a:pt x="227" y="652"/>
                  </a:lnTo>
                  <a:lnTo>
                    <a:pt x="255" y="623"/>
                  </a:lnTo>
                  <a:lnTo>
                    <a:pt x="198" y="623"/>
                  </a:lnTo>
                  <a:lnTo>
                    <a:pt x="198" y="567"/>
                  </a:lnTo>
                  <a:lnTo>
                    <a:pt x="113" y="538"/>
                  </a:lnTo>
                  <a:lnTo>
                    <a:pt x="57" y="453"/>
                  </a:lnTo>
                  <a:lnTo>
                    <a:pt x="57" y="368"/>
                  </a:lnTo>
                  <a:lnTo>
                    <a:pt x="85" y="340"/>
                  </a:lnTo>
                  <a:lnTo>
                    <a:pt x="85" y="283"/>
                  </a:lnTo>
                  <a:lnTo>
                    <a:pt x="0" y="198"/>
                  </a:lnTo>
                  <a:lnTo>
                    <a:pt x="0" y="85"/>
                  </a:lnTo>
                  <a:lnTo>
                    <a:pt x="57" y="0"/>
                  </a:lnTo>
                  <a:lnTo>
                    <a:pt x="113" y="0"/>
                  </a:lnTo>
                  <a:lnTo>
                    <a:pt x="170" y="28"/>
                  </a:lnTo>
                  <a:lnTo>
                    <a:pt x="227" y="141"/>
                  </a:lnTo>
                  <a:lnTo>
                    <a:pt x="227" y="226"/>
                  </a:lnTo>
                  <a:lnTo>
                    <a:pt x="312" y="198"/>
                  </a:lnTo>
                  <a:lnTo>
                    <a:pt x="340" y="255"/>
                  </a:lnTo>
                  <a:lnTo>
                    <a:pt x="425" y="226"/>
                  </a:lnTo>
                  <a:lnTo>
                    <a:pt x="425" y="340"/>
                  </a:lnTo>
                  <a:lnTo>
                    <a:pt x="425" y="425"/>
                  </a:lnTo>
                  <a:lnTo>
                    <a:pt x="397" y="482"/>
                  </a:lnTo>
                  <a:lnTo>
                    <a:pt x="454" y="510"/>
                  </a:lnTo>
                  <a:lnTo>
                    <a:pt x="454" y="595"/>
                  </a:lnTo>
                  <a:lnTo>
                    <a:pt x="482" y="623"/>
                  </a:lnTo>
                  <a:lnTo>
                    <a:pt x="482" y="850"/>
                  </a:lnTo>
                  <a:lnTo>
                    <a:pt x="283" y="878"/>
                  </a:lnTo>
                  <a:lnTo>
                    <a:pt x="170" y="93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7" name="Freeform 935"/>
            <p:cNvSpPr>
              <a:spLocks/>
            </p:cNvSpPr>
            <p:nvPr/>
          </p:nvSpPr>
          <p:spPr bwMode="auto">
            <a:xfrm>
              <a:off x="3692" y="501"/>
              <a:ext cx="935" cy="850"/>
            </a:xfrm>
            <a:custGeom>
              <a:avLst/>
              <a:gdLst>
                <a:gd name="T0" fmla="*/ 935 w 935"/>
                <a:gd name="T1" fmla="*/ 624 h 850"/>
                <a:gd name="T2" fmla="*/ 850 w 935"/>
                <a:gd name="T3" fmla="*/ 510 h 850"/>
                <a:gd name="T4" fmla="*/ 879 w 935"/>
                <a:gd name="T5" fmla="*/ 482 h 850"/>
                <a:gd name="T6" fmla="*/ 850 w 935"/>
                <a:gd name="T7" fmla="*/ 425 h 850"/>
                <a:gd name="T8" fmla="*/ 765 w 935"/>
                <a:gd name="T9" fmla="*/ 368 h 850"/>
                <a:gd name="T10" fmla="*/ 765 w 935"/>
                <a:gd name="T11" fmla="*/ 255 h 850"/>
                <a:gd name="T12" fmla="*/ 737 w 935"/>
                <a:gd name="T13" fmla="*/ 198 h 850"/>
                <a:gd name="T14" fmla="*/ 737 w 935"/>
                <a:gd name="T15" fmla="*/ 142 h 850"/>
                <a:gd name="T16" fmla="*/ 595 w 935"/>
                <a:gd name="T17" fmla="*/ 0 h 850"/>
                <a:gd name="T18" fmla="*/ 538 w 935"/>
                <a:gd name="T19" fmla="*/ 0 h 850"/>
                <a:gd name="T20" fmla="*/ 482 w 935"/>
                <a:gd name="T21" fmla="*/ 85 h 850"/>
                <a:gd name="T22" fmla="*/ 510 w 935"/>
                <a:gd name="T23" fmla="*/ 170 h 850"/>
                <a:gd name="T24" fmla="*/ 567 w 935"/>
                <a:gd name="T25" fmla="*/ 198 h 850"/>
                <a:gd name="T26" fmla="*/ 482 w 935"/>
                <a:gd name="T27" fmla="*/ 283 h 850"/>
                <a:gd name="T28" fmla="*/ 312 w 935"/>
                <a:gd name="T29" fmla="*/ 340 h 850"/>
                <a:gd name="T30" fmla="*/ 227 w 935"/>
                <a:gd name="T31" fmla="*/ 340 h 850"/>
                <a:gd name="T32" fmla="*/ 142 w 935"/>
                <a:gd name="T33" fmla="*/ 340 h 850"/>
                <a:gd name="T34" fmla="*/ 113 w 935"/>
                <a:gd name="T35" fmla="*/ 397 h 850"/>
                <a:gd name="T36" fmla="*/ 57 w 935"/>
                <a:gd name="T37" fmla="*/ 397 h 850"/>
                <a:gd name="T38" fmla="*/ 0 w 935"/>
                <a:gd name="T39" fmla="*/ 453 h 850"/>
                <a:gd name="T40" fmla="*/ 0 w 935"/>
                <a:gd name="T41" fmla="*/ 510 h 850"/>
                <a:gd name="T42" fmla="*/ 57 w 935"/>
                <a:gd name="T43" fmla="*/ 539 h 850"/>
                <a:gd name="T44" fmla="*/ 57 w 935"/>
                <a:gd name="T45" fmla="*/ 595 h 850"/>
                <a:gd name="T46" fmla="*/ 170 w 935"/>
                <a:gd name="T47" fmla="*/ 680 h 850"/>
                <a:gd name="T48" fmla="*/ 170 w 935"/>
                <a:gd name="T49" fmla="*/ 765 h 850"/>
                <a:gd name="T50" fmla="*/ 312 w 935"/>
                <a:gd name="T51" fmla="*/ 709 h 850"/>
                <a:gd name="T52" fmla="*/ 340 w 935"/>
                <a:gd name="T53" fmla="*/ 737 h 850"/>
                <a:gd name="T54" fmla="*/ 368 w 935"/>
                <a:gd name="T55" fmla="*/ 794 h 850"/>
                <a:gd name="T56" fmla="*/ 425 w 935"/>
                <a:gd name="T57" fmla="*/ 850 h 850"/>
                <a:gd name="T58" fmla="*/ 453 w 935"/>
                <a:gd name="T59" fmla="*/ 794 h 850"/>
                <a:gd name="T60" fmla="*/ 595 w 935"/>
                <a:gd name="T61" fmla="*/ 822 h 850"/>
                <a:gd name="T62" fmla="*/ 652 w 935"/>
                <a:gd name="T63" fmla="*/ 765 h 850"/>
                <a:gd name="T64" fmla="*/ 709 w 935"/>
                <a:gd name="T65" fmla="*/ 765 h 850"/>
                <a:gd name="T66" fmla="*/ 737 w 935"/>
                <a:gd name="T67" fmla="*/ 822 h 850"/>
                <a:gd name="T68" fmla="*/ 765 w 935"/>
                <a:gd name="T69" fmla="*/ 850 h 850"/>
                <a:gd name="T70" fmla="*/ 822 w 935"/>
                <a:gd name="T71" fmla="*/ 822 h 850"/>
                <a:gd name="T72" fmla="*/ 822 w 935"/>
                <a:gd name="T73" fmla="*/ 709 h 850"/>
                <a:gd name="T74" fmla="*/ 879 w 935"/>
                <a:gd name="T75" fmla="*/ 624 h 850"/>
                <a:gd name="T76" fmla="*/ 935 w 935"/>
                <a:gd name="T77" fmla="*/ 624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35" h="850">
                  <a:moveTo>
                    <a:pt x="935" y="624"/>
                  </a:moveTo>
                  <a:lnTo>
                    <a:pt x="850" y="510"/>
                  </a:lnTo>
                  <a:lnTo>
                    <a:pt x="879" y="482"/>
                  </a:lnTo>
                  <a:lnTo>
                    <a:pt x="850" y="425"/>
                  </a:lnTo>
                  <a:lnTo>
                    <a:pt x="765" y="368"/>
                  </a:lnTo>
                  <a:lnTo>
                    <a:pt x="765" y="255"/>
                  </a:lnTo>
                  <a:lnTo>
                    <a:pt x="737" y="198"/>
                  </a:lnTo>
                  <a:lnTo>
                    <a:pt x="737" y="142"/>
                  </a:lnTo>
                  <a:lnTo>
                    <a:pt x="595" y="0"/>
                  </a:lnTo>
                  <a:lnTo>
                    <a:pt x="538" y="0"/>
                  </a:lnTo>
                  <a:lnTo>
                    <a:pt x="482" y="85"/>
                  </a:lnTo>
                  <a:lnTo>
                    <a:pt x="510" y="170"/>
                  </a:lnTo>
                  <a:lnTo>
                    <a:pt x="567" y="198"/>
                  </a:lnTo>
                  <a:lnTo>
                    <a:pt x="482" y="283"/>
                  </a:lnTo>
                  <a:lnTo>
                    <a:pt x="312" y="340"/>
                  </a:lnTo>
                  <a:lnTo>
                    <a:pt x="227" y="340"/>
                  </a:lnTo>
                  <a:lnTo>
                    <a:pt x="142" y="340"/>
                  </a:lnTo>
                  <a:lnTo>
                    <a:pt x="113" y="397"/>
                  </a:lnTo>
                  <a:lnTo>
                    <a:pt x="57" y="397"/>
                  </a:lnTo>
                  <a:lnTo>
                    <a:pt x="0" y="453"/>
                  </a:lnTo>
                  <a:lnTo>
                    <a:pt x="0" y="510"/>
                  </a:lnTo>
                  <a:lnTo>
                    <a:pt x="57" y="539"/>
                  </a:lnTo>
                  <a:lnTo>
                    <a:pt x="57" y="595"/>
                  </a:lnTo>
                  <a:lnTo>
                    <a:pt x="170" y="680"/>
                  </a:lnTo>
                  <a:lnTo>
                    <a:pt x="170" y="765"/>
                  </a:lnTo>
                  <a:lnTo>
                    <a:pt x="312" y="709"/>
                  </a:lnTo>
                  <a:lnTo>
                    <a:pt x="340" y="737"/>
                  </a:lnTo>
                  <a:lnTo>
                    <a:pt x="368" y="794"/>
                  </a:lnTo>
                  <a:lnTo>
                    <a:pt x="425" y="850"/>
                  </a:lnTo>
                  <a:lnTo>
                    <a:pt x="453" y="794"/>
                  </a:lnTo>
                  <a:lnTo>
                    <a:pt x="595" y="822"/>
                  </a:lnTo>
                  <a:lnTo>
                    <a:pt x="652" y="765"/>
                  </a:lnTo>
                  <a:lnTo>
                    <a:pt x="709" y="765"/>
                  </a:lnTo>
                  <a:lnTo>
                    <a:pt x="737" y="822"/>
                  </a:lnTo>
                  <a:lnTo>
                    <a:pt x="765" y="850"/>
                  </a:lnTo>
                  <a:lnTo>
                    <a:pt x="822" y="822"/>
                  </a:lnTo>
                  <a:lnTo>
                    <a:pt x="822" y="709"/>
                  </a:lnTo>
                  <a:lnTo>
                    <a:pt x="879" y="624"/>
                  </a:lnTo>
                  <a:lnTo>
                    <a:pt x="935" y="62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8" name="Freeform 936"/>
            <p:cNvSpPr>
              <a:spLocks/>
            </p:cNvSpPr>
            <p:nvPr/>
          </p:nvSpPr>
          <p:spPr bwMode="auto">
            <a:xfrm>
              <a:off x="4287" y="274"/>
              <a:ext cx="567" cy="879"/>
            </a:xfrm>
            <a:custGeom>
              <a:avLst/>
              <a:gdLst>
                <a:gd name="T0" fmla="*/ 397 w 567"/>
                <a:gd name="T1" fmla="*/ 879 h 879"/>
                <a:gd name="T2" fmla="*/ 340 w 567"/>
                <a:gd name="T3" fmla="*/ 851 h 879"/>
                <a:gd name="T4" fmla="*/ 255 w 567"/>
                <a:gd name="T5" fmla="*/ 737 h 879"/>
                <a:gd name="T6" fmla="*/ 284 w 567"/>
                <a:gd name="T7" fmla="*/ 709 h 879"/>
                <a:gd name="T8" fmla="*/ 255 w 567"/>
                <a:gd name="T9" fmla="*/ 652 h 879"/>
                <a:gd name="T10" fmla="*/ 170 w 567"/>
                <a:gd name="T11" fmla="*/ 595 h 879"/>
                <a:gd name="T12" fmla="*/ 170 w 567"/>
                <a:gd name="T13" fmla="*/ 482 h 879"/>
                <a:gd name="T14" fmla="*/ 142 w 567"/>
                <a:gd name="T15" fmla="*/ 425 h 879"/>
                <a:gd name="T16" fmla="*/ 142 w 567"/>
                <a:gd name="T17" fmla="*/ 369 h 879"/>
                <a:gd name="T18" fmla="*/ 0 w 567"/>
                <a:gd name="T19" fmla="*/ 227 h 879"/>
                <a:gd name="T20" fmla="*/ 0 w 567"/>
                <a:gd name="T21" fmla="*/ 170 h 879"/>
                <a:gd name="T22" fmla="*/ 57 w 567"/>
                <a:gd name="T23" fmla="*/ 170 h 879"/>
                <a:gd name="T24" fmla="*/ 85 w 567"/>
                <a:gd name="T25" fmla="*/ 85 h 879"/>
                <a:gd name="T26" fmla="*/ 199 w 567"/>
                <a:gd name="T27" fmla="*/ 0 h 879"/>
                <a:gd name="T28" fmla="*/ 227 w 567"/>
                <a:gd name="T29" fmla="*/ 57 h 879"/>
                <a:gd name="T30" fmla="*/ 312 w 567"/>
                <a:gd name="T31" fmla="*/ 57 h 879"/>
                <a:gd name="T32" fmla="*/ 312 w 567"/>
                <a:gd name="T33" fmla="*/ 199 h 879"/>
                <a:gd name="T34" fmla="*/ 397 w 567"/>
                <a:gd name="T35" fmla="*/ 255 h 879"/>
                <a:gd name="T36" fmla="*/ 425 w 567"/>
                <a:gd name="T37" fmla="*/ 255 h 879"/>
                <a:gd name="T38" fmla="*/ 510 w 567"/>
                <a:gd name="T39" fmla="*/ 340 h 879"/>
                <a:gd name="T40" fmla="*/ 510 w 567"/>
                <a:gd name="T41" fmla="*/ 397 h 879"/>
                <a:gd name="T42" fmla="*/ 482 w 567"/>
                <a:gd name="T43" fmla="*/ 482 h 879"/>
                <a:gd name="T44" fmla="*/ 539 w 567"/>
                <a:gd name="T45" fmla="*/ 595 h 879"/>
                <a:gd name="T46" fmla="*/ 539 w 567"/>
                <a:gd name="T47" fmla="*/ 652 h 879"/>
                <a:gd name="T48" fmla="*/ 567 w 567"/>
                <a:gd name="T49" fmla="*/ 709 h 879"/>
                <a:gd name="T50" fmla="*/ 539 w 567"/>
                <a:gd name="T51" fmla="*/ 794 h 879"/>
                <a:gd name="T52" fmla="*/ 397 w 567"/>
                <a:gd name="T53" fmla="*/ 879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67" h="879">
                  <a:moveTo>
                    <a:pt x="397" y="879"/>
                  </a:moveTo>
                  <a:lnTo>
                    <a:pt x="340" y="851"/>
                  </a:lnTo>
                  <a:lnTo>
                    <a:pt x="255" y="737"/>
                  </a:lnTo>
                  <a:lnTo>
                    <a:pt x="284" y="709"/>
                  </a:lnTo>
                  <a:lnTo>
                    <a:pt x="255" y="652"/>
                  </a:lnTo>
                  <a:lnTo>
                    <a:pt x="170" y="595"/>
                  </a:lnTo>
                  <a:lnTo>
                    <a:pt x="170" y="482"/>
                  </a:lnTo>
                  <a:lnTo>
                    <a:pt x="142" y="425"/>
                  </a:lnTo>
                  <a:lnTo>
                    <a:pt x="142" y="369"/>
                  </a:lnTo>
                  <a:lnTo>
                    <a:pt x="0" y="227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85" y="85"/>
                  </a:lnTo>
                  <a:lnTo>
                    <a:pt x="199" y="0"/>
                  </a:lnTo>
                  <a:lnTo>
                    <a:pt x="227" y="57"/>
                  </a:lnTo>
                  <a:lnTo>
                    <a:pt x="312" y="57"/>
                  </a:lnTo>
                  <a:lnTo>
                    <a:pt x="312" y="199"/>
                  </a:lnTo>
                  <a:lnTo>
                    <a:pt x="397" y="255"/>
                  </a:lnTo>
                  <a:lnTo>
                    <a:pt x="425" y="255"/>
                  </a:lnTo>
                  <a:lnTo>
                    <a:pt x="510" y="340"/>
                  </a:lnTo>
                  <a:lnTo>
                    <a:pt x="510" y="397"/>
                  </a:lnTo>
                  <a:lnTo>
                    <a:pt x="482" y="482"/>
                  </a:lnTo>
                  <a:lnTo>
                    <a:pt x="539" y="595"/>
                  </a:lnTo>
                  <a:lnTo>
                    <a:pt x="539" y="652"/>
                  </a:lnTo>
                  <a:lnTo>
                    <a:pt x="567" y="709"/>
                  </a:lnTo>
                  <a:lnTo>
                    <a:pt x="539" y="794"/>
                  </a:lnTo>
                  <a:lnTo>
                    <a:pt x="397" y="87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9" name="Freeform 938"/>
            <p:cNvSpPr>
              <a:spLocks/>
            </p:cNvSpPr>
            <p:nvPr/>
          </p:nvSpPr>
          <p:spPr bwMode="auto">
            <a:xfrm>
              <a:off x="3578" y="473"/>
              <a:ext cx="681" cy="425"/>
            </a:xfrm>
            <a:custGeom>
              <a:avLst/>
              <a:gdLst>
                <a:gd name="T0" fmla="*/ 652 w 681"/>
                <a:gd name="T1" fmla="*/ 28 h 425"/>
                <a:gd name="T2" fmla="*/ 596 w 681"/>
                <a:gd name="T3" fmla="*/ 113 h 425"/>
                <a:gd name="T4" fmla="*/ 624 w 681"/>
                <a:gd name="T5" fmla="*/ 198 h 425"/>
                <a:gd name="T6" fmla="*/ 681 w 681"/>
                <a:gd name="T7" fmla="*/ 226 h 425"/>
                <a:gd name="T8" fmla="*/ 596 w 681"/>
                <a:gd name="T9" fmla="*/ 311 h 425"/>
                <a:gd name="T10" fmla="*/ 426 w 681"/>
                <a:gd name="T11" fmla="*/ 368 h 425"/>
                <a:gd name="T12" fmla="*/ 256 w 681"/>
                <a:gd name="T13" fmla="*/ 368 h 425"/>
                <a:gd name="T14" fmla="*/ 227 w 681"/>
                <a:gd name="T15" fmla="*/ 425 h 425"/>
                <a:gd name="T16" fmla="*/ 171 w 681"/>
                <a:gd name="T17" fmla="*/ 425 h 425"/>
                <a:gd name="T18" fmla="*/ 142 w 681"/>
                <a:gd name="T19" fmla="*/ 340 h 425"/>
                <a:gd name="T20" fmla="*/ 85 w 681"/>
                <a:gd name="T21" fmla="*/ 255 h 425"/>
                <a:gd name="T22" fmla="*/ 114 w 681"/>
                <a:gd name="T23" fmla="*/ 255 h 425"/>
                <a:gd name="T24" fmla="*/ 0 w 681"/>
                <a:gd name="T25" fmla="*/ 141 h 425"/>
                <a:gd name="T26" fmla="*/ 0 w 681"/>
                <a:gd name="T27" fmla="*/ 85 h 425"/>
                <a:gd name="T28" fmla="*/ 114 w 681"/>
                <a:gd name="T29" fmla="*/ 28 h 425"/>
                <a:gd name="T30" fmla="*/ 256 w 681"/>
                <a:gd name="T31" fmla="*/ 85 h 425"/>
                <a:gd name="T32" fmla="*/ 284 w 681"/>
                <a:gd name="T33" fmla="*/ 0 h 425"/>
                <a:gd name="T34" fmla="*/ 369 w 681"/>
                <a:gd name="T35" fmla="*/ 0 h 425"/>
                <a:gd name="T36" fmla="*/ 454 w 681"/>
                <a:gd name="T37" fmla="*/ 28 h 425"/>
                <a:gd name="T38" fmla="*/ 652 w 681"/>
                <a:gd name="T39" fmla="*/ 28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81" h="425">
                  <a:moveTo>
                    <a:pt x="652" y="28"/>
                  </a:moveTo>
                  <a:lnTo>
                    <a:pt x="596" y="113"/>
                  </a:lnTo>
                  <a:lnTo>
                    <a:pt x="624" y="198"/>
                  </a:lnTo>
                  <a:lnTo>
                    <a:pt x="681" y="226"/>
                  </a:lnTo>
                  <a:lnTo>
                    <a:pt x="596" y="311"/>
                  </a:lnTo>
                  <a:lnTo>
                    <a:pt x="426" y="368"/>
                  </a:lnTo>
                  <a:lnTo>
                    <a:pt x="256" y="368"/>
                  </a:lnTo>
                  <a:lnTo>
                    <a:pt x="227" y="425"/>
                  </a:lnTo>
                  <a:lnTo>
                    <a:pt x="171" y="425"/>
                  </a:lnTo>
                  <a:lnTo>
                    <a:pt x="142" y="340"/>
                  </a:lnTo>
                  <a:lnTo>
                    <a:pt x="85" y="255"/>
                  </a:lnTo>
                  <a:lnTo>
                    <a:pt x="114" y="255"/>
                  </a:lnTo>
                  <a:lnTo>
                    <a:pt x="0" y="141"/>
                  </a:lnTo>
                  <a:lnTo>
                    <a:pt x="0" y="85"/>
                  </a:lnTo>
                  <a:lnTo>
                    <a:pt x="114" y="28"/>
                  </a:lnTo>
                  <a:lnTo>
                    <a:pt x="256" y="85"/>
                  </a:lnTo>
                  <a:lnTo>
                    <a:pt x="284" y="0"/>
                  </a:lnTo>
                  <a:lnTo>
                    <a:pt x="369" y="0"/>
                  </a:lnTo>
                  <a:lnTo>
                    <a:pt x="454" y="28"/>
                  </a:lnTo>
                  <a:lnTo>
                    <a:pt x="652" y="2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0" name="Freeform 939"/>
            <p:cNvSpPr>
              <a:spLocks/>
            </p:cNvSpPr>
            <p:nvPr/>
          </p:nvSpPr>
          <p:spPr bwMode="auto">
            <a:xfrm>
              <a:off x="2870" y="501"/>
              <a:ext cx="1304" cy="1587"/>
            </a:xfrm>
            <a:custGeom>
              <a:avLst/>
              <a:gdLst>
                <a:gd name="T0" fmla="*/ 652 w 1304"/>
                <a:gd name="T1" fmla="*/ 85 h 1587"/>
                <a:gd name="T2" fmla="*/ 425 w 1304"/>
                <a:gd name="T3" fmla="*/ 85 h 1587"/>
                <a:gd name="T4" fmla="*/ 397 w 1304"/>
                <a:gd name="T5" fmla="*/ 227 h 1587"/>
                <a:gd name="T6" fmla="*/ 198 w 1304"/>
                <a:gd name="T7" fmla="*/ 198 h 1587"/>
                <a:gd name="T8" fmla="*/ 85 w 1304"/>
                <a:gd name="T9" fmla="*/ 368 h 1587"/>
                <a:gd name="T10" fmla="*/ 0 w 1304"/>
                <a:gd name="T11" fmla="*/ 482 h 1587"/>
                <a:gd name="T12" fmla="*/ 56 w 1304"/>
                <a:gd name="T13" fmla="*/ 539 h 1587"/>
                <a:gd name="T14" fmla="*/ 85 w 1304"/>
                <a:gd name="T15" fmla="*/ 652 h 1587"/>
                <a:gd name="T16" fmla="*/ 226 w 1304"/>
                <a:gd name="T17" fmla="*/ 680 h 1587"/>
                <a:gd name="T18" fmla="*/ 283 w 1304"/>
                <a:gd name="T19" fmla="*/ 765 h 1587"/>
                <a:gd name="T20" fmla="*/ 255 w 1304"/>
                <a:gd name="T21" fmla="*/ 822 h 1587"/>
                <a:gd name="T22" fmla="*/ 312 w 1304"/>
                <a:gd name="T23" fmla="*/ 964 h 1587"/>
                <a:gd name="T24" fmla="*/ 255 w 1304"/>
                <a:gd name="T25" fmla="*/ 1077 h 1587"/>
                <a:gd name="T26" fmla="*/ 340 w 1304"/>
                <a:gd name="T27" fmla="*/ 1134 h 1587"/>
                <a:gd name="T28" fmla="*/ 453 w 1304"/>
                <a:gd name="T29" fmla="*/ 1106 h 1587"/>
                <a:gd name="T30" fmla="*/ 482 w 1304"/>
                <a:gd name="T31" fmla="*/ 1191 h 1587"/>
                <a:gd name="T32" fmla="*/ 595 w 1304"/>
                <a:gd name="T33" fmla="*/ 1191 h 1587"/>
                <a:gd name="T34" fmla="*/ 708 w 1304"/>
                <a:gd name="T35" fmla="*/ 1361 h 1587"/>
                <a:gd name="T36" fmla="*/ 793 w 1304"/>
                <a:gd name="T37" fmla="*/ 1361 h 1587"/>
                <a:gd name="T38" fmla="*/ 793 w 1304"/>
                <a:gd name="T39" fmla="*/ 1247 h 1587"/>
                <a:gd name="T40" fmla="*/ 850 w 1304"/>
                <a:gd name="T41" fmla="*/ 1304 h 1587"/>
                <a:gd name="T42" fmla="*/ 935 w 1304"/>
                <a:gd name="T43" fmla="*/ 1361 h 1587"/>
                <a:gd name="T44" fmla="*/ 992 w 1304"/>
                <a:gd name="T45" fmla="*/ 1389 h 1587"/>
                <a:gd name="T46" fmla="*/ 964 w 1304"/>
                <a:gd name="T47" fmla="*/ 1559 h 1587"/>
                <a:gd name="T48" fmla="*/ 1105 w 1304"/>
                <a:gd name="T49" fmla="*/ 1502 h 1587"/>
                <a:gd name="T50" fmla="*/ 1190 w 1304"/>
                <a:gd name="T51" fmla="*/ 1559 h 1587"/>
                <a:gd name="T52" fmla="*/ 1247 w 1304"/>
                <a:gd name="T53" fmla="*/ 1446 h 1587"/>
                <a:gd name="T54" fmla="*/ 1304 w 1304"/>
                <a:gd name="T55" fmla="*/ 1361 h 1587"/>
                <a:gd name="T56" fmla="*/ 1190 w 1304"/>
                <a:gd name="T57" fmla="*/ 1304 h 1587"/>
                <a:gd name="T58" fmla="*/ 1049 w 1304"/>
                <a:gd name="T59" fmla="*/ 1276 h 1587"/>
                <a:gd name="T60" fmla="*/ 992 w 1304"/>
                <a:gd name="T61" fmla="*/ 1162 h 1587"/>
                <a:gd name="T62" fmla="*/ 1020 w 1304"/>
                <a:gd name="T63" fmla="*/ 1049 h 1587"/>
                <a:gd name="T64" fmla="*/ 964 w 1304"/>
                <a:gd name="T65" fmla="*/ 964 h 1587"/>
                <a:gd name="T66" fmla="*/ 1134 w 1304"/>
                <a:gd name="T67" fmla="*/ 794 h 1587"/>
                <a:gd name="T68" fmla="*/ 1162 w 1304"/>
                <a:gd name="T69" fmla="*/ 737 h 1587"/>
                <a:gd name="T70" fmla="*/ 992 w 1304"/>
                <a:gd name="T71" fmla="*/ 765 h 1587"/>
                <a:gd name="T72" fmla="*/ 879 w 1304"/>
                <a:gd name="T73" fmla="*/ 595 h 1587"/>
                <a:gd name="T74" fmla="*/ 822 w 1304"/>
                <a:gd name="T75" fmla="*/ 510 h 1587"/>
                <a:gd name="T76" fmla="*/ 879 w 1304"/>
                <a:gd name="T77" fmla="*/ 397 h 1587"/>
                <a:gd name="T78" fmla="*/ 793 w 1304"/>
                <a:gd name="T79" fmla="*/ 227 h 1587"/>
                <a:gd name="T80" fmla="*/ 708 w 1304"/>
                <a:gd name="T81" fmla="*/ 113 h 1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04" h="1587">
                  <a:moveTo>
                    <a:pt x="708" y="57"/>
                  </a:moveTo>
                  <a:lnTo>
                    <a:pt x="652" y="85"/>
                  </a:lnTo>
                  <a:lnTo>
                    <a:pt x="510" y="0"/>
                  </a:lnTo>
                  <a:lnTo>
                    <a:pt x="425" y="85"/>
                  </a:lnTo>
                  <a:lnTo>
                    <a:pt x="425" y="142"/>
                  </a:lnTo>
                  <a:lnTo>
                    <a:pt x="397" y="227"/>
                  </a:lnTo>
                  <a:lnTo>
                    <a:pt x="226" y="283"/>
                  </a:lnTo>
                  <a:lnTo>
                    <a:pt x="198" y="198"/>
                  </a:lnTo>
                  <a:lnTo>
                    <a:pt x="141" y="198"/>
                  </a:lnTo>
                  <a:lnTo>
                    <a:pt x="85" y="368"/>
                  </a:lnTo>
                  <a:lnTo>
                    <a:pt x="0" y="425"/>
                  </a:lnTo>
                  <a:lnTo>
                    <a:pt x="0" y="482"/>
                  </a:lnTo>
                  <a:lnTo>
                    <a:pt x="0" y="510"/>
                  </a:lnTo>
                  <a:lnTo>
                    <a:pt x="56" y="539"/>
                  </a:lnTo>
                  <a:lnTo>
                    <a:pt x="56" y="567"/>
                  </a:lnTo>
                  <a:lnTo>
                    <a:pt x="85" y="652"/>
                  </a:lnTo>
                  <a:lnTo>
                    <a:pt x="141" y="652"/>
                  </a:lnTo>
                  <a:lnTo>
                    <a:pt x="226" y="680"/>
                  </a:lnTo>
                  <a:lnTo>
                    <a:pt x="226" y="737"/>
                  </a:lnTo>
                  <a:lnTo>
                    <a:pt x="283" y="765"/>
                  </a:lnTo>
                  <a:lnTo>
                    <a:pt x="312" y="794"/>
                  </a:lnTo>
                  <a:lnTo>
                    <a:pt x="255" y="822"/>
                  </a:lnTo>
                  <a:lnTo>
                    <a:pt x="312" y="879"/>
                  </a:lnTo>
                  <a:lnTo>
                    <a:pt x="312" y="964"/>
                  </a:lnTo>
                  <a:lnTo>
                    <a:pt x="283" y="992"/>
                  </a:lnTo>
                  <a:lnTo>
                    <a:pt x="255" y="1077"/>
                  </a:lnTo>
                  <a:lnTo>
                    <a:pt x="283" y="1106"/>
                  </a:lnTo>
                  <a:lnTo>
                    <a:pt x="340" y="1134"/>
                  </a:lnTo>
                  <a:lnTo>
                    <a:pt x="368" y="1106"/>
                  </a:lnTo>
                  <a:lnTo>
                    <a:pt x="453" y="1106"/>
                  </a:lnTo>
                  <a:lnTo>
                    <a:pt x="482" y="1134"/>
                  </a:lnTo>
                  <a:lnTo>
                    <a:pt x="482" y="1191"/>
                  </a:lnTo>
                  <a:lnTo>
                    <a:pt x="567" y="1219"/>
                  </a:lnTo>
                  <a:lnTo>
                    <a:pt x="595" y="1191"/>
                  </a:lnTo>
                  <a:lnTo>
                    <a:pt x="623" y="1219"/>
                  </a:lnTo>
                  <a:lnTo>
                    <a:pt x="708" y="1361"/>
                  </a:lnTo>
                  <a:lnTo>
                    <a:pt x="765" y="1332"/>
                  </a:lnTo>
                  <a:lnTo>
                    <a:pt x="793" y="1361"/>
                  </a:lnTo>
                  <a:lnTo>
                    <a:pt x="822" y="1332"/>
                  </a:lnTo>
                  <a:lnTo>
                    <a:pt x="793" y="1247"/>
                  </a:lnTo>
                  <a:lnTo>
                    <a:pt x="850" y="1219"/>
                  </a:lnTo>
                  <a:lnTo>
                    <a:pt x="850" y="1304"/>
                  </a:lnTo>
                  <a:lnTo>
                    <a:pt x="879" y="1361"/>
                  </a:lnTo>
                  <a:lnTo>
                    <a:pt x="935" y="1361"/>
                  </a:lnTo>
                  <a:lnTo>
                    <a:pt x="964" y="1417"/>
                  </a:lnTo>
                  <a:lnTo>
                    <a:pt x="992" y="1389"/>
                  </a:lnTo>
                  <a:lnTo>
                    <a:pt x="992" y="1474"/>
                  </a:lnTo>
                  <a:lnTo>
                    <a:pt x="964" y="1559"/>
                  </a:lnTo>
                  <a:lnTo>
                    <a:pt x="1049" y="1559"/>
                  </a:lnTo>
                  <a:lnTo>
                    <a:pt x="1105" y="1502"/>
                  </a:lnTo>
                  <a:lnTo>
                    <a:pt x="1134" y="1587"/>
                  </a:lnTo>
                  <a:lnTo>
                    <a:pt x="1190" y="1559"/>
                  </a:lnTo>
                  <a:lnTo>
                    <a:pt x="1190" y="1474"/>
                  </a:lnTo>
                  <a:lnTo>
                    <a:pt x="1247" y="1446"/>
                  </a:lnTo>
                  <a:lnTo>
                    <a:pt x="1247" y="1389"/>
                  </a:lnTo>
                  <a:lnTo>
                    <a:pt x="1304" y="1361"/>
                  </a:lnTo>
                  <a:lnTo>
                    <a:pt x="1247" y="1276"/>
                  </a:lnTo>
                  <a:lnTo>
                    <a:pt x="1190" y="1304"/>
                  </a:lnTo>
                  <a:lnTo>
                    <a:pt x="1134" y="1276"/>
                  </a:lnTo>
                  <a:lnTo>
                    <a:pt x="1049" y="1276"/>
                  </a:lnTo>
                  <a:lnTo>
                    <a:pt x="1049" y="1219"/>
                  </a:lnTo>
                  <a:lnTo>
                    <a:pt x="992" y="1162"/>
                  </a:lnTo>
                  <a:lnTo>
                    <a:pt x="1049" y="1106"/>
                  </a:lnTo>
                  <a:lnTo>
                    <a:pt x="1020" y="1049"/>
                  </a:lnTo>
                  <a:lnTo>
                    <a:pt x="992" y="1049"/>
                  </a:lnTo>
                  <a:lnTo>
                    <a:pt x="964" y="964"/>
                  </a:lnTo>
                  <a:lnTo>
                    <a:pt x="1020" y="879"/>
                  </a:lnTo>
                  <a:lnTo>
                    <a:pt x="1134" y="794"/>
                  </a:lnTo>
                  <a:lnTo>
                    <a:pt x="1190" y="794"/>
                  </a:lnTo>
                  <a:lnTo>
                    <a:pt x="1162" y="737"/>
                  </a:lnTo>
                  <a:lnTo>
                    <a:pt x="1134" y="709"/>
                  </a:lnTo>
                  <a:lnTo>
                    <a:pt x="992" y="765"/>
                  </a:lnTo>
                  <a:lnTo>
                    <a:pt x="992" y="680"/>
                  </a:lnTo>
                  <a:lnTo>
                    <a:pt x="879" y="595"/>
                  </a:lnTo>
                  <a:lnTo>
                    <a:pt x="879" y="539"/>
                  </a:lnTo>
                  <a:lnTo>
                    <a:pt x="822" y="510"/>
                  </a:lnTo>
                  <a:lnTo>
                    <a:pt x="822" y="453"/>
                  </a:lnTo>
                  <a:lnTo>
                    <a:pt x="879" y="397"/>
                  </a:lnTo>
                  <a:lnTo>
                    <a:pt x="850" y="312"/>
                  </a:lnTo>
                  <a:lnTo>
                    <a:pt x="793" y="227"/>
                  </a:lnTo>
                  <a:lnTo>
                    <a:pt x="822" y="227"/>
                  </a:lnTo>
                  <a:lnTo>
                    <a:pt x="708" y="113"/>
                  </a:lnTo>
                  <a:lnTo>
                    <a:pt x="708" y="5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1" name="Freeform 940"/>
            <p:cNvSpPr>
              <a:spLocks/>
            </p:cNvSpPr>
            <p:nvPr/>
          </p:nvSpPr>
          <p:spPr bwMode="auto">
            <a:xfrm>
              <a:off x="6413" y="2202"/>
              <a:ext cx="823" cy="1191"/>
            </a:xfrm>
            <a:custGeom>
              <a:avLst/>
              <a:gdLst>
                <a:gd name="T0" fmla="*/ 652 w 823"/>
                <a:gd name="T1" fmla="*/ 0 h 1191"/>
                <a:gd name="T2" fmla="*/ 539 w 823"/>
                <a:gd name="T3" fmla="*/ 28 h 1191"/>
                <a:gd name="T4" fmla="*/ 454 w 823"/>
                <a:gd name="T5" fmla="*/ 85 h 1191"/>
                <a:gd name="T6" fmla="*/ 397 w 823"/>
                <a:gd name="T7" fmla="*/ 28 h 1191"/>
                <a:gd name="T8" fmla="*/ 312 w 823"/>
                <a:gd name="T9" fmla="*/ 142 h 1191"/>
                <a:gd name="T10" fmla="*/ 312 w 823"/>
                <a:gd name="T11" fmla="*/ 170 h 1191"/>
                <a:gd name="T12" fmla="*/ 312 w 823"/>
                <a:gd name="T13" fmla="*/ 198 h 1191"/>
                <a:gd name="T14" fmla="*/ 256 w 823"/>
                <a:gd name="T15" fmla="*/ 227 h 1191"/>
                <a:gd name="T16" fmla="*/ 256 w 823"/>
                <a:gd name="T17" fmla="*/ 255 h 1191"/>
                <a:gd name="T18" fmla="*/ 227 w 823"/>
                <a:gd name="T19" fmla="*/ 312 h 1191"/>
                <a:gd name="T20" fmla="*/ 227 w 823"/>
                <a:gd name="T21" fmla="*/ 340 h 1191"/>
                <a:gd name="T22" fmla="*/ 142 w 823"/>
                <a:gd name="T23" fmla="*/ 397 h 1191"/>
                <a:gd name="T24" fmla="*/ 142 w 823"/>
                <a:gd name="T25" fmla="*/ 453 h 1191"/>
                <a:gd name="T26" fmla="*/ 0 w 823"/>
                <a:gd name="T27" fmla="*/ 510 h 1191"/>
                <a:gd name="T28" fmla="*/ 142 w 823"/>
                <a:gd name="T29" fmla="*/ 624 h 1191"/>
                <a:gd name="T30" fmla="*/ 170 w 823"/>
                <a:gd name="T31" fmla="*/ 709 h 1191"/>
                <a:gd name="T32" fmla="*/ 256 w 823"/>
                <a:gd name="T33" fmla="*/ 737 h 1191"/>
                <a:gd name="T34" fmla="*/ 341 w 823"/>
                <a:gd name="T35" fmla="*/ 879 h 1191"/>
                <a:gd name="T36" fmla="*/ 312 w 823"/>
                <a:gd name="T37" fmla="*/ 935 h 1191"/>
                <a:gd name="T38" fmla="*/ 454 w 823"/>
                <a:gd name="T39" fmla="*/ 935 h 1191"/>
                <a:gd name="T40" fmla="*/ 596 w 823"/>
                <a:gd name="T41" fmla="*/ 1191 h 1191"/>
                <a:gd name="T42" fmla="*/ 652 w 823"/>
                <a:gd name="T43" fmla="*/ 794 h 1191"/>
                <a:gd name="T44" fmla="*/ 766 w 823"/>
                <a:gd name="T45" fmla="*/ 482 h 1191"/>
                <a:gd name="T46" fmla="*/ 709 w 823"/>
                <a:gd name="T47" fmla="*/ 425 h 1191"/>
                <a:gd name="T48" fmla="*/ 823 w 823"/>
                <a:gd name="T49" fmla="*/ 227 h 1191"/>
                <a:gd name="T50" fmla="*/ 794 w 823"/>
                <a:gd name="T51" fmla="*/ 170 h 1191"/>
                <a:gd name="T52" fmla="*/ 794 w 823"/>
                <a:gd name="T53" fmla="*/ 113 h 1191"/>
                <a:gd name="T54" fmla="*/ 737 w 823"/>
                <a:gd name="T55" fmla="*/ 113 h 1191"/>
                <a:gd name="T56" fmla="*/ 652 w 823"/>
                <a:gd name="T57" fmla="*/ 0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23" h="1191">
                  <a:moveTo>
                    <a:pt x="652" y="0"/>
                  </a:moveTo>
                  <a:lnTo>
                    <a:pt x="539" y="28"/>
                  </a:lnTo>
                  <a:lnTo>
                    <a:pt x="454" y="85"/>
                  </a:lnTo>
                  <a:lnTo>
                    <a:pt x="397" y="28"/>
                  </a:lnTo>
                  <a:lnTo>
                    <a:pt x="312" y="142"/>
                  </a:lnTo>
                  <a:lnTo>
                    <a:pt x="312" y="170"/>
                  </a:lnTo>
                  <a:lnTo>
                    <a:pt x="312" y="198"/>
                  </a:lnTo>
                  <a:lnTo>
                    <a:pt x="256" y="227"/>
                  </a:lnTo>
                  <a:lnTo>
                    <a:pt x="256" y="255"/>
                  </a:lnTo>
                  <a:lnTo>
                    <a:pt x="227" y="312"/>
                  </a:lnTo>
                  <a:lnTo>
                    <a:pt x="227" y="340"/>
                  </a:lnTo>
                  <a:lnTo>
                    <a:pt x="142" y="397"/>
                  </a:lnTo>
                  <a:lnTo>
                    <a:pt x="142" y="453"/>
                  </a:lnTo>
                  <a:lnTo>
                    <a:pt x="0" y="510"/>
                  </a:lnTo>
                  <a:lnTo>
                    <a:pt x="142" y="624"/>
                  </a:lnTo>
                  <a:lnTo>
                    <a:pt x="170" y="709"/>
                  </a:lnTo>
                  <a:lnTo>
                    <a:pt x="256" y="737"/>
                  </a:lnTo>
                  <a:lnTo>
                    <a:pt x="341" y="879"/>
                  </a:lnTo>
                  <a:lnTo>
                    <a:pt x="312" y="935"/>
                  </a:lnTo>
                  <a:lnTo>
                    <a:pt x="454" y="935"/>
                  </a:lnTo>
                  <a:lnTo>
                    <a:pt x="596" y="1191"/>
                  </a:lnTo>
                  <a:lnTo>
                    <a:pt x="652" y="794"/>
                  </a:lnTo>
                  <a:lnTo>
                    <a:pt x="766" y="482"/>
                  </a:lnTo>
                  <a:lnTo>
                    <a:pt x="709" y="425"/>
                  </a:lnTo>
                  <a:lnTo>
                    <a:pt x="823" y="227"/>
                  </a:lnTo>
                  <a:lnTo>
                    <a:pt x="794" y="170"/>
                  </a:lnTo>
                  <a:lnTo>
                    <a:pt x="794" y="113"/>
                  </a:lnTo>
                  <a:lnTo>
                    <a:pt x="737" y="113"/>
                  </a:lnTo>
                  <a:lnTo>
                    <a:pt x="65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2" name="Freeform 941"/>
            <p:cNvSpPr>
              <a:spLocks/>
            </p:cNvSpPr>
            <p:nvPr/>
          </p:nvSpPr>
          <p:spPr bwMode="auto">
            <a:xfrm>
              <a:off x="7065" y="1805"/>
              <a:ext cx="454" cy="624"/>
            </a:xfrm>
            <a:custGeom>
              <a:avLst/>
              <a:gdLst>
                <a:gd name="T0" fmla="*/ 171 w 454"/>
                <a:gd name="T1" fmla="*/ 624 h 624"/>
                <a:gd name="T2" fmla="*/ 142 w 454"/>
                <a:gd name="T3" fmla="*/ 567 h 624"/>
                <a:gd name="T4" fmla="*/ 142 w 454"/>
                <a:gd name="T5" fmla="*/ 510 h 624"/>
                <a:gd name="T6" fmla="*/ 85 w 454"/>
                <a:gd name="T7" fmla="*/ 510 h 624"/>
                <a:gd name="T8" fmla="*/ 0 w 454"/>
                <a:gd name="T9" fmla="*/ 397 h 624"/>
                <a:gd name="T10" fmla="*/ 0 w 454"/>
                <a:gd name="T11" fmla="*/ 312 h 624"/>
                <a:gd name="T12" fmla="*/ 57 w 454"/>
                <a:gd name="T13" fmla="*/ 340 h 624"/>
                <a:gd name="T14" fmla="*/ 85 w 454"/>
                <a:gd name="T15" fmla="*/ 255 h 624"/>
                <a:gd name="T16" fmla="*/ 57 w 454"/>
                <a:gd name="T17" fmla="*/ 227 h 624"/>
                <a:gd name="T18" fmla="*/ 0 w 454"/>
                <a:gd name="T19" fmla="*/ 142 h 624"/>
                <a:gd name="T20" fmla="*/ 29 w 454"/>
                <a:gd name="T21" fmla="*/ 28 h 624"/>
                <a:gd name="T22" fmla="*/ 114 w 454"/>
                <a:gd name="T23" fmla="*/ 0 h 624"/>
                <a:gd name="T24" fmla="*/ 199 w 454"/>
                <a:gd name="T25" fmla="*/ 57 h 624"/>
                <a:gd name="T26" fmla="*/ 312 w 454"/>
                <a:gd name="T27" fmla="*/ 57 h 624"/>
                <a:gd name="T28" fmla="*/ 369 w 454"/>
                <a:gd name="T29" fmla="*/ 28 h 624"/>
                <a:gd name="T30" fmla="*/ 454 w 454"/>
                <a:gd name="T31" fmla="*/ 57 h 624"/>
                <a:gd name="T32" fmla="*/ 341 w 454"/>
                <a:gd name="T33" fmla="*/ 312 h 624"/>
                <a:gd name="T34" fmla="*/ 171 w 454"/>
                <a:gd name="T35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54" h="624">
                  <a:moveTo>
                    <a:pt x="171" y="624"/>
                  </a:moveTo>
                  <a:lnTo>
                    <a:pt x="142" y="567"/>
                  </a:lnTo>
                  <a:lnTo>
                    <a:pt x="142" y="510"/>
                  </a:lnTo>
                  <a:lnTo>
                    <a:pt x="85" y="510"/>
                  </a:lnTo>
                  <a:lnTo>
                    <a:pt x="0" y="397"/>
                  </a:lnTo>
                  <a:lnTo>
                    <a:pt x="0" y="312"/>
                  </a:lnTo>
                  <a:lnTo>
                    <a:pt x="57" y="340"/>
                  </a:lnTo>
                  <a:lnTo>
                    <a:pt x="85" y="255"/>
                  </a:lnTo>
                  <a:lnTo>
                    <a:pt x="57" y="227"/>
                  </a:lnTo>
                  <a:lnTo>
                    <a:pt x="0" y="142"/>
                  </a:lnTo>
                  <a:lnTo>
                    <a:pt x="29" y="28"/>
                  </a:lnTo>
                  <a:lnTo>
                    <a:pt x="114" y="0"/>
                  </a:lnTo>
                  <a:lnTo>
                    <a:pt x="199" y="57"/>
                  </a:lnTo>
                  <a:lnTo>
                    <a:pt x="312" y="57"/>
                  </a:lnTo>
                  <a:lnTo>
                    <a:pt x="369" y="28"/>
                  </a:lnTo>
                  <a:lnTo>
                    <a:pt x="454" y="57"/>
                  </a:lnTo>
                  <a:lnTo>
                    <a:pt x="341" y="312"/>
                  </a:lnTo>
                  <a:lnTo>
                    <a:pt x="171" y="62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3" name="Freeform 942"/>
            <p:cNvSpPr>
              <a:spLocks/>
            </p:cNvSpPr>
            <p:nvPr/>
          </p:nvSpPr>
          <p:spPr bwMode="auto">
            <a:xfrm>
              <a:off x="4684" y="473"/>
              <a:ext cx="1871" cy="1275"/>
            </a:xfrm>
            <a:custGeom>
              <a:avLst/>
              <a:gdLst>
                <a:gd name="T0" fmla="*/ 284 w 1871"/>
                <a:gd name="T1" fmla="*/ 1247 h 1275"/>
                <a:gd name="T2" fmla="*/ 227 w 1871"/>
                <a:gd name="T3" fmla="*/ 1134 h 1275"/>
                <a:gd name="T4" fmla="*/ 255 w 1871"/>
                <a:gd name="T5" fmla="*/ 878 h 1275"/>
                <a:gd name="T6" fmla="*/ 142 w 1871"/>
                <a:gd name="T7" fmla="*/ 850 h 1275"/>
                <a:gd name="T8" fmla="*/ 57 w 1871"/>
                <a:gd name="T9" fmla="*/ 793 h 1275"/>
                <a:gd name="T10" fmla="*/ 142 w 1871"/>
                <a:gd name="T11" fmla="*/ 595 h 1275"/>
                <a:gd name="T12" fmla="*/ 397 w 1871"/>
                <a:gd name="T13" fmla="*/ 737 h 1275"/>
                <a:gd name="T14" fmla="*/ 539 w 1871"/>
                <a:gd name="T15" fmla="*/ 623 h 1275"/>
                <a:gd name="T16" fmla="*/ 624 w 1871"/>
                <a:gd name="T17" fmla="*/ 510 h 1275"/>
                <a:gd name="T18" fmla="*/ 737 w 1871"/>
                <a:gd name="T19" fmla="*/ 567 h 1275"/>
                <a:gd name="T20" fmla="*/ 822 w 1871"/>
                <a:gd name="T21" fmla="*/ 453 h 1275"/>
                <a:gd name="T22" fmla="*/ 964 w 1871"/>
                <a:gd name="T23" fmla="*/ 311 h 1275"/>
                <a:gd name="T24" fmla="*/ 1021 w 1871"/>
                <a:gd name="T25" fmla="*/ 255 h 1275"/>
                <a:gd name="T26" fmla="*/ 1162 w 1871"/>
                <a:gd name="T27" fmla="*/ 198 h 1275"/>
                <a:gd name="T28" fmla="*/ 1304 w 1871"/>
                <a:gd name="T29" fmla="*/ 198 h 1275"/>
                <a:gd name="T30" fmla="*/ 1418 w 1871"/>
                <a:gd name="T31" fmla="*/ 141 h 1275"/>
                <a:gd name="T32" fmla="*/ 1531 w 1871"/>
                <a:gd name="T33" fmla="*/ 0 h 1275"/>
                <a:gd name="T34" fmla="*/ 1729 w 1871"/>
                <a:gd name="T35" fmla="*/ 56 h 1275"/>
                <a:gd name="T36" fmla="*/ 1729 w 1871"/>
                <a:gd name="T37" fmla="*/ 141 h 1275"/>
                <a:gd name="T38" fmla="*/ 1786 w 1871"/>
                <a:gd name="T39" fmla="*/ 255 h 1275"/>
                <a:gd name="T40" fmla="*/ 1843 w 1871"/>
                <a:gd name="T41" fmla="*/ 453 h 1275"/>
                <a:gd name="T42" fmla="*/ 1871 w 1871"/>
                <a:gd name="T43" fmla="*/ 567 h 1275"/>
                <a:gd name="T44" fmla="*/ 1729 w 1871"/>
                <a:gd name="T45" fmla="*/ 623 h 1275"/>
                <a:gd name="T46" fmla="*/ 1673 w 1871"/>
                <a:gd name="T47" fmla="*/ 623 h 1275"/>
                <a:gd name="T48" fmla="*/ 1588 w 1871"/>
                <a:gd name="T49" fmla="*/ 708 h 1275"/>
                <a:gd name="T50" fmla="*/ 1503 w 1871"/>
                <a:gd name="T51" fmla="*/ 737 h 1275"/>
                <a:gd name="T52" fmla="*/ 1361 w 1871"/>
                <a:gd name="T53" fmla="*/ 935 h 1275"/>
                <a:gd name="T54" fmla="*/ 1191 w 1871"/>
                <a:gd name="T55" fmla="*/ 907 h 1275"/>
                <a:gd name="T56" fmla="*/ 1106 w 1871"/>
                <a:gd name="T57" fmla="*/ 878 h 1275"/>
                <a:gd name="T58" fmla="*/ 936 w 1871"/>
                <a:gd name="T59" fmla="*/ 963 h 1275"/>
                <a:gd name="T60" fmla="*/ 851 w 1871"/>
                <a:gd name="T61" fmla="*/ 1077 h 1275"/>
                <a:gd name="T62" fmla="*/ 737 w 1871"/>
                <a:gd name="T63" fmla="*/ 1105 h 1275"/>
                <a:gd name="T64" fmla="*/ 482 w 1871"/>
                <a:gd name="T65" fmla="*/ 1162 h 1275"/>
                <a:gd name="T66" fmla="*/ 312 w 1871"/>
                <a:gd name="T67" fmla="*/ 1275 h 1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871" h="1275">
                  <a:moveTo>
                    <a:pt x="312" y="1275"/>
                  </a:moveTo>
                  <a:lnTo>
                    <a:pt x="284" y="1247"/>
                  </a:lnTo>
                  <a:lnTo>
                    <a:pt x="284" y="1162"/>
                  </a:lnTo>
                  <a:lnTo>
                    <a:pt x="227" y="1134"/>
                  </a:lnTo>
                  <a:lnTo>
                    <a:pt x="255" y="1077"/>
                  </a:lnTo>
                  <a:lnTo>
                    <a:pt x="255" y="878"/>
                  </a:lnTo>
                  <a:lnTo>
                    <a:pt x="170" y="907"/>
                  </a:lnTo>
                  <a:lnTo>
                    <a:pt x="142" y="850"/>
                  </a:lnTo>
                  <a:lnTo>
                    <a:pt x="57" y="878"/>
                  </a:lnTo>
                  <a:lnTo>
                    <a:pt x="57" y="793"/>
                  </a:lnTo>
                  <a:lnTo>
                    <a:pt x="0" y="680"/>
                  </a:lnTo>
                  <a:lnTo>
                    <a:pt x="142" y="595"/>
                  </a:lnTo>
                  <a:lnTo>
                    <a:pt x="340" y="737"/>
                  </a:lnTo>
                  <a:lnTo>
                    <a:pt x="397" y="737"/>
                  </a:lnTo>
                  <a:lnTo>
                    <a:pt x="397" y="708"/>
                  </a:lnTo>
                  <a:lnTo>
                    <a:pt x="539" y="623"/>
                  </a:lnTo>
                  <a:lnTo>
                    <a:pt x="539" y="567"/>
                  </a:lnTo>
                  <a:lnTo>
                    <a:pt x="624" y="510"/>
                  </a:lnTo>
                  <a:lnTo>
                    <a:pt x="680" y="510"/>
                  </a:lnTo>
                  <a:lnTo>
                    <a:pt x="737" y="567"/>
                  </a:lnTo>
                  <a:lnTo>
                    <a:pt x="794" y="481"/>
                  </a:lnTo>
                  <a:lnTo>
                    <a:pt x="822" y="453"/>
                  </a:lnTo>
                  <a:lnTo>
                    <a:pt x="851" y="481"/>
                  </a:lnTo>
                  <a:lnTo>
                    <a:pt x="964" y="311"/>
                  </a:lnTo>
                  <a:lnTo>
                    <a:pt x="1021" y="311"/>
                  </a:lnTo>
                  <a:lnTo>
                    <a:pt x="1021" y="255"/>
                  </a:lnTo>
                  <a:lnTo>
                    <a:pt x="1106" y="198"/>
                  </a:lnTo>
                  <a:lnTo>
                    <a:pt x="1162" y="198"/>
                  </a:lnTo>
                  <a:lnTo>
                    <a:pt x="1247" y="226"/>
                  </a:lnTo>
                  <a:lnTo>
                    <a:pt x="1304" y="198"/>
                  </a:lnTo>
                  <a:lnTo>
                    <a:pt x="1361" y="198"/>
                  </a:lnTo>
                  <a:lnTo>
                    <a:pt x="1418" y="141"/>
                  </a:lnTo>
                  <a:lnTo>
                    <a:pt x="1389" y="56"/>
                  </a:lnTo>
                  <a:lnTo>
                    <a:pt x="1531" y="0"/>
                  </a:lnTo>
                  <a:lnTo>
                    <a:pt x="1616" y="85"/>
                  </a:lnTo>
                  <a:lnTo>
                    <a:pt x="1729" y="56"/>
                  </a:lnTo>
                  <a:lnTo>
                    <a:pt x="1758" y="113"/>
                  </a:lnTo>
                  <a:lnTo>
                    <a:pt x="1729" y="141"/>
                  </a:lnTo>
                  <a:lnTo>
                    <a:pt x="1786" y="198"/>
                  </a:lnTo>
                  <a:lnTo>
                    <a:pt x="1786" y="255"/>
                  </a:lnTo>
                  <a:lnTo>
                    <a:pt x="1814" y="283"/>
                  </a:lnTo>
                  <a:lnTo>
                    <a:pt x="1843" y="453"/>
                  </a:lnTo>
                  <a:lnTo>
                    <a:pt x="1871" y="510"/>
                  </a:lnTo>
                  <a:lnTo>
                    <a:pt x="1871" y="567"/>
                  </a:lnTo>
                  <a:lnTo>
                    <a:pt x="1814" y="623"/>
                  </a:lnTo>
                  <a:lnTo>
                    <a:pt x="1729" y="623"/>
                  </a:lnTo>
                  <a:lnTo>
                    <a:pt x="1701" y="567"/>
                  </a:lnTo>
                  <a:lnTo>
                    <a:pt x="1673" y="623"/>
                  </a:lnTo>
                  <a:lnTo>
                    <a:pt x="1588" y="652"/>
                  </a:lnTo>
                  <a:lnTo>
                    <a:pt x="1588" y="708"/>
                  </a:lnTo>
                  <a:lnTo>
                    <a:pt x="1559" y="737"/>
                  </a:lnTo>
                  <a:lnTo>
                    <a:pt x="1503" y="737"/>
                  </a:lnTo>
                  <a:lnTo>
                    <a:pt x="1474" y="822"/>
                  </a:lnTo>
                  <a:lnTo>
                    <a:pt x="1361" y="935"/>
                  </a:lnTo>
                  <a:lnTo>
                    <a:pt x="1219" y="963"/>
                  </a:lnTo>
                  <a:lnTo>
                    <a:pt x="1191" y="907"/>
                  </a:lnTo>
                  <a:lnTo>
                    <a:pt x="1134" y="907"/>
                  </a:lnTo>
                  <a:lnTo>
                    <a:pt x="1106" y="878"/>
                  </a:lnTo>
                  <a:lnTo>
                    <a:pt x="992" y="878"/>
                  </a:lnTo>
                  <a:lnTo>
                    <a:pt x="936" y="963"/>
                  </a:lnTo>
                  <a:lnTo>
                    <a:pt x="964" y="1020"/>
                  </a:lnTo>
                  <a:lnTo>
                    <a:pt x="851" y="1077"/>
                  </a:lnTo>
                  <a:lnTo>
                    <a:pt x="794" y="1190"/>
                  </a:lnTo>
                  <a:lnTo>
                    <a:pt x="737" y="1105"/>
                  </a:lnTo>
                  <a:lnTo>
                    <a:pt x="510" y="1190"/>
                  </a:lnTo>
                  <a:lnTo>
                    <a:pt x="482" y="1162"/>
                  </a:lnTo>
                  <a:lnTo>
                    <a:pt x="369" y="1190"/>
                  </a:lnTo>
                  <a:lnTo>
                    <a:pt x="312" y="127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4" name="Freeform 943"/>
            <p:cNvSpPr>
              <a:spLocks/>
            </p:cNvSpPr>
            <p:nvPr/>
          </p:nvSpPr>
          <p:spPr bwMode="auto">
            <a:xfrm>
              <a:off x="4599" y="274"/>
              <a:ext cx="1191" cy="936"/>
            </a:xfrm>
            <a:custGeom>
              <a:avLst/>
              <a:gdLst>
                <a:gd name="T0" fmla="*/ 1191 w 1191"/>
                <a:gd name="T1" fmla="*/ 397 h 936"/>
                <a:gd name="T2" fmla="*/ 1106 w 1191"/>
                <a:gd name="T3" fmla="*/ 454 h 936"/>
                <a:gd name="T4" fmla="*/ 1106 w 1191"/>
                <a:gd name="T5" fmla="*/ 510 h 936"/>
                <a:gd name="T6" fmla="*/ 1049 w 1191"/>
                <a:gd name="T7" fmla="*/ 510 h 936"/>
                <a:gd name="T8" fmla="*/ 936 w 1191"/>
                <a:gd name="T9" fmla="*/ 680 h 936"/>
                <a:gd name="T10" fmla="*/ 907 w 1191"/>
                <a:gd name="T11" fmla="*/ 652 h 936"/>
                <a:gd name="T12" fmla="*/ 822 w 1191"/>
                <a:gd name="T13" fmla="*/ 766 h 936"/>
                <a:gd name="T14" fmla="*/ 765 w 1191"/>
                <a:gd name="T15" fmla="*/ 709 h 936"/>
                <a:gd name="T16" fmla="*/ 709 w 1191"/>
                <a:gd name="T17" fmla="*/ 709 h 936"/>
                <a:gd name="T18" fmla="*/ 624 w 1191"/>
                <a:gd name="T19" fmla="*/ 766 h 936"/>
                <a:gd name="T20" fmla="*/ 624 w 1191"/>
                <a:gd name="T21" fmla="*/ 822 h 936"/>
                <a:gd name="T22" fmla="*/ 482 w 1191"/>
                <a:gd name="T23" fmla="*/ 907 h 936"/>
                <a:gd name="T24" fmla="*/ 482 w 1191"/>
                <a:gd name="T25" fmla="*/ 936 h 936"/>
                <a:gd name="T26" fmla="*/ 425 w 1191"/>
                <a:gd name="T27" fmla="*/ 936 h 936"/>
                <a:gd name="T28" fmla="*/ 227 w 1191"/>
                <a:gd name="T29" fmla="*/ 794 h 936"/>
                <a:gd name="T30" fmla="*/ 255 w 1191"/>
                <a:gd name="T31" fmla="*/ 680 h 936"/>
                <a:gd name="T32" fmla="*/ 227 w 1191"/>
                <a:gd name="T33" fmla="*/ 652 h 936"/>
                <a:gd name="T34" fmla="*/ 227 w 1191"/>
                <a:gd name="T35" fmla="*/ 595 h 936"/>
                <a:gd name="T36" fmla="*/ 170 w 1191"/>
                <a:gd name="T37" fmla="*/ 482 h 936"/>
                <a:gd name="T38" fmla="*/ 198 w 1191"/>
                <a:gd name="T39" fmla="*/ 397 h 936"/>
                <a:gd name="T40" fmla="*/ 198 w 1191"/>
                <a:gd name="T41" fmla="*/ 340 h 936"/>
                <a:gd name="T42" fmla="*/ 113 w 1191"/>
                <a:gd name="T43" fmla="*/ 255 h 936"/>
                <a:gd name="T44" fmla="*/ 85 w 1191"/>
                <a:gd name="T45" fmla="*/ 255 h 936"/>
                <a:gd name="T46" fmla="*/ 0 w 1191"/>
                <a:gd name="T47" fmla="*/ 199 h 936"/>
                <a:gd name="T48" fmla="*/ 0 w 1191"/>
                <a:gd name="T49" fmla="*/ 57 h 936"/>
                <a:gd name="T50" fmla="*/ 28 w 1191"/>
                <a:gd name="T51" fmla="*/ 0 h 936"/>
                <a:gd name="T52" fmla="*/ 85 w 1191"/>
                <a:gd name="T53" fmla="*/ 0 h 936"/>
                <a:gd name="T54" fmla="*/ 198 w 1191"/>
                <a:gd name="T55" fmla="*/ 57 h 936"/>
                <a:gd name="T56" fmla="*/ 227 w 1191"/>
                <a:gd name="T57" fmla="*/ 0 h 936"/>
                <a:gd name="T58" fmla="*/ 283 w 1191"/>
                <a:gd name="T59" fmla="*/ 0 h 936"/>
                <a:gd name="T60" fmla="*/ 340 w 1191"/>
                <a:gd name="T61" fmla="*/ 85 h 936"/>
                <a:gd name="T62" fmla="*/ 510 w 1191"/>
                <a:gd name="T63" fmla="*/ 170 h 936"/>
                <a:gd name="T64" fmla="*/ 624 w 1191"/>
                <a:gd name="T65" fmla="*/ 142 h 936"/>
                <a:gd name="T66" fmla="*/ 680 w 1191"/>
                <a:gd name="T67" fmla="*/ 199 h 936"/>
                <a:gd name="T68" fmla="*/ 822 w 1191"/>
                <a:gd name="T69" fmla="*/ 199 h 936"/>
                <a:gd name="T70" fmla="*/ 964 w 1191"/>
                <a:gd name="T71" fmla="*/ 227 h 936"/>
                <a:gd name="T72" fmla="*/ 1021 w 1191"/>
                <a:gd name="T73" fmla="*/ 170 h 936"/>
                <a:gd name="T74" fmla="*/ 1106 w 1191"/>
                <a:gd name="T75" fmla="*/ 227 h 936"/>
                <a:gd name="T76" fmla="*/ 1191 w 1191"/>
                <a:gd name="T77" fmla="*/ 397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91" h="936">
                  <a:moveTo>
                    <a:pt x="1191" y="397"/>
                  </a:moveTo>
                  <a:lnTo>
                    <a:pt x="1106" y="454"/>
                  </a:lnTo>
                  <a:lnTo>
                    <a:pt x="1106" y="510"/>
                  </a:lnTo>
                  <a:lnTo>
                    <a:pt x="1049" y="510"/>
                  </a:lnTo>
                  <a:lnTo>
                    <a:pt x="936" y="680"/>
                  </a:lnTo>
                  <a:lnTo>
                    <a:pt x="907" y="652"/>
                  </a:lnTo>
                  <a:lnTo>
                    <a:pt x="822" y="766"/>
                  </a:lnTo>
                  <a:lnTo>
                    <a:pt x="765" y="709"/>
                  </a:lnTo>
                  <a:lnTo>
                    <a:pt x="709" y="709"/>
                  </a:lnTo>
                  <a:lnTo>
                    <a:pt x="624" y="766"/>
                  </a:lnTo>
                  <a:lnTo>
                    <a:pt x="624" y="822"/>
                  </a:lnTo>
                  <a:lnTo>
                    <a:pt x="482" y="907"/>
                  </a:lnTo>
                  <a:lnTo>
                    <a:pt x="482" y="936"/>
                  </a:lnTo>
                  <a:lnTo>
                    <a:pt x="425" y="936"/>
                  </a:lnTo>
                  <a:lnTo>
                    <a:pt x="227" y="794"/>
                  </a:lnTo>
                  <a:lnTo>
                    <a:pt x="255" y="680"/>
                  </a:lnTo>
                  <a:lnTo>
                    <a:pt x="227" y="652"/>
                  </a:lnTo>
                  <a:lnTo>
                    <a:pt x="227" y="595"/>
                  </a:lnTo>
                  <a:lnTo>
                    <a:pt x="170" y="482"/>
                  </a:lnTo>
                  <a:lnTo>
                    <a:pt x="198" y="397"/>
                  </a:lnTo>
                  <a:lnTo>
                    <a:pt x="198" y="340"/>
                  </a:lnTo>
                  <a:lnTo>
                    <a:pt x="113" y="255"/>
                  </a:lnTo>
                  <a:lnTo>
                    <a:pt x="85" y="255"/>
                  </a:lnTo>
                  <a:lnTo>
                    <a:pt x="0" y="199"/>
                  </a:lnTo>
                  <a:lnTo>
                    <a:pt x="0" y="57"/>
                  </a:lnTo>
                  <a:lnTo>
                    <a:pt x="28" y="0"/>
                  </a:lnTo>
                  <a:lnTo>
                    <a:pt x="85" y="0"/>
                  </a:lnTo>
                  <a:lnTo>
                    <a:pt x="198" y="57"/>
                  </a:lnTo>
                  <a:lnTo>
                    <a:pt x="227" y="0"/>
                  </a:lnTo>
                  <a:lnTo>
                    <a:pt x="283" y="0"/>
                  </a:lnTo>
                  <a:lnTo>
                    <a:pt x="340" y="85"/>
                  </a:lnTo>
                  <a:lnTo>
                    <a:pt x="510" y="170"/>
                  </a:lnTo>
                  <a:lnTo>
                    <a:pt x="624" y="142"/>
                  </a:lnTo>
                  <a:lnTo>
                    <a:pt x="680" y="199"/>
                  </a:lnTo>
                  <a:lnTo>
                    <a:pt x="822" y="199"/>
                  </a:lnTo>
                  <a:lnTo>
                    <a:pt x="964" y="227"/>
                  </a:lnTo>
                  <a:lnTo>
                    <a:pt x="1021" y="170"/>
                  </a:lnTo>
                  <a:lnTo>
                    <a:pt x="1106" y="227"/>
                  </a:lnTo>
                  <a:lnTo>
                    <a:pt x="1191" y="39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5" name="Freeform 945"/>
            <p:cNvSpPr>
              <a:spLocks/>
            </p:cNvSpPr>
            <p:nvPr/>
          </p:nvSpPr>
          <p:spPr bwMode="auto">
            <a:xfrm>
              <a:off x="4996" y="1351"/>
              <a:ext cx="822" cy="709"/>
            </a:xfrm>
            <a:custGeom>
              <a:avLst/>
              <a:gdLst>
                <a:gd name="T0" fmla="*/ 822 w 822"/>
                <a:gd name="T1" fmla="*/ 29 h 709"/>
                <a:gd name="T2" fmla="*/ 794 w 822"/>
                <a:gd name="T3" fmla="*/ 0 h 709"/>
                <a:gd name="T4" fmla="*/ 680 w 822"/>
                <a:gd name="T5" fmla="*/ 0 h 709"/>
                <a:gd name="T6" fmla="*/ 624 w 822"/>
                <a:gd name="T7" fmla="*/ 85 h 709"/>
                <a:gd name="T8" fmla="*/ 652 w 822"/>
                <a:gd name="T9" fmla="*/ 142 h 709"/>
                <a:gd name="T10" fmla="*/ 539 w 822"/>
                <a:gd name="T11" fmla="*/ 199 h 709"/>
                <a:gd name="T12" fmla="*/ 482 w 822"/>
                <a:gd name="T13" fmla="*/ 312 h 709"/>
                <a:gd name="T14" fmla="*/ 425 w 822"/>
                <a:gd name="T15" fmla="*/ 227 h 709"/>
                <a:gd name="T16" fmla="*/ 198 w 822"/>
                <a:gd name="T17" fmla="*/ 312 h 709"/>
                <a:gd name="T18" fmla="*/ 170 w 822"/>
                <a:gd name="T19" fmla="*/ 284 h 709"/>
                <a:gd name="T20" fmla="*/ 57 w 822"/>
                <a:gd name="T21" fmla="*/ 312 h 709"/>
                <a:gd name="T22" fmla="*/ 0 w 822"/>
                <a:gd name="T23" fmla="*/ 397 h 709"/>
                <a:gd name="T24" fmla="*/ 0 w 822"/>
                <a:gd name="T25" fmla="*/ 624 h 709"/>
                <a:gd name="T26" fmla="*/ 227 w 822"/>
                <a:gd name="T27" fmla="*/ 567 h 709"/>
                <a:gd name="T28" fmla="*/ 312 w 822"/>
                <a:gd name="T29" fmla="*/ 681 h 709"/>
                <a:gd name="T30" fmla="*/ 368 w 822"/>
                <a:gd name="T31" fmla="*/ 709 h 709"/>
                <a:gd name="T32" fmla="*/ 425 w 822"/>
                <a:gd name="T33" fmla="*/ 567 h 709"/>
                <a:gd name="T34" fmla="*/ 567 w 822"/>
                <a:gd name="T35" fmla="*/ 482 h 709"/>
                <a:gd name="T36" fmla="*/ 567 w 822"/>
                <a:gd name="T37" fmla="*/ 454 h 709"/>
                <a:gd name="T38" fmla="*/ 539 w 822"/>
                <a:gd name="T39" fmla="*/ 426 h 709"/>
                <a:gd name="T40" fmla="*/ 595 w 822"/>
                <a:gd name="T41" fmla="*/ 369 h 709"/>
                <a:gd name="T42" fmla="*/ 624 w 822"/>
                <a:gd name="T43" fmla="*/ 397 h 709"/>
                <a:gd name="T44" fmla="*/ 737 w 822"/>
                <a:gd name="T45" fmla="*/ 341 h 709"/>
                <a:gd name="T46" fmla="*/ 709 w 822"/>
                <a:gd name="T47" fmla="*/ 284 h 709"/>
                <a:gd name="T48" fmla="*/ 794 w 822"/>
                <a:gd name="T49" fmla="*/ 227 h 709"/>
                <a:gd name="T50" fmla="*/ 765 w 822"/>
                <a:gd name="T51" fmla="*/ 199 h 709"/>
                <a:gd name="T52" fmla="*/ 822 w 822"/>
                <a:gd name="T53" fmla="*/ 142 h 709"/>
                <a:gd name="T54" fmla="*/ 822 w 822"/>
                <a:gd name="T55" fmla="*/ 114 h 709"/>
                <a:gd name="T56" fmla="*/ 794 w 822"/>
                <a:gd name="T57" fmla="*/ 85 h 709"/>
                <a:gd name="T58" fmla="*/ 822 w 822"/>
                <a:gd name="T59" fmla="*/ 2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22" h="709">
                  <a:moveTo>
                    <a:pt x="822" y="29"/>
                  </a:moveTo>
                  <a:lnTo>
                    <a:pt x="794" y="0"/>
                  </a:lnTo>
                  <a:lnTo>
                    <a:pt x="680" y="0"/>
                  </a:lnTo>
                  <a:lnTo>
                    <a:pt x="624" y="85"/>
                  </a:lnTo>
                  <a:lnTo>
                    <a:pt x="652" y="142"/>
                  </a:lnTo>
                  <a:lnTo>
                    <a:pt x="539" y="199"/>
                  </a:lnTo>
                  <a:lnTo>
                    <a:pt x="482" y="312"/>
                  </a:lnTo>
                  <a:lnTo>
                    <a:pt x="425" y="227"/>
                  </a:lnTo>
                  <a:lnTo>
                    <a:pt x="198" y="312"/>
                  </a:lnTo>
                  <a:lnTo>
                    <a:pt x="170" y="284"/>
                  </a:lnTo>
                  <a:lnTo>
                    <a:pt x="57" y="312"/>
                  </a:lnTo>
                  <a:lnTo>
                    <a:pt x="0" y="397"/>
                  </a:lnTo>
                  <a:lnTo>
                    <a:pt x="0" y="624"/>
                  </a:lnTo>
                  <a:lnTo>
                    <a:pt x="227" y="567"/>
                  </a:lnTo>
                  <a:lnTo>
                    <a:pt x="312" y="681"/>
                  </a:lnTo>
                  <a:lnTo>
                    <a:pt x="368" y="709"/>
                  </a:lnTo>
                  <a:lnTo>
                    <a:pt x="425" y="567"/>
                  </a:lnTo>
                  <a:lnTo>
                    <a:pt x="567" y="482"/>
                  </a:lnTo>
                  <a:lnTo>
                    <a:pt x="567" y="454"/>
                  </a:lnTo>
                  <a:lnTo>
                    <a:pt x="539" y="426"/>
                  </a:lnTo>
                  <a:lnTo>
                    <a:pt x="595" y="369"/>
                  </a:lnTo>
                  <a:lnTo>
                    <a:pt x="624" y="397"/>
                  </a:lnTo>
                  <a:lnTo>
                    <a:pt x="737" y="341"/>
                  </a:lnTo>
                  <a:lnTo>
                    <a:pt x="709" y="284"/>
                  </a:lnTo>
                  <a:lnTo>
                    <a:pt x="794" y="227"/>
                  </a:lnTo>
                  <a:lnTo>
                    <a:pt x="765" y="199"/>
                  </a:lnTo>
                  <a:lnTo>
                    <a:pt x="822" y="142"/>
                  </a:lnTo>
                  <a:lnTo>
                    <a:pt x="822" y="114"/>
                  </a:lnTo>
                  <a:lnTo>
                    <a:pt x="794" y="85"/>
                  </a:lnTo>
                  <a:lnTo>
                    <a:pt x="822" y="2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6" name="Freeform 946"/>
            <p:cNvSpPr>
              <a:spLocks/>
            </p:cNvSpPr>
            <p:nvPr/>
          </p:nvSpPr>
          <p:spPr bwMode="auto">
            <a:xfrm>
              <a:off x="5364" y="1692"/>
              <a:ext cx="397" cy="368"/>
            </a:xfrm>
            <a:custGeom>
              <a:avLst/>
              <a:gdLst>
                <a:gd name="T0" fmla="*/ 369 w 397"/>
                <a:gd name="T1" fmla="*/ 0 h 368"/>
                <a:gd name="T2" fmla="*/ 256 w 397"/>
                <a:gd name="T3" fmla="*/ 56 h 368"/>
                <a:gd name="T4" fmla="*/ 227 w 397"/>
                <a:gd name="T5" fmla="*/ 28 h 368"/>
                <a:gd name="T6" fmla="*/ 171 w 397"/>
                <a:gd name="T7" fmla="*/ 85 h 368"/>
                <a:gd name="T8" fmla="*/ 199 w 397"/>
                <a:gd name="T9" fmla="*/ 113 h 368"/>
                <a:gd name="T10" fmla="*/ 199 w 397"/>
                <a:gd name="T11" fmla="*/ 141 h 368"/>
                <a:gd name="T12" fmla="*/ 57 w 397"/>
                <a:gd name="T13" fmla="*/ 226 h 368"/>
                <a:gd name="T14" fmla="*/ 0 w 397"/>
                <a:gd name="T15" fmla="*/ 368 h 368"/>
                <a:gd name="T16" fmla="*/ 171 w 397"/>
                <a:gd name="T17" fmla="*/ 368 h 368"/>
                <a:gd name="T18" fmla="*/ 199 w 397"/>
                <a:gd name="T19" fmla="*/ 340 h 368"/>
                <a:gd name="T20" fmla="*/ 312 w 397"/>
                <a:gd name="T21" fmla="*/ 311 h 368"/>
                <a:gd name="T22" fmla="*/ 341 w 397"/>
                <a:gd name="T23" fmla="*/ 255 h 368"/>
                <a:gd name="T24" fmla="*/ 341 w 397"/>
                <a:gd name="T25" fmla="*/ 141 h 368"/>
                <a:gd name="T26" fmla="*/ 397 w 397"/>
                <a:gd name="T27" fmla="*/ 85 h 368"/>
                <a:gd name="T28" fmla="*/ 369 w 397"/>
                <a:gd name="T29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7" h="368">
                  <a:moveTo>
                    <a:pt x="369" y="0"/>
                  </a:moveTo>
                  <a:lnTo>
                    <a:pt x="256" y="56"/>
                  </a:lnTo>
                  <a:lnTo>
                    <a:pt x="227" y="28"/>
                  </a:lnTo>
                  <a:lnTo>
                    <a:pt x="171" y="85"/>
                  </a:lnTo>
                  <a:lnTo>
                    <a:pt x="199" y="113"/>
                  </a:lnTo>
                  <a:lnTo>
                    <a:pt x="199" y="141"/>
                  </a:lnTo>
                  <a:lnTo>
                    <a:pt x="57" y="226"/>
                  </a:lnTo>
                  <a:lnTo>
                    <a:pt x="0" y="368"/>
                  </a:lnTo>
                  <a:lnTo>
                    <a:pt x="171" y="368"/>
                  </a:lnTo>
                  <a:lnTo>
                    <a:pt x="199" y="340"/>
                  </a:lnTo>
                  <a:lnTo>
                    <a:pt x="312" y="311"/>
                  </a:lnTo>
                  <a:lnTo>
                    <a:pt x="341" y="255"/>
                  </a:lnTo>
                  <a:lnTo>
                    <a:pt x="341" y="141"/>
                  </a:lnTo>
                  <a:lnTo>
                    <a:pt x="397" y="85"/>
                  </a:lnTo>
                  <a:lnTo>
                    <a:pt x="369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7" name="Freeform 947"/>
            <p:cNvSpPr>
              <a:spLocks/>
            </p:cNvSpPr>
            <p:nvPr/>
          </p:nvSpPr>
          <p:spPr bwMode="auto">
            <a:xfrm>
              <a:off x="5535" y="1040"/>
              <a:ext cx="1048" cy="1389"/>
            </a:xfrm>
            <a:custGeom>
              <a:avLst/>
              <a:gdLst>
                <a:gd name="T0" fmla="*/ 0 w 1048"/>
                <a:gd name="T1" fmla="*/ 1020 h 1389"/>
                <a:gd name="T2" fmla="*/ 28 w 1048"/>
                <a:gd name="T3" fmla="*/ 992 h 1389"/>
                <a:gd name="T4" fmla="*/ 141 w 1048"/>
                <a:gd name="T5" fmla="*/ 963 h 1389"/>
                <a:gd name="T6" fmla="*/ 170 w 1048"/>
                <a:gd name="T7" fmla="*/ 907 h 1389"/>
                <a:gd name="T8" fmla="*/ 170 w 1048"/>
                <a:gd name="T9" fmla="*/ 793 h 1389"/>
                <a:gd name="T10" fmla="*/ 226 w 1048"/>
                <a:gd name="T11" fmla="*/ 737 h 1389"/>
                <a:gd name="T12" fmla="*/ 198 w 1048"/>
                <a:gd name="T13" fmla="*/ 652 h 1389"/>
                <a:gd name="T14" fmla="*/ 170 w 1048"/>
                <a:gd name="T15" fmla="*/ 595 h 1389"/>
                <a:gd name="T16" fmla="*/ 255 w 1048"/>
                <a:gd name="T17" fmla="*/ 538 h 1389"/>
                <a:gd name="T18" fmla="*/ 226 w 1048"/>
                <a:gd name="T19" fmla="*/ 510 h 1389"/>
                <a:gd name="T20" fmla="*/ 283 w 1048"/>
                <a:gd name="T21" fmla="*/ 453 h 1389"/>
                <a:gd name="T22" fmla="*/ 283 w 1048"/>
                <a:gd name="T23" fmla="*/ 425 h 1389"/>
                <a:gd name="T24" fmla="*/ 255 w 1048"/>
                <a:gd name="T25" fmla="*/ 396 h 1389"/>
                <a:gd name="T26" fmla="*/ 283 w 1048"/>
                <a:gd name="T27" fmla="*/ 340 h 1389"/>
                <a:gd name="T28" fmla="*/ 340 w 1048"/>
                <a:gd name="T29" fmla="*/ 340 h 1389"/>
                <a:gd name="T30" fmla="*/ 368 w 1048"/>
                <a:gd name="T31" fmla="*/ 396 h 1389"/>
                <a:gd name="T32" fmla="*/ 510 w 1048"/>
                <a:gd name="T33" fmla="*/ 368 h 1389"/>
                <a:gd name="T34" fmla="*/ 623 w 1048"/>
                <a:gd name="T35" fmla="*/ 255 h 1389"/>
                <a:gd name="T36" fmla="*/ 652 w 1048"/>
                <a:gd name="T37" fmla="*/ 170 h 1389"/>
                <a:gd name="T38" fmla="*/ 708 w 1048"/>
                <a:gd name="T39" fmla="*/ 170 h 1389"/>
                <a:gd name="T40" fmla="*/ 737 w 1048"/>
                <a:gd name="T41" fmla="*/ 141 h 1389"/>
                <a:gd name="T42" fmla="*/ 737 w 1048"/>
                <a:gd name="T43" fmla="*/ 85 h 1389"/>
                <a:gd name="T44" fmla="*/ 822 w 1048"/>
                <a:gd name="T45" fmla="*/ 56 h 1389"/>
                <a:gd name="T46" fmla="*/ 850 w 1048"/>
                <a:gd name="T47" fmla="*/ 0 h 1389"/>
                <a:gd name="T48" fmla="*/ 878 w 1048"/>
                <a:gd name="T49" fmla="*/ 56 h 1389"/>
                <a:gd name="T50" fmla="*/ 963 w 1048"/>
                <a:gd name="T51" fmla="*/ 56 h 1389"/>
                <a:gd name="T52" fmla="*/ 1020 w 1048"/>
                <a:gd name="T53" fmla="*/ 0 h 1389"/>
                <a:gd name="T54" fmla="*/ 1020 w 1048"/>
                <a:gd name="T55" fmla="*/ 113 h 1389"/>
                <a:gd name="T56" fmla="*/ 963 w 1048"/>
                <a:gd name="T57" fmla="*/ 141 h 1389"/>
                <a:gd name="T58" fmla="*/ 992 w 1048"/>
                <a:gd name="T59" fmla="*/ 170 h 1389"/>
                <a:gd name="T60" fmla="*/ 935 w 1048"/>
                <a:gd name="T61" fmla="*/ 226 h 1389"/>
                <a:gd name="T62" fmla="*/ 1020 w 1048"/>
                <a:gd name="T63" fmla="*/ 255 h 1389"/>
                <a:gd name="T64" fmla="*/ 1048 w 1048"/>
                <a:gd name="T65" fmla="*/ 283 h 1389"/>
                <a:gd name="T66" fmla="*/ 963 w 1048"/>
                <a:gd name="T67" fmla="*/ 340 h 1389"/>
                <a:gd name="T68" fmla="*/ 992 w 1048"/>
                <a:gd name="T69" fmla="*/ 368 h 1389"/>
                <a:gd name="T70" fmla="*/ 878 w 1048"/>
                <a:gd name="T71" fmla="*/ 425 h 1389"/>
                <a:gd name="T72" fmla="*/ 793 w 1048"/>
                <a:gd name="T73" fmla="*/ 538 h 1389"/>
                <a:gd name="T74" fmla="*/ 850 w 1048"/>
                <a:gd name="T75" fmla="*/ 595 h 1389"/>
                <a:gd name="T76" fmla="*/ 850 w 1048"/>
                <a:gd name="T77" fmla="*/ 680 h 1389"/>
                <a:gd name="T78" fmla="*/ 793 w 1048"/>
                <a:gd name="T79" fmla="*/ 652 h 1389"/>
                <a:gd name="T80" fmla="*/ 793 w 1048"/>
                <a:gd name="T81" fmla="*/ 765 h 1389"/>
                <a:gd name="T82" fmla="*/ 850 w 1048"/>
                <a:gd name="T83" fmla="*/ 765 h 1389"/>
                <a:gd name="T84" fmla="*/ 878 w 1048"/>
                <a:gd name="T85" fmla="*/ 822 h 1389"/>
                <a:gd name="T86" fmla="*/ 850 w 1048"/>
                <a:gd name="T87" fmla="*/ 850 h 1389"/>
                <a:gd name="T88" fmla="*/ 765 w 1048"/>
                <a:gd name="T89" fmla="*/ 1020 h 1389"/>
                <a:gd name="T90" fmla="*/ 708 w 1048"/>
                <a:gd name="T91" fmla="*/ 1048 h 1389"/>
                <a:gd name="T92" fmla="*/ 652 w 1048"/>
                <a:gd name="T93" fmla="*/ 1247 h 1389"/>
                <a:gd name="T94" fmla="*/ 595 w 1048"/>
                <a:gd name="T95" fmla="*/ 1304 h 1389"/>
                <a:gd name="T96" fmla="*/ 567 w 1048"/>
                <a:gd name="T97" fmla="*/ 1389 h 1389"/>
                <a:gd name="T98" fmla="*/ 538 w 1048"/>
                <a:gd name="T99" fmla="*/ 1332 h 1389"/>
                <a:gd name="T100" fmla="*/ 510 w 1048"/>
                <a:gd name="T101" fmla="*/ 1219 h 1389"/>
                <a:gd name="T102" fmla="*/ 425 w 1048"/>
                <a:gd name="T103" fmla="*/ 1134 h 1389"/>
                <a:gd name="T104" fmla="*/ 170 w 1048"/>
                <a:gd name="T105" fmla="*/ 1077 h 1389"/>
                <a:gd name="T106" fmla="*/ 0 w 1048"/>
                <a:gd name="T107" fmla="*/ 1020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48" h="1389">
                  <a:moveTo>
                    <a:pt x="0" y="1020"/>
                  </a:moveTo>
                  <a:lnTo>
                    <a:pt x="28" y="992"/>
                  </a:lnTo>
                  <a:lnTo>
                    <a:pt x="141" y="963"/>
                  </a:lnTo>
                  <a:lnTo>
                    <a:pt x="170" y="907"/>
                  </a:lnTo>
                  <a:lnTo>
                    <a:pt x="170" y="793"/>
                  </a:lnTo>
                  <a:lnTo>
                    <a:pt x="226" y="737"/>
                  </a:lnTo>
                  <a:lnTo>
                    <a:pt x="198" y="652"/>
                  </a:lnTo>
                  <a:lnTo>
                    <a:pt x="170" y="595"/>
                  </a:lnTo>
                  <a:lnTo>
                    <a:pt x="255" y="538"/>
                  </a:lnTo>
                  <a:lnTo>
                    <a:pt x="226" y="510"/>
                  </a:lnTo>
                  <a:lnTo>
                    <a:pt x="283" y="453"/>
                  </a:lnTo>
                  <a:lnTo>
                    <a:pt x="283" y="425"/>
                  </a:lnTo>
                  <a:lnTo>
                    <a:pt x="255" y="396"/>
                  </a:lnTo>
                  <a:lnTo>
                    <a:pt x="283" y="340"/>
                  </a:lnTo>
                  <a:lnTo>
                    <a:pt x="340" y="340"/>
                  </a:lnTo>
                  <a:lnTo>
                    <a:pt x="368" y="396"/>
                  </a:lnTo>
                  <a:lnTo>
                    <a:pt x="510" y="368"/>
                  </a:lnTo>
                  <a:lnTo>
                    <a:pt x="623" y="255"/>
                  </a:lnTo>
                  <a:lnTo>
                    <a:pt x="652" y="170"/>
                  </a:lnTo>
                  <a:lnTo>
                    <a:pt x="708" y="170"/>
                  </a:lnTo>
                  <a:lnTo>
                    <a:pt x="737" y="141"/>
                  </a:lnTo>
                  <a:lnTo>
                    <a:pt x="737" y="85"/>
                  </a:lnTo>
                  <a:lnTo>
                    <a:pt x="822" y="56"/>
                  </a:lnTo>
                  <a:lnTo>
                    <a:pt x="850" y="0"/>
                  </a:lnTo>
                  <a:lnTo>
                    <a:pt x="878" y="56"/>
                  </a:lnTo>
                  <a:lnTo>
                    <a:pt x="963" y="56"/>
                  </a:lnTo>
                  <a:lnTo>
                    <a:pt x="1020" y="0"/>
                  </a:lnTo>
                  <a:lnTo>
                    <a:pt x="1020" y="113"/>
                  </a:lnTo>
                  <a:lnTo>
                    <a:pt x="963" y="141"/>
                  </a:lnTo>
                  <a:lnTo>
                    <a:pt x="992" y="170"/>
                  </a:lnTo>
                  <a:lnTo>
                    <a:pt x="935" y="226"/>
                  </a:lnTo>
                  <a:lnTo>
                    <a:pt x="1020" y="255"/>
                  </a:lnTo>
                  <a:lnTo>
                    <a:pt x="1048" y="283"/>
                  </a:lnTo>
                  <a:lnTo>
                    <a:pt x="963" y="340"/>
                  </a:lnTo>
                  <a:lnTo>
                    <a:pt x="992" y="368"/>
                  </a:lnTo>
                  <a:lnTo>
                    <a:pt x="878" y="425"/>
                  </a:lnTo>
                  <a:lnTo>
                    <a:pt x="793" y="538"/>
                  </a:lnTo>
                  <a:lnTo>
                    <a:pt x="850" y="595"/>
                  </a:lnTo>
                  <a:lnTo>
                    <a:pt x="850" y="680"/>
                  </a:lnTo>
                  <a:lnTo>
                    <a:pt x="793" y="652"/>
                  </a:lnTo>
                  <a:lnTo>
                    <a:pt x="793" y="765"/>
                  </a:lnTo>
                  <a:lnTo>
                    <a:pt x="850" y="765"/>
                  </a:lnTo>
                  <a:lnTo>
                    <a:pt x="878" y="822"/>
                  </a:lnTo>
                  <a:lnTo>
                    <a:pt x="850" y="850"/>
                  </a:lnTo>
                  <a:lnTo>
                    <a:pt x="765" y="1020"/>
                  </a:lnTo>
                  <a:lnTo>
                    <a:pt x="708" y="1048"/>
                  </a:lnTo>
                  <a:lnTo>
                    <a:pt x="652" y="1247"/>
                  </a:lnTo>
                  <a:lnTo>
                    <a:pt x="595" y="1304"/>
                  </a:lnTo>
                  <a:lnTo>
                    <a:pt x="567" y="1389"/>
                  </a:lnTo>
                  <a:lnTo>
                    <a:pt x="538" y="1332"/>
                  </a:lnTo>
                  <a:lnTo>
                    <a:pt x="510" y="1219"/>
                  </a:lnTo>
                  <a:lnTo>
                    <a:pt x="425" y="1134"/>
                  </a:lnTo>
                  <a:lnTo>
                    <a:pt x="170" y="1077"/>
                  </a:lnTo>
                  <a:lnTo>
                    <a:pt x="0" y="102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8" name="Freeform 948"/>
            <p:cNvSpPr>
              <a:spLocks/>
            </p:cNvSpPr>
            <p:nvPr/>
          </p:nvSpPr>
          <p:spPr bwMode="auto">
            <a:xfrm>
              <a:off x="6102" y="1890"/>
              <a:ext cx="481" cy="595"/>
            </a:xfrm>
            <a:custGeom>
              <a:avLst/>
              <a:gdLst>
                <a:gd name="T0" fmla="*/ 283 w 481"/>
                <a:gd name="T1" fmla="*/ 0 h 595"/>
                <a:gd name="T2" fmla="*/ 340 w 481"/>
                <a:gd name="T3" fmla="*/ 57 h 595"/>
                <a:gd name="T4" fmla="*/ 396 w 481"/>
                <a:gd name="T5" fmla="*/ 57 h 595"/>
                <a:gd name="T6" fmla="*/ 481 w 481"/>
                <a:gd name="T7" fmla="*/ 113 h 595"/>
                <a:gd name="T8" fmla="*/ 368 w 481"/>
                <a:gd name="T9" fmla="*/ 142 h 595"/>
                <a:gd name="T10" fmla="*/ 368 w 481"/>
                <a:gd name="T11" fmla="*/ 227 h 595"/>
                <a:gd name="T12" fmla="*/ 311 w 481"/>
                <a:gd name="T13" fmla="*/ 227 h 595"/>
                <a:gd name="T14" fmla="*/ 283 w 481"/>
                <a:gd name="T15" fmla="*/ 425 h 595"/>
                <a:gd name="T16" fmla="*/ 226 w 481"/>
                <a:gd name="T17" fmla="*/ 454 h 595"/>
                <a:gd name="T18" fmla="*/ 226 w 481"/>
                <a:gd name="T19" fmla="*/ 539 h 595"/>
                <a:gd name="T20" fmla="*/ 141 w 481"/>
                <a:gd name="T21" fmla="*/ 595 h 595"/>
                <a:gd name="T22" fmla="*/ 0 w 481"/>
                <a:gd name="T23" fmla="*/ 539 h 595"/>
                <a:gd name="T24" fmla="*/ 28 w 481"/>
                <a:gd name="T25" fmla="*/ 454 h 595"/>
                <a:gd name="T26" fmla="*/ 85 w 481"/>
                <a:gd name="T27" fmla="*/ 397 h 595"/>
                <a:gd name="T28" fmla="*/ 141 w 481"/>
                <a:gd name="T29" fmla="*/ 198 h 595"/>
                <a:gd name="T30" fmla="*/ 198 w 481"/>
                <a:gd name="T31" fmla="*/ 170 h 595"/>
                <a:gd name="T32" fmla="*/ 283 w 481"/>
                <a:gd name="T33" fmla="*/ 0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81" h="595">
                  <a:moveTo>
                    <a:pt x="283" y="0"/>
                  </a:moveTo>
                  <a:lnTo>
                    <a:pt x="340" y="57"/>
                  </a:lnTo>
                  <a:lnTo>
                    <a:pt x="396" y="57"/>
                  </a:lnTo>
                  <a:lnTo>
                    <a:pt x="481" y="113"/>
                  </a:lnTo>
                  <a:lnTo>
                    <a:pt x="368" y="142"/>
                  </a:lnTo>
                  <a:lnTo>
                    <a:pt x="368" y="227"/>
                  </a:lnTo>
                  <a:lnTo>
                    <a:pt x="311" y="227"/>
                  </a:lnTo>
                  <a:lnTo>
                    <a:pt x="283" y="425"/>
                  </a:lnTo>
                  <a:lnTo>
                    <a:pt x="226" y="454"/>
                  </a:lnTo>
                  <a:lnTo>
                    <a:pt x="226" y="539"/>
                  </a:lnTo>
                  <a:lnTo>
                    <a:pt x="141" y="595"/>
                  </a:lnTo>
                  <a:lnTo>
                    <a:pt x="0" y="539"/>
                  </a:lnTo>
                  <a:lnTo>
                    <a:pt x="28" y="454"/>
                  </a:lnTo>
                  <a:lnTo>
                    <a:pt x="85" y="397"/>
                  </a:lnTo>
                  <a:lnTo>
                    <a:pt x="141" y="198"/>
                  </a:lnTo>
                  <a:lnTo>
                    <a:pt x="198" y="170"/>
                  </a:lnTo>
                  <a:lnTo>
                    <a:pt x="283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9" name="Freeform 949"/>
            <p:cNvSpPr>
              <a:spLocks/>
            </p:cNvSpPr>
            <p:nvPr/>
          </p:nvSpPr>
          <p:spPr bwMode="auto">
            <a:xfrm>
              <a:off x="6243" y="2315"/>
              <a:ext cx="199" cy="199"/>
            </a:xfrm>
            <a:custGeom>
              <a:avLst/>
              <a:gdLst>
                <a:gd name="T0" fmla="*/ 0 w 199"/>
                <a:gd name="T1" fmla="*/ 170 h 199"/>
                <a:gd name="T2" fmla="*/ 85 w 199"/>
                <a:gd name="T3" fmla="*/ 114 h 199"/>
                <a:gd name="T4" fmla="*/ 85 w 199"/>
                <a:gd name="T5" fmla="*/ 29 h 199"/>
                <a:gd name="T6" fmla="*/ 142 w 199"/>
                <a:gd name="T7" fmla="*/ 0 h 199"/>
                <a:gd name="T8" fmla="*/ 142 w 199"/>
                <a:gd name="T9" fmla="*/ 85 h 199"/>
                <a:gd name="T10" fmla="*/ 199 w 199"/>
                <a:gd name="T11" fmla="*/ 114 h 199"/>
                <a:gd name="T12" fmla="*/ 85 w 199"/>
                <a:gd name="T13" fmla="*/ 199 h 199"/>
                <a:gd name="T14" fmla="*/ 0 w 199"/>
                <a:gd name="T15" fmla="*/ 17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9" h="199">
                  <a:moveTo>
                    <a:pt x="0" y="170"/>
                  </a:moveTo>
                  <a:lnTo>
                    <a:pt x="85" y="114"/>
                  </a:lnTo>
                  <a:lnTo>
                    <a:pt x="85" y="29"/>
                  </a:lnTo>
                  <a:lnTo>
                    <a:pt x="142" y="0"/>
                  </a:lnTo>
                  <a:lnTo>
                    <a:pt x="142" y="85"/>
                  </a:lnTo>
                  <a:lnTo>
                    <a:pt x="199" y="114"/>
                  </a:lnTo>
                  <a:lnTo>
                    <a:pt x="85" y="199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0" name="Freeform 950"/>
            <p:cNvSpPr>
              <a:spLocks/>
            </p:cNvSpPr>
            <p:nvPr/>
          </p:nvSpPr>
          <p:spPr bwMode="auto">
            <a:xfrm>
              <a:off x="6328" y="2372"/>
              <a:ext cx="397" cy="340"/>
            </a:xfrm>
            <a:custGeom>
              <a:avLst/>
              <a:gdLst>
                <a:gd name="T0" fmla="*/ 397 w 397"/>
                <a:gd name="T1" fmla="*/ 28 h 340"/>
                <a:gd name="T2" fmla="*/ 284 w 397"/>
                <a:gd name="T3" fmla="*/ 0 h 340"/>
                <a:gd name="T4" fmla="*/ 199 w 397"/>
                <a:gd name="T5" fmla="*/ 85 h 340"/>
                <a:gd name="T6" fmla="*/ 114 w 397"/>
                <a:gd name="T7" fmla="*/ 57 h 340"/>
                <a:gd name="T8" fmla="*/ 0 w 397"/>
                <a:gd name="T9" fmla="*/ 142 h 340"/>
                <a:gd name="T10" fmla="*/ 85 w 397"/>
                <a:gd name="T11" fmla="*/ 170 h 340"/>
                <a:gd name="T12" fmla="*/ 85 w 397"/>
                <a:gd name="T13" fmla="*/ 340 h 340"/>
                <a:gd name="T14" fmla="*/ 227 w 397"/>
                <a:gd name="T15" fmla="*/ 283 h 340"/>
                <a:gd name="T16" fmla="*/ 227 w 397"/>
                <a:gd name="T17" fmla="*/ 227 h 340"/>
                <a:gd name="T18" fmla="*/ 312 w 397"/>
                <a:gd name="T19" fmla="*/ 170 h 340"/>
                <a:gd name="T20" fmla="*/ 312 w 397"/>
                <a:gd name="T21" fmla="*/ 142 h 340"/>
                <a:gd name="T22" fmla="*/ 341 w 397"/>
                <a:gd name="T23" fmla="*/ 85 h 340"/>
                <a:gd name="T24" fmla="*/ 341 w 397"/>
                <a:gd name="T25" fmla="*/ 57 h 340"/>
                <a:gd name="T26" fmla="*/ 397 w 397"/>
                <a:gd name="T27" fmla="*/ 28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7" h="340">
                  <a:moveTo>
                    <a:pt x="397" y="28"/>
                  </a:moveTo>
                  <a:lnTo>
                    <a:pt x="284" y="0"/>
                  </a:lnTo>
                  <a:lnTo>
                    <a:pt x="199" y="85"/>
                  </a:lnTo>
                  <a:lnTo>
                    <a:pt x="114" y="57"/>
                  </a:lnTo>
                  <a:lnTo>
                    <a:pt x="0" y="142"/>
                  </a:lnTo>
                  <a:lnTo>
                    <a:pt x="85" y="170"/>
                  </a:lnTo>
                  <a:lnTo>
                    <a:pt x="85" y="340"/>
                  </a:lnTo>
                  <a:lnTo>
                    <a:pt x="227" y="283"/>
                  </a:lnTo>
                  <a:lnTo>
                    <a:pt x="227" y="227"/>
                  </a:lnTo>
                  <a:lnTo>
                    <a:pt x="312" y="170"/>
                  </a:lnTo>
                  <a:lnTo>
                    <a:pt x="312" y="142"/>
                  </a:lnTo>
                  <a:lnTo>
                    <a:pt x="341" y="85"/>
                  </a:lnTo>
                  <a:lnTo>
                    <a:pt x="341" y="57"/>
                  </a:lnTo>
                  <a:lnTo>
                    <a:pt x="397" y="2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1" name="Freeform 951"/>
            <p:cNvSpPr>
              <a:spLocks/>
            </p:cNvSpPr>
            <p:nvPr/>
          </p:nvSpPr>
          <p:spPr bwMode="auto">
            <a:xfrm>
              <a:off x="6385" y="1578"/>
              <a:ext cx="765" cy="879"/>
            </a:xfrm>
            <a:custGeom>
              <a:avLst/>
              <a:gdLst>
                <a:gd name="T0" fmla="*/ 539 w 765"/>
                <a:gd name="T1" fmla="*/ 0 h 879"/>
                <a:gd name="T2" fmla="*/ 482 w 765"/>
                <a:gd name="T3" fmla="*/ 114 h 879"/>
                <a:gd name="T4" fmla="*/ 340 w 765"/>
                <a:gd name="T5" fmla="*/ 57 h 879"/>
                <a:gd name="T6" fmla="*/ 284 w 765"/>
                <a:gd name="T7" fmla="*/ 85 h 879"/>
                <a:gd name="T8" fmla="*/ 284 w 765"/>
                <a:gd name="T9" fmla="*/ 199 h 879"/>
                <a:gd name="T10" fmla="*/ 227 w 765"/>
                <a:gd name="T11" fmla="*/ 255 h 879"/>
                <a:gd name="T12" fmla="*/ 255 w 765"/>
                <a:gd name="T13" fmla="*/ 312 h 879"/>
                <a:gd name="T14" fmla="*/ 198 w 765"/>
                <a:gd name="T15" fmla="*/ 425 h 879"/>
                <a:gd name="T16" fmla="*/ 85 w 765"/>
                <a:gd name="T17" fmla="*/ 454 h 879"/>
                <a:gd name="T18" fmla="*/ 85 w 765"/>
                <a:gd name="T19" fmla="*/ 539 h 879"/>
                <a:gd name="T20" fmla="*/ 28 w 765"/>
                <a:gd name="T21" fmla="*/ 539 h 879"/>
                <a:gd name="T22" fmla="*/ 0 w 765"/>
                <a:gd name="T23" fmla="*/ 737 h 879"/>
                <a:gd name="T24" fmla="*/ 0 w 765"/>
                <a:gd name="T25" fmla="*/ 822 h 879"/>
                <a:gd name="T26" fmla="*/ 57 w 765"/>
                <a:gd name="T27" fmla="*/ 851 h 879"/>
                <a:gd name="T28" fmla="*/ 142 w 765"/>
                <a:gd name="T29" fmla="*/ 879 h 879"/>
                <a:gd name="T30" fmla="*/ 227 w 765"/>
                <a:gd name="T31" fmla="*/ 794 h 879"/>
                <a:gd name="T32" fmla="*/ 340 w 765"/>
                <a:gd name="T33" fmla="*/ 822 h 879"/>
                <a:gd name="T34" fmla="*/ 340 w 765"/>
                <a:gd name="T35" fmla="*/ 766 h 879"/>
                <a:gd name="T36" fmla="*/ 425 w 765"/>
                <a:gd name="T37" fmla="*/ 652 h 879"/>
                <a:gd name="T38" fmla="*/ 482 w 765"/>
                <a:gd name="T39" fmla="*/ 709 h 879"/>
                <a:gd name="T40" fmla="*/ 567 w 765"/>
                <a:gd name="T41" fmla="*/ 652 h 879"/>
                <a:gd name="T42" fmla="*/ 680 w 765"/>
                <a:gd name="T43" fmla="*/ 624 h 879"/>
                <a:gd name="T44" fmla="*/ 680 w 765"/>
                <a:gd name="T45" fmla="*/ 539 h 879"/>
                <a:gd name="T46" fmla="*/ 737 w 765"/>
                <a:gd name="T47" fmla="*/ 567 h 879"/>
                <a:gd name="T48" fmla="*/ 765 w 765"/>
                <a:gd name="T49" fmla="*/ 482 h 879"/>
                <a:gd name="T50" fmla="*/ 709 w 765"/>
                <a:gd name="T51" fmla="*/ 425 h 879"/>
                <a:gd name="T52" fmla="*/ 680 w 765"/>
                <a:gd name="T53" fmla="*/ 369 h 879"/>
                <a:gd name="T54" fmla="*/ 709 w 765"/>
                <a:gd name="T55" fmla="*/ 255 h 879"/>
                <a:gd name="T56" fmla="*/ 680 w 765"/>
                <a:gd name="T57" fmla="*/ 255 h 879"/>
                <a:gd name="T58" fmla="*/ 709 w 765"/>
                <a:gd name="T59" fmla="*/ 199 h 879"/>
                <a:gd name="T60" fmla="*/ 680 w 765"/>
                <a:gd name="T61" fmla="*/ 170 h 879"/>
                <a:gd name="T62" fmla="*/ 652 w 765"/>
                <a:gd name="T63" fmla="*/ 114 h 879"/>
                <a:gd name="T64" fmla="*/ 595 w 765"/>
                <a:gd name="T65" fmla="*/ 85 h 879"/>
                <a:gd name="T66" fmla="*/ 624 w 765"/>
                <a:gd name="T67" fmla="*/ 29 h 879"/>
                <a:gd name="T68" fmla="*/ 539 w 765"/>
                <a:gd name="T69" fmla="*/ 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65" h="879">
                  <a:moveTo>
                    <a:pt x="539" y="0"/>
                  </a:moveTo>
                  <a:lnTo>
                    <a:pt x="482" y="114"/>
                  </a:lnTo>
                  <a:lnTo>
                    <a:pt x="340" y="57"/>
                  </a:lnTo>
                  <a:lnTo>
                    <a:pt x="284" y="85"/>
                  </a:lnTo>
                  <a:lnTo>
                    <a:pt x="284" y="199"/>
                  </a:lnTo>
                  <a:lnTo>
                    <a:pt x="227" y="255"/>
                  </a:lnTo>
                  <a:lnTo>
                    <a:pt x="255" y="312"/>
                  </a:lnTo>
                  <a:lnTo>
                    <a:pt x="198" y="425"/>
                  </a:lnTo>
                  <a:lnTo>
                    <a:pt x="85" y="454"/>
                  </a:lnTo>
                  <a:lnTo>
                    <a:pt x="85" y="539"/>
                  </a:lnTo>
                  <a:lnTo>
                    <a:pt x="28" y="539"/>
                  </a:lnTo>
                  <a:lnTo>
                    <a:pt x="0" y="737"/>
                  </a:lnTo>
                  <a:lnTo>
                    <a:pt x="0" y="822"/>
                  </a:lnTo>
                  <a:lnTo>
                    <a:pt x="57" y="851"/>
                  </a:lnTo>
                  <a:lnTo>
                    <a:pt x="142" y="879"/>
                  </a:lnTo>
                  <a:lnTo>
                    <a:pt x="227" y="794"/>
                  </a:lnTo>
                  <a:lnTo>
                    <a:pt x="340" y="822"/>
                  </a:lnTo>
                  <a:lnTo>
                    <a:pt x="340" y="766"/>
                  </a:lnTo>
                  <a:lnTo>
                    <a:pt x="425" y="652"/>
                  </a:lnTo>
                  <a:lnTo>
                    <a:pt x="482" y="709"/>
                  </a:lnTo>
                  <a:lnTo>
                    <a:pt x="567" y="652"/>
                  </a:lnTo>
                  <a:lnTo>
                    <a:pt x="680" y="624"/>
                  </a:lnTo>
                  <a:lnTo>
                    <a:pt x="680" y="539"/>
                  </a:lnTo>
                  <a:lnTo>
                    <a:pt x="737" y="567"/>
                  </a:lnTo>
                  <a:lnTo>
                    <a:pt x="765" y="482"/>
                  </a:lnTo>
                  <a:lnTo>
                    <a:pt x="709" y="425"/>
                  </a:lnTo>
                  <a:lnTo>
                    <a:pt x="680" y="369"/>
                  </a:lnTo>
                  <a:lnTo>
                    <a:pt x="709" y="255"/>
                  </a:lnTo>
                  <a:lnTo>
                    <a:pt x="680" y="255"/>
                  </a:lnTo>
                  <a:lnTo>
                    <a:pt x="709" y="199"/>
                  </a:lnTo>
                  <a:lnTo>
                    <a:pt x="680" y="170"/>
                  </a:lnTo>
                  <a:lnTo>
                    <a:pt x="652" y="114"/>
                  </a:lnTo>
                  <a:lnTo>
                    <a:pt x="595" y="85"/>
                  </a:lnTo>
                  <a:lnTo>
                    <a:pt x="624" y="29"/>
                  </a:lnTo>
                  <a:lnTo>
                    <a:pt x="539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2" name="Freeform 952"/>
            <p:cNvSpPr>
              <a:spLocks/>
            </p:cNvSpPr>
            <p:nvPr/>
          </p:nvSpPr>
          <p:spPr bwMode="auto">
            <a:xfrm>
              <a:off x="6328" y="1181"/>
              <a:ext cx="709" cy="822"/>
            </a:xfrm>
            <a:custGeom>
              <a:avLst/>
              <a:gdLst>
                <a:gd name="T0" fmla="*/ 596 w 709"/>
                <a:gd name="T1" fmla="*/ 397 h 822"/>
                <a:gd name="T2" fmla="*/ 539 w 709"/>
                <a:gd name="T3" fmla="*/ 511 h 822"/>
                <a:gd name="T4" fmla="*/ 397 w 709"/>
                <a:gd name="T5" fmla="*/ 454 h 822"/>
                <a:gd name="T6" fmla="*/ 341 w 709"/>
                <a:gd name="T7" fmla="*/ 482 h 822"/>
                <a:gd name="T8" fmla="*/ 341 w 709"/>
                <a:gd name="T9" fmla="*/ 596 h 822"/>
                <a:gd name="T10" fmla="*/ 284 w 709"/>
                <a:gd name="T11" fmla="*/ 652 h 822"/>
                <a:gd name="T12" fmla="*/ 312 w 709"/>
                <a:gd name="T13" fmla="*/ 709 h 822"/>
                <a:gd name="T14" fmla="*/ 255 w 709"/>
                <a:gd name="T15" fmla="*/ 822 h 822"/>
                <a:gd name="T16" fmla="*/ 170 w 709"/>
                <a:gd name="T17" fmla="*/ 766 h 822"/>
                <a:gd name="T18" fmla="*/ 114 w 709"/>
                <a:gd name="T19" fmla="*/ 766 h 822"/>
                <a:gd name="T20" fmla="*/ 57 w 709"/>
                <a:gd name="T21" fmla="*/ 709 h 822"/>
                <a:gd name="T22" fmla="*/ 85 w 709"/>
                <a:gd name="T23" fmla="*/ 681 h 822"/>
                <a:gd name="T24" fmla="*/ 57 w 709"/>
                <a:gd name="T25" fmla="*/ 624 h 822"/>
                <a:gd name="T26" fmla="*/ 0 w 709"/>
                <a:gd name="T27" fmla="*/ 624 h 822"/>
                <a:gd name="T28" fmla="*/ 0 w 709"/>
                <a:gd name="T29" fmla="*/ 511 h 822"/>
                <a:gd name="T30" fmla="*/ 57 w 709"/>
                <a:gd name="T31" fmla="*/ 539 h 822"/>
                <a:gd name="T32" fmla="*/ 57 w 709"/>
                <a:gd name="T33" fmla="*/ 454 h 822"/>
                <a:gd name="T34" fmla="*/ 0 w 709"/>
                <a:gd name="T35" fmla="*/ 397 h 822"/>
                <a:gd name="T36" fmla="*/ 85 w 709"/>
                <a:gd name="T37" fmla="*/ 284 h 822"/>
                <a:gd name="T38" fmla="*/ 199 w 709"/>
                <a:gd name="T39" fmla="*/ 227 h 822"/>
                <a:gd name="T40" fmla="*/ 170 w 709"/>
                <a:gd name="T41" fmla="*/ 199 h 822"/>
                <a:gd name="T42" fmla="*/ 255 w 709"/>
                <a:gd name="T43" fmla="*/ 142 h 822"/>
                <a:gd name="T44" fmla="*/ 227 w 709"/>
                <a:gd name="T45" fmla="*/ 114 h 822"/>
                <a:gd name="T46" fmla="*/ 142 w 709"/>
                <a:gd name="T47" fmla="*/ 85 h 822"/>
                <a:gd name="T48" fmla="*/ 199 w 709"/>
                <a:gd name="T49" fmla="*/ 29 h 822"/>
                <a:gd name="T50" fmla="*/ 482 w 709"/>
                <a:gd name="T51" fmla="*/ 0 h 822"/>
                <a:gd name="T52" fmla="*/ 539 w 709"/>
                <a:gd name="T53" fmla="*/ 57 h 822"/>
                <a:gd name="T54" fmla="*/ 652 w 709"/>
                <a:gd name="T55" fmla="*/ 29 h 822"/>
                <a:gd name="T56" fmla="*/ 681 w 709"/>
                <a:gd name="T57" fmla="*/ 85 h 822"/>
                <a:gd name="T58" fmla="*/ 652 w 709"/>
                <a:gd name="T59" fmla="*/ 142 h 822"/>
                <a:gd name="T60" fmla="*/ 709 w 709"/>
                <a:gd name="T61" fmla="*/ 227 h 822"/>
                <a:gd name="T62" fmla="*/ 567 w 709"/>
                <a:gd name="T63" fmla="*/ 340 h 822"/>
                <a:gd name="T64" fmla="*/ 596 w 709"/>
                <a:gd name="T65" fmla="*/ 397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09" h="822">
                  <a:moveTo>
                    <a:pt x="596" y="397"/>
                  </a:moveTo>
                  <a:lnTo>
                    <a:pt x="539" y="511"/>
                  </a:lnTo>
                  <a:lnTo>
                    <a:pt x="397" y="454"/>
                  </a:lnTo>
                  <a:lnTo>
                    <a:pt x="341" y="482"/>
                  </a:lnTo>
                  <a:lnTo>
                    <a:pt x="341" y="596"/>
                  </a:lnTo>
                  <a:lnTo>
                    <a:pt x="284" y="652"/>
                  </a:lnTo>
                  <a:lnTo>
                    <a:pt x="312" y="709"/>
                  </a:lnTo>
                  <a:lnTo>
                    <a:pt x="255" y="822"/>
                  </a:lnTo>
                  <a:lnTo>
                    <a:pt x="170" y="766"/>
                  </a:lnTo>
                  <a:lnTo>
                    <a:pt x="114" y="766"/>
                  </a:lnTo>
                  <a:lnTo>
                    <a:pt x="57" y="709"/>
                  </a:lnTo>
                  <a:lnTo>
                    <a:pt x="85" y="681"/>
                  </a:lnTo>
                  <a:lnTo>
                    <a:pt x="57" y="624"/>
                  </a:lnTo>
                  <a:lnTo>
                    <a:pt x="0" y="624"/>
                  </a:lnTo>
                  <a:lnTo>
                    <a:pt x="0" y="511"/>
                  </a:lnTo>
                  <a:lnTo>
                    <a:pt x="57" y="539"/>
                  </a:lnTo>
                  <a:lnTo>
                    <a:pt x="57" y="454"/>
                  </a:lnTo>
                  <a:lnTo>
                    <a:pt x="0" y="397"/>
                  </a:lnTo>
                  <a:lnTo>
                    <a:pt x="85" y="284"/>
                  </a:lnTo>
                  <a:lnTo>
                    <a:pt x="199" y="227"/>
                  </a:lnTo>
                  <a:lnTo>
                    <a:pt x="170" y="199"/>
                  </a:lnTo>
                  <a:lnTo>
                    <a:pt x="255" y="142"/>
                  </a:lnTo>
                  <a:lnTo>
                    <a:pt x="227" y="114"/>
                  </a:lnTo>
                  <a:lnTo>
                    <a:pt x="142" y="85"/>
                  </a:lnTo>
                  <a:lnTo>
                    <a:pt x="199" y="29"/>
                  </a:lnTo>
                  <a:lnTo>
                    <a:pt x="482" y="0"/>
                  </a:lnTo>
                  <a:lnTo>
                    <a:pt x="539" y="57"/>
                  </a:lnTo>
                  <a:lnTo>
                    <a:pt x="652" y="29"/>
                  </a:lnTo>
                  <a:lnTo>
                    <a:pt x="681" y="85"/>
                  </a:lnTo>
                  <a:lnTo>
                    <a:pt x="652" y="142"/>
                  </a:lnTo>
                  <a:lnTo>
                    <a:pt x="709" y="227"/>
                  </a:lnTo>
                  <a:lnTo>
                    <a:pt x="567" y="340"/>
                  </a:lnTo>
                  <a:lnTo>
                    <a:pt x="596" y="39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3" name="Freeform 953"/>
            <p:cNvSpPr>
              <a:spLocks/>
            </p:cNvSpPr>
            <p:nvPr/>
          </p:nvSpPr>
          <p:spPr bwMode="auto">
            <a:xfrm>
              <a:off x="347" y="5746"/>
              <a:ext cx="198" cy="226"/>
            </a:xfrm>
            <a:custGeom>
              <a:avLst/>
              <a:gdLst>
                <a:gd name="T0" fmla="*/ 28 w 198"/>
                <a:gd name="T1" fmla="*/ 0 h 226"/>
                <a:gd name="T2" fmla="*/ 56 w 198"/>
                <a:gd name="T3" fmla="*/ 56 h 226"/>
                <a:gd name="T4" fmla="*/ 0 w 198"/>
                <a:gd name="T5" fmla="*/ 113 h 226"/>
                <a:gd name="T6" fmla="*/ 56 w 198"/>
                <a:gd name="T7" fmla="*/ 170 h 226"/>
                <a:gd name="T8" fmla="*/ 28 w 198"/>
                <a:gd name="T9" fmla="*/ 226 h 226"/>
                <a:gd name="T10" fmla="*/ 170 w 198"/>
                <a:gd name="T11" fmla="*/ 226 h 226"/>
                <a:gd name="T12" fmla="*/ 141 w 198"/>
                <a:gd name="T13" fmla="*/ 141 h 226"/>
                <a:gd name="T14" fmla="*/ 198 w 198"/>
                <a:gd name="T15" fmla="*/ 85 h 226"/>
                <a:gd name="T16" fmla="*/ 28 w 198"/>
                <a:gd name="T17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8" h="226">
                  <a:moveTo>
                    <a:pt x="28" y="0"/>
                  </a:moveTo>
                  <a:lnTo>
                    <a:pt x="56" y="56"/>
                  </a:lnTo>
                  <a:lnTo>
                    <a:pt x="0" y="113"/>
                  </a:lnTo>
                  <a:lnTo>
                    <a:pt x="56" y="170"/>
                  </a:lnTo>
                  <a:lnTo>
                    <a:pt x="28" y="226"/>
                  </a:lnTo>
                  <a:lnTo>
                    <a:pt x="170" y="226"/>
                  </a:lnTo>
                  <a:lnTo>
                    <a:pt x="141" y="141"/>
                  </a:lnTo>
                  <a:lnTo>
                    <a:pt x="198" y="85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4" name="Freeform 954"/>
            <p:cNvSpPr>
              <a:spLocks/>
            </p:cNvSpPr>
            <p:nvPr/>
          </p:nvSpPr>
          <p:spPr bwMode="auto">
            <a:xfrm>
              <a:off x="828" y="4045"/>
              <a:ext cx="738" cy="1332"/>
            </a:xfrm>
            <a:custGeom>
              <a:avLst/>
              <a:gdLst>
                <a:gd name="T0" fmla="*/ 709 w 738"/>
                <a:gd name="T1" fmla="*/ 793 h 1332"/>
                <a:gd name="T2" fmla="*/ 681 w 738"/>
                <a:gd name="T3" fmla="*/ 878 h 1332"/>
                <a:gd name="T4" fmla="*/ 624 w 738"/>
                <a:gd name="T5" fmla="*/ 907 h 1332"/>
                <a:gd name="T6" fmla="*/ 596 w 738"/>
                <a:gd name="T7" fmla="*/ 935 h 1332"/>
                <a:gd name="T8" fmla="*/ 624 w 738"/>
                <a:gd name="T9" fmla="*/ 992 h 1332"/>
                <a:gd name="T10" fmla="*/ 596 w 738"/>
                <a:gd name="T11" fmla="*/ 992 h 1332"/>
                <a:gd name="T12" fmla="*/ 511 w 738"/>
                <a:gd name="T13" fmla="*/ 935 h 1332"/>
                <a:gd name="T14" fmla="*/ 454 w 738"/>
                <a:gd name="T15" fmla="*/ 1020 h 1332"/>
                <a:gd name="T16" fmla="*/ 539 w 738"/>
                <a:gd name="T17" fmla="*/ 1105 h 1332"/>
                <a:gd name="T18" fmla="*/ 511 w 738"/>
                <a:gd name="T19" fmla="*/ 1219 h 1332"/>
                <a:gd name="T20" fmla="*/ 539 w 738"/>
                <a:gd name="T21" fmla="*/ 1275 h 1332"/>
                <a:gd name="T22" fmla="*/ 454 w 738"/>
                <a:gd name="T23" fmla="*/ 1332 h 1332"/>
                <a:gd name="T24" fmla="*/ 369 w 738"/>
                <a:gd name="T25" fmla="*/ 1304 h 1332"/>
                <a:gd name="T26" fmla="*/ 369 w 738"/>
                <a:gd name="T27" fmla="*/ 1219 h 1332"/>
                <a:gd name="T28" fmla="*/ 312 w 738"/>
                <a:gd name="T29" fmla="*/ 1162 h 1332"/>
                <a:gd name="T30" fmla="*/ 227 w 738"/>
                <a:gd name="T31" fmla="*/ 1162 h 1332"/>
                <a:gd name="T32" fmla="*/ 199 w 738"/>
                <a:gd name="T33" fmla="*/ 1134 h 1332"/>
                <a:gd name="T34" fmla="*/ 199 w 738"/>
                <a:gd name="T35" fmla="*/ 1049 h 1332"/>
                <a:gd name="T36" fmla="*/ 199 w 738"/>
                <a:gd name="T37" fmla="*/ 992 h 1332"/>
                <a:gd name="T38" fmla="*/ 256 w 738"/>
                <a:gd name="T39" fmla="*/ 963 h 1332"/>
                <a:gd name="T40" fmla="*/ 256 w 738"/>
                <a:gd name="T41" fmla="*/ 907 h 1332"/>
                <a:gd name="T42" fmla="*/ 142 w 738"/>
                <a:gd name="T43" fmla="*/ 935 h 1332"/>
                <a:gd name="T44" fmla="*/ 142 w 738"/>
                <a:gd name="T45" fmla="*/ 878 h 1332"/>
                <a:gd name="T46" fmla="*/ 29 w 738"/>
                <a:gd name="T47" fmla="*/ 907 h 1332"/>
                <a:gd name="T48" fmla="*/ 0 w 738"/>
                <a:gd name="T49" fmla="*/ 793 h 1332"/>
                <a:gd name="T50" fmla="*/ 114 w 738"/>
                <a:gd name="T51" fmla="*/ 765 h 1332"/>
                <a:gd name="T52" fmla="*/ 114 w 738"/>
                <a:gd name="T53" fmla="*/ 680 h 1332"/>
                <a:gd name="T54" fmla="*/ 142 w 738"/>
                <a:gd name="T55" fmla="*/ 623 h 1332"/>
                <a:gd name="T56" fmla="*/ 114 w 738"/>
                <a:gd name="T57" fmla="*/ 567 h 1332"/>
                <a:gd name="T58" fmla="*/ 142 w 738"/>
                <a:gd name="T59" fmla="*/ 510 h 1332"/>
                <a:gd name="T60" fmla="*/ 86 w 738"/>
                <a:gd name="T61" fmla="*/ 425 h 1332"/>
                <a:gd name="T62" fmla="*/ 114 w 738"/>
                <a:gd name="T63" fmla="*/ 311 h 1332"/>
                <a:gd name="T64" fmla="*/ 29 w 738"/>
                <a:gd name="T65" fmla="*/ 226 h 1332"/>
                <a:gd name="T66" fmla="*/ 57 w 738"/>
                <a:gd name="T67" fmla="*/ 170 h 1332"/>
                <a:gd name="T68" fmla="*/ 57 w 738"/>
                <a:gd name="T69" fmla="*/ 0 h 1332"/>
                <a:gd name="T70" fmla="*/ 171 w 738"/>
                <a:gd name="T71" fmla="*/ 85 h 1332"/>
                <a:gd name="T72" fmla="*/ 256 w 738"/>
                <a:gd name="T73" fmla="*/ 85 h 1332"/>
                <a:gd name="T74" fmla="*/ 284 w 738"/>
                <a:gd name="T75" fmla="*/ 170 h 1332"/>
                <a:gd name="T76" fmla="*/ 369 w 738"/>
                <a:gd name="T77" fmla="*/ 170 h 1332"/>
                <a:gd name="T78" fmla="*/ 397 w 738"/>
                <a:gd name="T79" fmla="*/ 198 h 1332"/>
                <a:gd name="T80" fmla="*/ 369 w 738"/>
                <a:gd name="T81" fmla="*/ 255 h 1332"/>
                <a:gd name="T82" fmla="*/ 426 w 738"/>
                <a:gd name="T83" fmla="*/ 311 h 1332"/>
                <a:gd name="T84" fmla="*/ 511 w 738"/>
                <a:gd name="T85" fmla="*/ 311 h 1332"/>
                <a:gd name="T86" fmla="*/ 539 w 738"/>
                <a:gd name="T87" fmla="*/ 340 h 1332"/>
                <a:gd name="T88" fmla="*/ 596 w 738"/>
                <a:gd name="T89" fmla="*/ 311 h 1332"/>
                <a:gd name="T90" fmla="*/ 624 w 738"/>
                <a:gd name="T91" fmla="*/ 368 h 1332"/>
                <a:gd name="T92" fmla="*/ 738 w 738"/>
                <a:gd name="T93" fmla="*/ 425 h 1332"/>
                <a:gd name="T94" fmla="*/ 653 w 738"/>
                <a:gd name="T95" fmla="*/ 510 h 1332"/>
                <a:gd name="T96" fmla="*/ 681 w 738"/>
                <a:gd name="T97" fmla="*/ 538 h 1332"/>
                <a:gd name="T98" fmla="*/ 681 w 738"/>
                <a:gd name="T99" fmla="*/ 708 h 1332"/>
                <a:gd name="T100" fmla="*/ 709 w 738"/>
                <a:gd name="T101" fmla="*/ 793 h 1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38" h="1332">
                  <a:moveTo>
                    <a:pt x="709" y="793"/>
                  </a:moveTo>
                  <a:lnTo>
                    <a:pt x="681" y="878"/>
                  </a:lnTo>
                  <a:lnTo>
                    <a:pt x="624" y="907"/>
                  </a:lnTo>
                  <a:lnTo>
                    <a:pt x="596" y="935"/>
                  </a:lnTo>
                  <a:lnTo>
                    <a:pt x="624" y="992"/>
                  </a:lnTo>
                  <a:lnTo>
                    <a:pt x="596" y="992"/>
                  </a:lnTo>
                  <a:lnTo>
                    <a:pt x="511" y="935"/>
                  </a:lnTo>
                  <a:lnTo>
                    <a:pt x="454" y="1020"/>
                  </a:lnTo>
                  <a:lnTo>
                    <a:pt x="539" y="1105"/>
                  </a:lnTo>
                  <a:lnTo>
                    <a:pt x="511" y="1219"/>
                  </a:lnTo>
                  <a:lnTo>
                    <a:pt x="539" y="1275"/>
                  </a:lnTo>
                  <a:lnTo>
                    <a:pt x="454" y="1332"/>
                  </a:lnTo>
                  <a:lnTo>
                    <a:pt x="369" y="1304"/>
                  </a:lnTo>
                  <a:lnTo>
                    <a:pt x="369" y="1219"/>
                  </a:lnTo>
                  <a:lnTo>
                    <a:pt x="312" y="1162"/>
                  </a:lnTo>
                  <a:lnTo>
                    <a:pt x="227" y="1162"/>
                  </a:lnTo>
                  <a:lnTo>
                    <a:pt x="199" y="1134"/>
                  </a:lnTo>
                  <a:lnTo>
                    <a:pt x="199" y="1049"/>
                  </a:lnTo>
                  <a:lnTo>
                    <a:pt x="199" y="992"/>
                  </a:lnTo>
                  <a:lnTo>
                    <a:pt x="256" y="963"/>
                  </a:lnTo>
                  <a:lnTo>
                    <a:pt x="256" y="907"/>
                  </a:lnTo>
                  <a:lnTo>
                    <a:pt x="142" y="935"/>
                  </a:lnTo>
                  <a:lnTo>
                    <a:pt x="142" y="878"/>
                  </a:lnTo>
                  <a:lnTo>
                    <a:pt x="29" y="907"/>
                  </a:lnTo>
                  <a:lnTo>
                    <a:pt x="0" y="793"/>
                  </a:lnTo>
                  <a:lnTo>
                    <a:pt x="114" y="765"/>
                  </a:lnTo>
                  <a:lnTo>
                    <a:pt x="114" y="680"/>
                  </a:lnTo>
                  <a:lnTo>
                    <a:pt x="142" y="623"/>
                  </a:lnTo>
                  <a:lnTo>
                    <a:pt x="114" y="567"/>
                  </a:lnTo>
                  <a:lnTo>
                    <a:pt x="142" y="510"/>
                  </a:lnTo>
                  <a:lnTo>
                    <a:pt x="86" y="425"/>
                  </a:lnTo>
                  <a:lnTo>
                    <a:pt x="114" y="311"/>
                  </a:lnTo>
                  <a:lnTo>
                    <a:pt x="29" y="226"/>
                  </a:lnTo>
                  <a:lnTo>
                    <a:pt x="57" y="170"/>
                  </a:lnTo>
                  <a:lnTo>
                    <a:pt x="57" y="0"/>
                  </a:lnTo>
                  <a:lnTo>
                    <a:pt x="171" y="85"/>
                  </a:lnTo>
                  <a:lnTo>
                    <a:pt x="256" y="85"/>
                  </a:lnTo>
                  <a:lnTo>
                    <a:pt x="284" y="170"/>
                  </a:lnTo>
                  <a:lnTo>
                    <a:pt x="369" y="170"/>
                  </a:lnTo>
                  <a:lnTo>
                    <a:pt x="397" y="198"/>
                  </a:lnTo>
                  <a:lnTo>
                    <a:pt x="369" y="255"/>
                  </a:lnTo>
                  <a:lnTo>
                    <a:pt x="426" y="311"/>
                  </a:lnTo>
                  <a:lnTo>
                    <a:pt x="511" y="311"/>
                  </a:lnTo>
                  <a:lnTo>
                    <a:pt x="539" y="340"/>
                  </a:lnTo>
                  <a:lnTo>
                    <a:pt x="596" y="311"/>
                  </a:lnTo>
                  <a:lnTo>
                    <a:pt x="624" y="368"/>
                  </a:lnTo>
                  <a:lnTo>
                    <a:pt x="738" y="425"/>
                  </a:lnTo>
                  <a:lnTo>
                    <a:pt x="653" y="510"/>
                  </a:lnTo>
                  <a:lnTo>
                    <a:pt x="681" y="538"/>
                  </a:lnTo>
                  <a:lnTo>
                    <a:pt x="681" y="708"/>
                  </a:lnTo>
                  <a:lnTo>
                    <a:pt x="709" y="79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5" name="Freeform 955"/>
            <p:cNvSpPr>
              <a:spLocks/>
            </p:cNvSpPr>
            <p:nvPr/>
          </p:nvSpPr>
          <p:spPr bwMode="auto">
            <a:xfrm>
              <a:off x="1282" y="4810"/>
              <a:ext cx="624" cy="425"/>
            </a:xfrm>
            <a:custGeom>
              <a:avLst/>
              <a:gdLst>
                <a:gd name="T0" fmla="*/ 595 w 624"/>
                <a:gd name="T1" fmla="*/ 57 h 425"/>
                <a:gd name="T2" fmla="*/ 510 w 624"/>
                <a:gd name="T3" fmla="*/ 0 h 425"/>
                <a:gd name="T4" fmla="*/ 454 w 624"/>
                <a:gd name="T5" fmla="*/ 28 h 425"/>
                <a:gd name="T6" fmla="*/ 397 w 624"/>
                <a:gd name="T7" fmla="*/ 0 h 425"/>
                <a:gd name="T8" fmla="*/ 340 w 624"/>
                <a:gd name="T9" fmla="*/ 28 h 425"/>
                <a:gd name="T10" fmla="*/ 255 w 624"/>
                <a:gd name="T11" fmla="*/ 28 h 425"/>
                <a:gd name="T12" fmla="*/ 227 w 624"/>
                <a:gd name="T13" fmla="*/ 113 h 425"/>
                <a:gd name="T14" fmla="*/ 170 w 624"/>
                <a:gd name="T15" fmla="*/ 142 h 425"/>
                <a:gd name="T16" fmla="*/ 142 w 624"/>
                <a:gd name="T17" fmla="*/ 170 h 425"/>
                <a:gd name="T18" fmla="*/ 170 w 624"/>
                <a:gd name="T19" fmla="*/ 227 h 425"/>
                <a:gd name="T20" fmla="*/ 142 w 624"/>
                <a:gd name="T21" fmla="*/ 227 h 425"/>
                <a:gd name="T22" fmla="*/ 57 w 624"/>
                <a:gd name="T23" fmla="*/ 170 h 425"/>
                <a:gd name="T24" fmla="*/ 0 w 624"/>
                <a:gd name="T25" fmla="*/ 255 h 425"/>
                <a:gd name="T26" fmla="*/ 85 w 624"/>
                <a:gd name="T27" fmla="*/ 340 h 425"/>
                <a:gd name="T28" fmla="*/ 142 w 624"/>
                <a:gd name="T29" fmla="*/ 340 h 425"/>
                <a:gd name="T30" fmla="*/ 227 w 624"/>
                <a:gd name="T31" fmla="*/ 397 h 425"/>
                <a:gd name="T32" fmla="*/ 312 w 624"/>
                <a:gd name="T33" fmla="*/ 425 h 425"/>
                <a:gd name="T34" fmla="*/ 340 w 624"/>
                <a:gd name="T35" fmla="*/ 397 h 425"/>
                <a:gd name="T36" fmla="*/ 454 w 624"/>
                <a:gd name="T37" fmla="*/ 397 h 425"/>
                <a:gd name="T38" fmla="*/ 454 w 624"/>
                <a:gd name="T39" fmla="*/ 369 h 425"/>
                <a:gd name="T40" fmla="*/ 539 w 624"/>
                <a:gd name="T41" fmla="*/ 340 h 425"/>
                <a:gd name="T42" fmla="*/ 567 w 624"/>
                <a:gd name="T43" fmla="*/ 312 h 425"/>
                <a:gd name="T44" fmla="*/ 624 w 624"/>
                <a:gd name="T45" fmla="*/ 312 h 425"/>
                <a:gd name="T46" fmla="*/ 624 w 624"/>
                <a:gd name="T47" fmla="*/ 255 h 425"/>
                <a:gd name="T48" fmla="*/ 567 w 624"/>
                <a:gd name="T49" fmla="*/ 227 h 425"/>
                <a:gd name="T50" fmla="*/ 595 w 624"/>
                <a:gd name="T51" fmla="*/ 198 h 425"/>
                <a:gd name="T52" fmla="*/ 567 w 624"/>
                <a:gd name="T53" fmla="*/ 142 h 425"/>
                <a:gd name="T54" fmla="*/ 624 w 624"/>
                <a:gd name="T55" fmla="*/ 113 h 425"/>
                <a:gd name="T56" fmla="*/ 595 w 624"/>
                <a:gd name="T57" fmla="*/ 57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24" h="425">
                  <a:moveTo>
                    <a:pt x="595" y="57"/>
                  </a:moveTo>
                  <a:lnTo>
                    <a:pt x="510" y="0"/>
                  </a:lnTo>
                  <a:lnTo>
                    <a:pt x="454" y="28"/>
                  </a:lnTo>
                  <a:lnTo>
                    <a:pt x="397" y="0"/>
                  </a:lnTo>
                  <a:lnTo>
                    <a:pt x="340" y="28"/>
                  </a:lnTo>
                  <a:lnTo>
                    <a:pt x="255" y="28"/>
                  </a:lnTo>
                  <a:lnTo>
                    <a:pt x="227" y="113"/>
                  </a:lnTo>
                  <a:lnTo>
                    <a:pt x="170" y="142"/>
                  </a:lnTo>
                  <a:lnTo>
                    <a:pt x="142" y="170"/>
                  </a:lnTo>
                  <a:lnTo>
                    <a:pt x="170" y="227"/>
                  </a:lnTo>
                  <a:lnTo>
                    <a:pt x="142" y="227"/>
                  </a:lnTo>
                  <a:lnTo>
                    <a:pt x="57" y="170"/>
                  </a:lnTo>
                  <a:lnTo>
                    <a:pt x="0" y="255"/>
                  </a:lnTo>
                  <a:lnTo>
                    <a:pt x="85" y="340"/>
                  </a:lnTo>
                  <a:lnTo>
                    <a:pt x="142" y="340"/>
                  </a:lnTo>
                  <a:lnTo>
                    <a:pt x="227" y="397"/>
                  </a:lnTo>
                  <a:lnTo>
                    <a:pt x="312" y="425"/>
                  </a:lnTo>
                  <a:lnTo>
                    <a:pt x="340" y="397"/>
                  </a:lnTo>
                  <a:lnTo>
                    <a:pt x="454" y="397"/>
                  </a:lnTo>
                  <a:lnTo>
                    <a:pt x="454" y="369"/>
                  </a:lnTo>
                  <a:lnTo>
                    <a:pt x="539" y="340"/>
                  </a:lnTo>
                  <a:lnTo>
                    <a:pt x="567" y="312"/>
                  </a:lnTo>
                  <a:lnTo>
                    <a:pt x="624" y="312"/>
                  </a:lnTo>
                  <a:lnTo>
                    <a:pt x="624" y="255"/>
                  </a:lnTo>
                  <a:lnTo>
                    <a:pt x="567" y="227"/>
                  </a:lnTo>
                  <a:lnTo>
                    <a:pt x="595" y="198"/>
                  </a:lnTo>
                  <a:lnTo>
                    <a:pt x="567" y="142"/>
                  </a:lnTo>
                  <a:lnTo>
                    <a:pt x="624" y="113"/>
                  </a:lnTo>
                  <a:lnTo>
                    <a:pt x="595" y="5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6" name="Freeform 956"/>
            <p:cNvSpPr>
              <a:spLocks/>
            </p:cNvSpPr>
            <p:nvPr/>
          </p:nvSpPr>
          <p:spPr bwMode="auto">
            <a:xfrm>
              <a:off x="715" y="5094"/>
              <a:ext cx="652" cy="680"/>
            </a:xfrm>
            <a:custGeom>
              <a:avLst/>
              <a:gdLst>
                <a:gd name="T0" fmla="*/ 567 w 652"/>
                <a:gd name="T1" fmla="*/ 283 h 680"/>
                <a:gd name="T2" fmla="*/ 482 w 652"/>
                <a:gd name="T3" fmla="*/ 255 h 680"/>
                <a:gd name="T4" fmla="*/ 482 w 652"/>
                <a:gd name="T5" fmla="*/ 170 h 680"/>
                <a:gd name="T6" fmla="*/ 425 w 652"/>
                <a:gd name="T7" fmla="*/ 113 h 680"/>
                <a:gd name="T8" fmla="*/ 340 w 652"/>
                <a:gd name="T9" fmla="*/ 113 h 680"/>
                <a:gd name="T10" fmla="*/ 312 w 652"/>
                <a:gd name="T11" fmla="*/ 85 h 680"/>
                <a:gd name="T12" fmla="*/ 312 w 652"/>
                <a:gd name="T13" fmla="*/ 0 h 680"/>
                <a:gd name="T14" fmla="*/ 227 w 652"/>
                <a:gd name="T15" fmla="*/ 28 h 680"/>
                <a:gd name="T16" fmla="*/ 255 w 652"/>
                <a:gd name="T17" fmla="*/ 56 h 680"/>
                <a:gd name="T18" fmla="*/ 142 w 652"/>
                <a:gd name="T19" fmla="*/ 141 h 680"/>
                <a:gd name="T20" fmla="*/ 170 w 652"/>
                <a:gd name="T21" fmla="*/ 226 h 680"/>
                <a:gd name="T22" fmla="*/ 142 w 652"/>
                <a:gd name="T23" fmla="*/ 226 h 680"/>
                <a:gd name="T24" fmla="*/ 142 w 652"/>
                <a:gd name="T25" fmla="*/ 283 h 680"/>
                <a:gd name="T26" fmla="*/ 113 w 652"/>
                <a:gd name="T27" fmla="*/ 283 h 680"/>
                <a:gd name="T28" fmla="*/ 57 w 652"/>
                <a:gd name="T29" fmla="*/ 368 h 680"/>
                <a:gd name="T30" fmla="*/ 113 w 652"/>
                <a:gd name="T31" fmla="*/ 396 h 680"/>
                <a:gd name="T32" fmla="*/ 0 w 652"/>
                <a:gd name="T33" fmla="*/ 396 h 680"/>
                <a:gd name="T34" fmla="*/ 28 w 652"/>
                <a:gd name="T35" fmla="*/ 453 h 680"/>
                <a:gd name="T36" fmla="*/ 85 w 652"/>
                <a:gd name="T37" fmla="*/ 481 h 680"/>
                <a:gd name="T38" fmla="*/ 85 w 652"/>
                <a:gd name="T39" fmla="*/ 510 h 680"/>
                <a:gd name="T40" fmla="*/ 28 w 652"/>
                <a:gd name="T41" fmla="*/ 510 h 680"/>
                <a:gd name="T42" fmla="*/ 28 w 652"/>
                <a:gd name="T43" fmla="*/ 623 h 680"/>
                <a:gd name="T44" fmla="*/ 170 w 652"/>
                <a:gd name="T45" fmla="*/ 538 h 680"/>
                <a:gd name="T46" fmla="*/ 255 w 652"/>
                <a:gd name="T47" fmla="*/ 538 h 680"/>
                <a:gd name="T48" fmla="*/ 284 w 652"/>
                <a:gd name="T49" fmla="*/ 453 h 680"/>
                <a:gd name="T50" fmla="*/ 369 w 652"/>
                <a:gd name="T51" fmla="*/ 425 h 680"/>
                <a:gd name="T52" fmla="*/ 510 w 652"/>
                <a:gd name="T53" fmla="*/ 652 h 680"/>
                <a:gd name="T54" fmla="*/ 567 w 652"/>
                <a:gd name="T55" fmla="*/ 623 h 680"/>
                <a:gd name="T56" fmla="*/ 652 w 652"/>
                <a:gd name="T57" fmla="*/ 680 h 680"/>
                <a:gd name="T58" fmla="*/ 652 w 652"/>
                <a:gd name="T59" fmla="*/ 538 h 680"/>
                <a:gd name="T60" fmla="*/ 595 w 652"/>
                <a:gd name="T61" fmla="*/ 481 h 680"/>
                <a:gd name="T62" fmla="*/ 595 w 652"/>
                <a:gd name="T63" fmla="*/ 453 h 680"/>
                <a:gd name="T64" fmla="*/ 539 w 652"/>
                <a:gd name="T65" fmla="*/ 396 h 680"/>
                <a:gd name="T66" fmla="*/ 595 w 652"/>
                <a:gd name="T67" fmla="*/ 340 h 680"/>
                <a:gd name="T68" fmla="*/ 567 w 652"/>
                <a:gd name="T69" fmla="*/ 311 h 680"/>
                <a:gd name="T70" fmla="*/ 567 w 652"/>
                <a:gd name="T71" fmla="*/ 283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52" h="680">
                  <a:moveTo>
                    <a:pt x="567" y="283"/>
                  </a:moveTo>
                  <a:lnTo>
                    <a:pt x="482" y="255"/>
                  </a:lnTo>
                  <a:lnTo>
                    <a:pt x="482" y="170"/>
                  </a:lnTo>
                  <a:lnTo>
                    <a:pt x="425" y="113"/>
                  </a:lnTo>
                  <a:lnTo>
                    <a:pt x="340" y="113"/>
                  </a:lnTo>
                  <a:lnTo>
                    <a:pt x="312" y="85"/>
                  </a:lnTo>
                  <a:lnTo>
                    <a:pt x="312" y="0"/>
                  </a:lnTo>
                  <a:lnTo>
                    <a:pt x="227" y="28"/>
                  </a:lnTo>
                  <a:lnTo>
                    <a:pt x="255" y="56"/>
                  </a:lnTo>
                  <a:lnTo>
                    <a:pt x="142" y="141"/>
                  </a:lnTo>
                  <a:lnTo>
                    <a:pt x="170" y="226"/>
                  </a:lnTo>
                  <a:lnTo>
                    <a:pt x="142" y="226"/>
                  </a:lnTo>
                  <a:lnTo>
                    <a:pt x="142" y="283"/>
                  </a:lnTo>
                  <a:lnTo>
                    <a:pt x="113" y="283"/>
                  </a:lnTo>
                  <a:lnTo>
                    <a:pt x="57" y="368"/>
                  </a:lnTo>
                  <a:lnTo>
                    <a:pt x="113" y="396"/>
                  </a:lnTo>
                  <a:lnTo>
                    <a:pt x="0" y="396"/>
                  </a:lnTo>
                  <a:lnTo>
                    <a:pt x="28" y="453"/>
                  </a:lnTo>
                  <a:lnTo>
                    <a:pt x="85" y="481"/>
                  </a:lnTo>
                  <a:lnTo>
                    <a:pt x="85" y="510"/>
                  </a:lnTo>
                  <a:lnTo>
                    <a:pt x="28" y="510"/>
                  </a:lnTo>
                  <a:lnTo>
                    <a:pt x="28" y="623"/>
                  </a:lnTo>
                  <a:lnTo>
                    <a:pt x="170" y="538"/>
                  </a:lnTo>
                  <a:lnTo>
                    <a:pt x="255" y="538"/>
                  </a:lnTo>
                  <a:lnTo>
                    <a:pt x="284" y="453"/>
                  </a:lnTo>
                  <a:lnTo>
                    <a:pt x="369" y="425"/>
                  </a:lnTo>
                  <a:lnTo>
                    <a:pt x="510" y="652"/>
                  </a:lnTo>
                  <a:lnTo>
                    <a:pt x="567" y="623"/>
                  </a:lnTo>
                  <a:lnTo>
                    <a:pt x="652" y="680"/>
                  </a:lnTo>
                  <a:lnTo>
                    <a:pt x="652" y="538"/>
                  </a:lnTo>
                  <a:lnTo>
                    <a:pt x="595" y="481"/>
                  </a:lnTo>
                  <a:lnTo>
                    <a:pt x="595" y="453"/>
                  </a:lnTo>
                  <a:lnTo>
                    <a:pt x="539" y="396"/>
                  </a:lnTo>
                  <a:lnTo>
                    <a:pt x="595" y="340"/>
                  </a:lnTo>
                  <a:lnTo>
                    <a:pt x="567" y="311"/>
                  </a:lnTo>
                  <a:lnTo>
                    <a:pt x="567" y="28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7" name="Freeform 957"/>
            <p:cNvSpPr>
              <a:spLocks/>
            </p:cNvSpPr>
            <p:nvPr/>
          </p:nvSpPr>
          <p:spPr bwMode="auto">
            <a:xfrm>
              <a:off x="1254" y="4838"/>
              <a:ext cx="1077" cy="1078"/>
            </a:xfrm>
            <a:custGeom>
              <a:avLst/>
              <a:gdLst>
                <a:gd name="T0" fmla="*/ 113 w 1077"/>
                <a:gd name="T1" fmla="*/ 936 h 1078"/>
                <a:gd name="T2" fmla="*/ 113 w 1077"/>
                <a:gd name="T3" fmla="*/ 794 h 1078"/>
                <a:gd name="T4" fmla="*/ 56 w 1077"/>
                <a:gd name="T5" fmla="*/ 737 h 1078"/>
                <a:gd name="T6" fmla="*/ 56 w 1077"/>
                <a:gd name="T7" fmla="*/ 709 h 1078"/>
                <a:gd name="T8" fmla="*/ 0 w 1077"/>
                <a:gd name="T9" fmla="*/ 652 h 1078"/>
                <a:gd name="T10" fmla="*/ 56 w 1077"/>
                <a:gd name="T11" fmla="*/ 596 h 1078"/>
                <a:gd name="T12" fmla="*/ 28 w 1077"/>
                <a:gd name="T13" fmla="*/ 567 h 1078"/>
                <a:gd name="T14" fmla="*/ 28 w 1077"/>
                <a:gd name="T15" fmla="*/ 539 h 1078"/>
                <a:gd name="T16" fmla="*/ 113 w 1077"/>
                <a:gd name="T17" fmla="*/ 482 h 1078"/>
                <a:gd name="T18" fmla="*/ 85 w 1077"/>
                <a:gd name="T19" fmla="*/ 426 h 1078"/>
                <a:gd name="T20" fmla="*/ 113 w 1077"/>
                <a:gd name="T21" fmla="*/ 312 h 1078"/>
                <a:gd name="T22" fmla="*/ 170 w 1077"/>
                <a:gd name="T23" fmla="*/ 312 h 1078"/>
                <a:gd name="T24" fmla="*/ 255 w 1077"/>
                <a:gd name="T25" fmla="*/ 369 h 1078"/>
                <a:gd name="T26" fmla="*/ 340 w 1077"/>
                <a:gd name="T27" fmla="*/ 397 h 1078"/>
                <a:gd name="T28" fmla="*/ 368 w 1077"/>
                <a:gd name="T29" fmla="*/ 369 h 1078"/>
                <a:gd name="T30" fmla="*/ 482 w 1077"/>
                <a:gd name="T31" fmla="*/ 369 h 1078"/>
                <a:gd name="T32" fmla="*/ 482 w 1077"/>
                <a:gd name="T33" fmla="*/ 341 h 1078"/>
                <a:gd name="T34" fmla="*/ 567 w 1077"/>
                <a:gd name="T35" fmla="*/ 312 h 1078"/>
                <a:gd name="T36" fmla="*/ 595 w 1077"/>
                <a:gd name="T37" fmla="*/ 284 h 1078"/>
                <a:gd name="T38" fmla="*/ 652 w 1077"/>
                <a:gd name="T39" fmla="*/ 284 h 1078"/>
                <a:gd name="T40" fmla="*/ 652 w 1077"/>
                <a:gd name="T41" fmla="*/ 227 h 1078"/>
                <a:gd name="T42" fmla="*/ 595 w 1077"/>
                <a:gd name="T43" fmla="*/ 199 h 1078"/>
                <a:gd name="T44" fmla="*/ 623 w 1077"/>
                <a:gd name="T45" fmla="*/ 170 h 1078"/>
                <a:gd name="T46" fmla="*/ 595 w 1077"/>
                <a:gd name="T47" fmla="*/ 114 h 1078"/>
                <a:gd name="T48" fmla="*/ 652 w 1077"/>
                <a:gd name="T49" fmla="*/ 85 h 1078"/>
                <a:gd name="T50" fmla="*/ 623 w 1077"/>
                <a:gd name="T51" fmla="*/ 29 h 1078"/>
                <a:gd name="T52" fmla="*/ 680 w 1077"/>
                <a:gd name="T53" fmla="*/ 0 h 1078"/>
                <a:gd name="T54" fmla="*/ 737 w 1077"/>
                <a:gd name="T55" fmla="*/ 114 h 1078"/>
                <a:gd name="T56" fmla="*/ 822 w 1077"/>
                <a:gd name="T57" fmla="*/ 142 h 1078"/>
                <a:gd name="T58" fmla="*/ 850 w 1077"/>
                <a:gd name="T59" fmla="*/ 114 h 1078"/>
                <a:gd name="T60" fmla="*/ 935 w 1077"/>
                <a:gd name="T61" fmla="*/ 114 h 1078"/>
                <a:gd name="T62" fmla="*/ 964 w 1077"/>
                <a:gd name="T63" fmla="*/ 142 h 1078"/>
                <a:gd name="T64" fmla="*/ 1020 w 1077"/>
                <a:gd name="T65" fmla="*/ 142 h 1078"/>
                <a:gd name="T66" fmla="*/ 1020 w 1077"/>
                <a:gd name="T67" fmla="*/ 284 h 1078"/>
                <a:gd name="T68" fmla="*/ 992 w 1077"/>
                <a:gd name="T69" fmla="*/ 341 h 1078"/>
                <a:gd name="T70" fmla="*/ 794 w 1077"/>
                <a:gd name="T71" fmla="*/ 369 h 1078"/>
                <a:gd name="T72" fmla="*/ 822 w 1077"/>
                <a:gd name="T73" fmla="*/ 511 h 1078"/>
                <a:gd name="T74" fmla="*/ 765 w 1077"/>
                <a:gd name="T75" fmla="*/ 567 h 1078"/>
                <a:gd name="T76" fmla="*/ 822 w 1077"/>
                <a:gd name="T77" fmla="*/ 681 h 1078"/>
                <a:gd name="T78" fmla="*/ 964 w 1077"/>
                <a:gd name="T79" fmla="*/ 737 h 1078"/>
                <a:gd name="T80" fmla="*/ 1049 w 1077"/>
                <a:gd name="T81" fmla="*/ 879 h 1078"/>
                <a:gd name="T82" fmla="*/ 1077 w 1077"/>
                <a:gd name="T83" fmla="*/ 1078 h 1078"/>
                <a:gd name="T84" fmla="*/ 964 w 1077"/>
                <a:gd name="T85" fmla="*/ 1021 h 1078"/>
                <a:gd name="T86" fmla="*/ 822 w 1077"/>
                <a:gd name="T87" fmla="*/ 1021 h 1078"/>
                <a:gd name="T88" fmla="*/ 850 w 1077"/>
                <a:gd name="T89" fmla="*/ 936 h 1078"/>
                <a:gd name="T90" fmla="*/ 765 w 1077"/>
                <a:gd name="T91" fmla="*/ 851 h 1078"/>
                <a:gd name="T92" fmla="*/ 737 w 1077"/>
                <a:gd name="T93" fmla="*/ 794 h 1078"/>
                <a:gd name="T94" fmla="*/ 510 w 1077"/>
                <a:gd name="T95" fmla="*/ 709 h 1078"/>
                <a:gd name="T96" fmla="*/ 453 w 1077"/>
                <a:gd name="T97" fmla="*/ 879 h 1078"/>
                <a:gd name="T98" fmla="*/ 397 w 1077"/>
                <a:gd name="T99" fmla="*/ 737 h 1078"/>
                <a:gd name="T100" fmla="*/ 255 w 1077"/>
                <a:gd name="T101" fmla="*/ 908 h 1078"/>
                <a:gd name="T102" fmla="*/ 170 w 1077"/>
                <a:gd name="T103" fmla="*/ 936 h 1078"/>
                <a:gd name="T104" fmla="*/ 113 w 1077"/>
                <a:gd name="T105" fmla="*/ 936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77" h="1078">
                  <a:moveTo>
                    <a:pt x="113" y="936"/>
                  </a:moveTo>
                  <a:lnTo>
                    <a:pt x="113" y="794"/>
                  </a:lnTo>
                  <a:lnTo>
                    <a:pt x="56" y="737"/>
                  </a:lnTo>
                  <a:lnTo>
                    <a:pt x="56" y="709"/>
                  </a:lnTo>
                  <a:lnTo>
                    <a:pt x="0" y="652"/>
                  </a:lnTo>
                  <a:lnTo>
                    <a:pt x="56" y="596"/>
                  </a:lnTo>
                  <a:lnTo>
                    <a:pt x="28" y="567"/>
                  </a:lnTo>
                  <a:lnTo>
                    <a:pt x="28" y="539"/>
                  </a:lnTo>
                  <a:lnTo>
                    <a:pt x="113" y="482"/>
                  </a:lnTo>
                  <a:lnTo>
                    <a:pt x="85" y="426"/>
                  </a:lnTo>
                  <a:lnTo>
                    <a:pt x="113" y="312"/>
                  </a:lnTo>
                  <a:lnTo>
                    <a:pt x="170" y="312"/>
                  </a:lnTo>
                  <a:lnTo>
                    <a:pt x="255" y="369"/>
                  </a:lnTo>
                  <a:lnTo>
                    <a:pt x="340" y="397"/>
                  </a:lnTo>
                  <a:lnTo>
                    <a:pt x="368" y="369"/>
                  </a:lnTo>
                  <a:lnTo>
                    <a:pt x="482" y="369"/>
                  </a:lnTo>
                  <a:lnTo>
                    <a:pt x="482" y="341"/>
                  </a:lnTo>
                  <a:lnTo>
                    <a:pt x="567" y="312"/>
                  </a:lnTo>
                  <a:lnTo>
                    <a:pt x="595" y="284"/>
                  </a:lnTo>
                  <a:lnTo>
                    <a:pt x="652" y="284"/>
                  </a:lnTo>
                  <a:lnTo>
                    <a:pt x="652" y="227"/>
                  </a:lnTo>
                  <a:lnTo>
                    <a:pt x="595" y="199"/>
                  </a:lnTo>
                  <a:lnTo>
                    <a:pt x="623" y="170"/>
                  </a:lnTo>
                  <a:lnTo>
                    <a:pt x="595" y="114"/>
                  </a:lnTo>
                  <a:lnTo>
                    <a:pt x="652" y="85"/>
                  </a:lnTo>
                  <a:lnTo>
                    <a:pt x="623" y="29"/>
                  </a:lnTo>
                  <a:lnTo>
                    <a:pt x="680" y="0"/>
                  </a:lnTo>
                  <a:lnTo>
                    <a:pt x="737" y="114"/>
                  </a:lnTo>
                  <a:lnTo>
                    <a:pt x="822" y="142"/>
                  </a:lnTo>
                  <a:lnTo>
                    <a:pt x="850" y="114"/>
                  </a:lnTo>
                  <a:lnTo>
                    <a:pt x="935" y="114"/>
                  </a:lnTo>
                  <a:lnTo>
                    <a:pt x="964" y="142"/>
                  </a:lnTo>
                  <a:lnTo>
                    <a:pt x="1020" y="142"/>
                  </a:lnTo>
                  <a:lnTo>
                    <a:pt x="1020" y="284"/>
                  </a:lnTo>
                  <a:lnTo>
                    <a:pt x="992" y="341"/>
                  </a:lnTo>
                  <a:lnTo>
                    <a:pt x="794" y="369"/>
                  </a:lnTo>
                  <a:lnTo>
                    <a:pt x="822" y="511"/>
                  </a:lnTo>
                  <a:lnTo>
                    <a:pt x="765" y="567"/>
                  </a:lnTo>
                  <a:lnTo>
                    <a:pt x="822" y="681"/>
                  </a:lnTo>
                  <a:lnTo>
                    <a:pt x="964" y="737"/>
                  </a:lnTo>
                  <a:lnTo>
                    <a:pt x="1049" y="879"/>
                  </a:lnTo>
                  <a:lnTo>
                    <a:pt x="1077" y="1078"/>
                  </a:lnTo>
                  <a:lnTo>
                    <a:pt x="964" y="1021"/>
                  </a:lnTo>
                  <a:lnTo>
                    <a:pt x="822" y="1021"/>
                  </a:lnTo>
                  <a:lnTo>
                    <a:pt x="850" y="936"/>
                  </a:lnTo>
                  <a:lnTo>
                    <a:pt x="765" y="851"/>
                  </a:lnTo>
                  <a:lnTo>
                    <a:pt x="737" y="794"/>
                  </a:lnTo>
                  <a:lnTo>
                    <a:pt x="510" y="709"/>
                  </a:lnTo>
                  <a:lnTo>
                    <a:pt x="453" y="879"/>
                  </a:lnTo>
                  <a:lnTo>
                    <a:pt x="397" y="737"/>
                  </a:lnTo>
                  <a:lnTo>
                    <a:pt x="255" y="908"/>
                  </a:lnTo>
                  <a:lnTo>
                    <a:pt x="170" y="936"/>
                  </a:lnTo>
                  <a:lnTo>
                    <a:pt x="113" y="93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99" name="Group 873"/>
          <p:cNvGrpSpPr>
            <a:grpSpLocks/>
          </p:cNvGrpSpPr>
          <p:nvPr/>
        </p:nvGrpSpPr>
        <p:grpSpPr bwMode="auto">
          <a:xfrm>
            <a:off x="280017" y="1264951"/>
            <a:ext cx="5947067" cy="4765977"/>
            <a:chOff x="346" y="246"/>
            <a:chExt cx="7145" cy="5726"/>
          </a:xfrm>
        </p:grpSpPr>
        <p:sp>
          <p:nvSpPr>
            <p:cNvPr id="235" name="Freeform 833"/>
            <p:cNvSpPr>
              <a:spLocks/>
            </p:cNvSpPr>
            <p:nvPr/>
          </p:nvSpPr>
          <p:spPr bwMode="auto">
            <a:xfrm>
              <a:off x="346" y="5746"/>
              <a:ext cx="171" cy="226"/>
            </a:xfrm>
            <a:custGeom>
              <a:avLst/>
              <a:gdLst>
                <a:gd name="T0" fmla="*/ 0 w 171"/>
                <a:gd name="T1" fmla="*/ 0 h 226"/>
                <a:gd name="T2" fmla="*/ 0 w 171"/>
                <a:gd name="T3" fmla="*/ 113 h 226"/>
                <a:gd name="T4" fmla="*/ 57 w 171"/>
                <a:gd name="T5" fmla="*/ 113 h 226"/>
                <a:gd name="T6" fmla="*/ 57 w 171"/>
                <a:gd name="T7" fmla="*/ 170 h 226"/>
                <a:gd name="T8" fmla="*/ 0 w 171"/>
                <a:gd name="T9" fmla="*/ 170 h 226"/>
                <a:gd name="T10" fmla="*/ 0 w 171"/>
                <a:gd name="T11" fmla="*/ 226 h 226"/>
                <a:gd name="T12" fmla="*/ 171 w 171"/>
                <a:gd name="T13" fmla="*/ 226 h 226"/>
                <a:gd name="T14" fmla="*/ 171 w 171"/>
                <a:gd name="T15" fmla="*/ 56 h 226"/>
                <a:gd name="T16" fmla="*/ 114 w 171"/>
                <a:gd name="T17" fmla="*/ 56 h 226"/>
                <a:gd name="T18" fmla="*/ 114 w 171"/>
                <a:gd name="T19" fmla="*/ 0 h 226"/>
                <a:gd name="T20" fmla="*/ 0 w 171"/>
                <a:gd name="T21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1" h="226">
                  <a:moveTo>
                    <a:pt x="0" y="0"/>
                  </a:moveTo>
                  <a:lnTo>
                    <a:pt x="0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226"/>
                  </a:lnTo>
                  <a:lnTo>
                    <a:pt x="171" y="226"/>
                  </a:lnTo>
                  <a:lnTo>
                    <a:pt x="171" y="56"/>
                  </a:lnTo>
                  <a:lnTo>
                    <a:pt x="114" y="56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6" name="Freeform 834"/>
            <p:cNvSpPr>
              <a:spLocks/>
            </p:cNvSpPr>
            <p:nvPr/>
          </p:nvSpPr>
          <p:spPr bwMode="auto">
            <a:xfrm>
              <a:off x="2841" y="529"/>
              <a:ext cx="1304" cy="1531"/>
            </a:xfrm>
            <a:custGeom>
              <a:avLst/>
              <a:gdLst>
                <a:gd name="T0" fmla="*/ 1191 w 1304"/>
                <a:gd name="T1" fmla="*/ 794 h 1531"/>
                <a:gd name="T2" fmla="*/ 1078 w 1304"/>
                <a:gd name="T3" fmla="*/ 851 h 1531"/>
                <a:gd name="T4" fmla="*/ 1021 w 1304"/>
                <a:gd name="T5" fmla="*/ 1021 h 1531"/>
                <a:gd name="T6" fmla="*/ 1078 w 1304"/>
                <a:gd name="T7" fmla="*/ 1134 h 1531"/>
                <a:gd name="T8" fmla="*/ 1021 w 1304"/>
                <a:gd name="T9" fmla="*/ 1191 h 1531"/>
                <a:gd name="T10" fmla="*/ 1078 w 1304"/>
                <a:gd name="T11" fmla="*/ 1248 h 1531"/>
                <a:gd name="T12" fmla="*/ 1304 w 1304"/>
                <a:gd name="T13" fmla="*/ 1418 h 1531"/>
                <a:gd name="T14" fmla="*/ 1248 w 1304"/>
                <a:gd name="T15" fmla="*/ 1531 h 1531"/>
                <a:gd name="T16" fmla="*/ 1134 w 1304"/>
                <a:gd name="T17" fmla="*/ 1474 h 1531"/>
                <a:gd name="T18" fmla="*/ 1021 w 1304"/>
                <a:gd name="T19" fmla="*/ 1361 h 1531"/>
                <a:gd name="T20" fmla="*/ 907 w 1304"/>
                <a:gd name="T21" fmla="*/ 1248 h 1531"/>
                <a:gd name="T22" fmla="*/ 851 w 1304"/>
                <a:gd name="T23" fmla="*/ 1304 h 1531"/>
                <a:gd name="T24" fmla="*/ 737 w 1304"/>
                <a:gd name="T25" fmla="*/ 1248 h 1531"/>
                <a:gd name="T26" fmla="*/ 624 w 1304"/>
                <a:gd name="T27" fmla="*/ 1191 h 1531"/>
                <a:gd name="T28" fmla="*/ 567 w 1304"/>
                <a:gd name="T29" fmla="*/ 1134 h 1531"/>
                <a:gd name="T30" fmla="*/ 511 w 1304"/>
                <a:gd name="T31" fmla="*/ 1077 h 1531"/>
                <a:gd name="T32" fmla="*/ 284 w 1304"/>
                <a:gd name="T33" fmla="*/ 964 h 1531"/>
                <a:gd name="T34" fmla="*/ 340 w 1304"/>
                <a:gd name="T35" fmla="*/ 737 h 1531"/>
                <a:gd name="T36" fmla="*/ 284 w 1304"/>
                <a:gd name="T37" fmla="*/ 681 h 1531"/>
                <a:gd name="T38" fmla="*/ 227 w 1304"/>
                <a:gd name="T39" fmla="*/ 624 h 1531"/>
                <a:gd name="T40" fmla="*/ 114 w 1304"/>
                <a:gd name="T41" fmla="*/ 567 h 1531"/>
                <a:gd name="T42" fmla="*/ 57 w 1304"/>
                <a:gd name="T43" fmla="*/ 454 h 1531"/>
                <a:gd name="T44" fmla="*/ 0 w 1304"/>
                <a:gd name="T45" fmla="*/ 340 h 1531"/>
                <a:gd name="T46" fmla="*/ 114 w 1304"/>
                <a:gd name="T47" fmla="*/ 227 h 1531"/>
                <a:gd name="T48" fmla="*/ 170 w 1304"/>
                <a:gd name="T49" fmla="*/ 170 h 1531"/>
                <a:gd name="T50" fmla="*/ 284 w 1304"/>
                <a:gd name="T51" fmla="*/ 227 h 1531"/>
                <a:gd name="T52" fmla="*/ 340 w 1304"/>
                <a:gd name="T53" fmla="*/ 170 h 1531"/>
                <a:gd name="T54" fmla="*/ 454 w 1304"/>
                <a:gd name="T55" fmla="*/ 0 h 1531"/>
                <a:gd name="T56" fmla="*/ 681 w 1304"/>
                <a:gd name="T57" fmla="*/ 57 h 1531"/>
                <a:gd name="T58" fmla="*/ 737 w 1304"/>
                <a:gd name="T59" fmla="*/ 114 h 1531"/>
                <a:gd name="T60" fmla="*/ 794 w 1304"/>
                <a:gd name="T61" fmla="*/ 170 h 1531"/>
                <a:gd name="T62" fmla="*/ 851 w 1304"/>
                <a:gd name="T63" fmla="*/ 510 h 1531"/>
                <a:gd name="T64" fmla="*/ 907 w 1304"/>
                <a:gd name="T65" fmla="*/ 567 h 1531"/>
                <a:gd name="T66" fmla="*/ 964 w 1304"/>
                <a:gd name="T67" fmla="*/ 624 h 1531"/>
                <a:gd name="T68" fmla="*/ 1021 w 1304"/>
                <a:gd name="T69" fmla="*/ 737 h 1531"/>
                <a:gd name="T70" fmla="*/ 1078 w 1304"/>
                <a:gd name="T71" fmla="*/ 681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04" h="1531">
                  <a:moveTo>
                    <a:pt x="1191" y="681"/>
                  </a:moveTo>
                  <a:lnTo>
                    <a:pt x="1191" y="794"/>
                  </a:lnTo>
                  <a:lnTo>
                    <a:pt x="1078" y="794"/>
                  </a:lnTo>
                  <a:lnTo>
                    <a:pt x="1078" y="851"/>
                  </a:lnTo>
                  <a:lnTo>
                    <a:pt x="1021" y="851"/>
                  </a:lnTo>
                  <a:lnTo>
                    <a:pt x="1021" y="1021"/>
                  </a:lnTo>
                  <a:lnTo>
                    <a:pt x="1078" y="1021"/>
                  </a:lnTo>
                  <a:lnTo>
                    <a:pt x="1078" y="1134"/>
                  </a:lnTo>
                  <a:lnTo>
                    <a:pt x="1021" y="1134"/>
                  </a:lnTo>
                  <a:lnTo>
                    <a:pt x="1021" y="1191"/>
                  </a:lnTo>
                  <a:lnTo>
                    <a:pt x="1078" y="1191"/>
                  </a:lnTo>
                  <a:lnTo>
                    <a:pt x="1078" y="1248"/>
                  </a:lnTo>
                  <a:lnTo>
                    <a:pt x="1304" y="1248"/>
                  </a:lnTo>
                  <a:lnTo>
                    <a:pt x="1304" y="1418"/>
                  </a:lnTo>
                  <a:lnTo>
                    <a:pt x="1248" y="1418"/>
                  </a:lnTo>
                  <a:lnTo>
                    <a:pt x="1248" y="1531"/>
                  </a:lnTo>
                  <a:lnTo>
                    <a:pt x="1134" y="1531"/>
                  </a:lnTo>
                  <a:lnTo>
                    <a:pt x="1134" y="1474"/>
                  </a:lnTo>
                  <a:lnTo>
                    <a:pt x="1021" y="1474"/>
                  </a:lnTo>
                  <a:lnTo>
                    <a:pt x="1021" y="1361"/>
                  </a:lnTo>
                  <a:lnTo>
                    <a:pt x="907" y="1361"/>
                  </a:lnTo>
                  <a:lnTo>
                    <a:pt x="907" y="1248"/>
                  </a:lnTo>
                  <a:lnTo>
                    <a:pt x="851" y="1248"/>
                  </a:lnTo>
                  <a:lnTo>
                    <a:pt x="851" y="1304"/>
                  </a:lnTo>
                  <a:lnTo>
                    <a:pt x="737" y="1304"/>
                  </a:lnTo>
                  <a:lnTo>
                    <a:pt x="737" y="1248"/>
                  </a:lnTo>
                  <a:lnTo>
                    <a:pt x="624" y="1248"/>
                  </a:lnTo>
                  <a:lnTo>
                    <a:pt x="624" y="1191"/>
                  </a:lnTo>
                  <a:lnTo>
                    <a:pt x="567" y="1191"/>
                  </a:lnTo>
                  <a:lnTo>
                    <a:pt x="567" y="1134"/>
                  </a:lnTo>
                  <a:lnTo>
                    <a:pt x="511" y="1134"/>
                  </a:lnTo>
                  <a:lnTo>
                    <a:pt x="511" y="1077"/>
                  </a:lnTo>
                  <a:lnTo>
                    <a:pt x="284" y="1077"/>
                  </a:lnTo>
                  <a:lnTo>
                    <a:pt x="284" y="964"/>
                  </a:lnTo>
                  <a:lnTo>
                    <a:pt x="340" y="964"/>
                  </a:lnTo>
                  <a:lnTo>
                    <a:pt x="340" y="737"/>
                  </a:lnTo>
                  <a:lnTo>
                    <a:pt x="284" y="737"/>
                  </a:lnTo>
                  <a:lnTo>
                    <a:pt x="284" y="681"/>
                  </a:lnTo>
                  <a:lnTo>
                    <a:pt x="227" y="681"/>
                  </a:lnTo>
                  <a:lnTo>
                    <a:pt x="227" y="624"/>
                  </a:lnTo>
                  <a:lnTo>
                    <a:pt x="114" y="624"/>
                  </a:lnTo>
                  <a:lnTo>
                    <a:pt x="114" y="567"/>
                  </a:lnTo>
                  <a:lnTo>
                    <a:pt x="57" y="567"/>
                  </a:lnTo>
                  <a:lnTo>
                    <a:pt x="57" y="454"/>
                  </a:lnTo>
                  <a:lnTo>
                    <a:pt x="0" y="454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227"/>
                  </a:lnTo>
                  <a:lnTo>
                    <a:pt x="170" y="227"/>
                  </a:lnTo>
                  <a:lnTo>
                    <a:pt x="170" y="170"/>
                  </a:lnTo>
                  <a:lnTo>
                    <a:pt x="284" y="170"/>
                  </a:lnTo>
                  <a:lnTo>
                    <a:pt x="284" y="227"/>
                  </a:lnTo>
                  <a:lnTo>
                    <a:pt x="340" y="227"/>
                  </a:lnTo>
                  <a:lnTo>
                    <a:pt x="340" y="170"/>
                  </a:lnTo>
                  <a:lnTo>
                    <a:pt x="454" y="170"/>
                  </a:lnTo>
                  <a:lnTo>
                    <a:pt x="454" y="0"/>
                  </a:lnTo>
                  <a:lnTo>
                    <a:pt x="681" y="0"/>
                  </a:lnTo>
                  <a:lnTo>
                    <a:pt x="681" y="57"/>
                  </a:lnTo>
                  <a:lnTo>
                    <a:pt x="737" y="57"/>
                  </a:lnTo>
                  <a:lnTo>
                    <a:pt x="737" y="114"/>
                  </a:lnTo>
                  <a:lnTo>
                    <a:pt x="794" y="114"/>
                  </a:lnTo>
                  <a:lnTo>
                    <a:pt x="794" y="170"/>
                  </a:lnTo>
                  <a:lnTo>
                    <a:pt x="851" y="170"/>
                  </a:lnTo>
                  <a:lnTo>
                    <a:pt x="851" y="510"/>
                  </a:lnTo>
                  <a:lnTo>
                    <a:pt x="907" y="510"/>
                  </a:lnTo>
                  <a:lnTo>
                    <a:pt x="907" y="567"/>
                  </a:lnTo>
                  <a:lnTo>
                    <a:pt x="964" y="567"/>
                  </a:lnTo>
                  <a:lnTo>
                    <a:pt x="964" y="624"/>
                  </a:lnTo>
                  <a:lnTo>
                    <a:pt x="1021" y="624"/>
                  </a:lnTo>
                  <a:lnTo>
                    <a:pt x="1021" y="737"/>
                  </a:lnTo>
                  <a:lnTo>
                    <a:pt x="1078" y="737"/>
                  </a:lnTo>
                  <a:lnTo>
                    <a:pt x="1078" y="681"/>
                  </a:lnTo>
                  <a:lnTo>
                    <a:pt x="1191" y="68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7" name="Freeform 835"/>
            <p:cNvSpPr>
              <a:spLocks/>
            </p:cNvSpPr>
            <p:nvPr/>
          </p:nvSpPr>
          <p:spPr bwMode="auto">
            <a:xfrm>
              <a:off x="4542" y="1153"/>
              <a:ext cx="454" cy="907"/>
            </a:xfrm>
            <a:custGeom>
              <a:avLst/>
              <a:gdLst>
                <a:gd name="T0" fmla="*/ 0 w 454"/>
                <a:gd name="T1" fmla="*/ 0 h 907"/>
                <a:gd name="T2" fmla="*/ 0 w 454"/>
                <a:gd name="T3" fmla="*/ 227 h 907"/>
                <a:gd name="T4" fmla="*/ 57 w 454"/>
                <a:gd name="T5" fmla="*/ 227 h 907"/>
                <a:gd name="T6" fmla="*/ 57 w 454"/>
                <a:gd name="T7" fmla="*/ 340 h 907"/>
                <a:gd name="T8" fmla="*/ 0 w 454"/>
                <a:gd name="T9" fmla="*/ 340 h 907"/>
                <a:gd name="T10" fmla="*/ 0 w 454"/>
                <a:gd name="T11" fmla="*/ 453 h 907"/>
                <a:gd name="T12" fmla="*/ 57 w 454"/>
                <a:gd name="T13" fmla="*/ 453 h 907"/>
                <a:gd name="T14" fmla="*/ 57 w 454"/>
                <a:gd name="T15" fmla="*/ 510 h 907"/>
                <a:gd name="T16" fmla="*/ 170 w 454"/>
                <a:gd name="T17" fmla="*/ 510 h 907"/>
                <a:gd name="T18" fmla="*/ 170 w 454"/>
                <a:gd name="T19" fmla="*/ 624 h 907"/>
                <a:gd name="T20" fmla="*/ 227 w 454"/>
                <a:gd name="T21" fmla="*/ 624 h 907"/>
                <a:gd name="T22" fmla="*/ 227 w 454"/>
                <a:gd name="T23" fmla="*/ 737 h 907"/>
                <a:gd name="T24" fmla="*/ 170 w 454"/>
                <a:gd name="T25" fmla="*/ 737 h 907"/>
                <a:gd name="T26" fmla="*/ 170 w 454"/>
                <a:gd name="T27" fmla="*/ 794 h 907"/>
                <a:gd name="T28" fmla="*/ 114 w 454"/>
                <a:gd name="T29" fmla="*/ 794 h 907"/>
                <a:gd name="T30" fmla="*/ 114 w 454"/>
                <a:gd name="T31" fmla="*/ 907 h 907"/>
                <a:gd name="T32" fmla="*/ 227 w 454"/>
                <a:gd name="T33" fmla="*/ 907 h 907"/>
                <a:gd name="T34" fmla="*/ 227 w 454"/>
                <a:gd name="T35" fmla="*/ 850 h 907"/>
                <a:gd name="T36" fmla="*/ 454 w 454"/>
                <a:gd name="T37" fmla="*/ 850 h 907"/>
                <a:gd name="T38" fmla="*/ 454 w 454"/>
                <a:gd name="T39" fmla="*/ 567 h 907"/>
                <a:gd name="T40" fmla="*/ 397 w 454"/>
                <a:gd name="T41" fmla="*/ 567 h 907"/>
                <a:gd name="T42" fmla="*/ 397 w 454"/>
                <a:gd name="T43" fmla="*/ 227 h 907"/>
                <a:gd name="T44" fmla="*/ 284 w 454"/>
                <a:gd name="T45" fmla="*/ 227 h 907"/>
                <a:gd name="T46" fmla="*/ 284 w 454"/>
                <a:gd name="T47" fmla="*/ 170 h 907"/>
                <a:gd name="T48" fmla="*/ 170 w 454"/>
                <a:gd name="T49" fmla="*/ 170 h 907"/>
                <a:gd name="T50" fmla="*/ 170 w 454"/>
                <a:gd name="T51" fmla="*/ 57 h 907"/>
                <a:gd name="T52" fmla="*/ 114 w 454"/>
                <a:gd name="T53" fmla="*/ 57 h 907"/>
                <a:gd name="T54" fmla="*/ 114 w 454"/>
                <a:gd name="T55" fmla="*/ 0 h 907"/>
                <a:gd name="T56" fmla="*/ 0 w 454"/>
                <a:gd name="T5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54" h="907">
                  <a:moveTo>
                    <a:pt x="0" y="0"/>
                  </a:moveTo>
                  <a:lnTo>
                    <a:pt x="0" y="227"/>
                  </a:lnTo>
                  <a:lnTo>
                    <a:pt x="57" y="227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453"/>
                  </a:lnTo>
                  <a:lnTo>
                    <a:pt x="57" y="453"/>
                  </a:lnTo>
                  <a:lnTo>
                    <a:pt x="57" y="510"/>
                  </a:lnTo>
                  <a:lnTo>
                    <a:pt x="170" y="510"/>
                  </a:lnTo>
                  <a:lnTo>
                    <a:pt x="170" y="624"/>
                  </a:lnTo>
                  <a:lnTo>
                    <a:pt x="227" y="624"/>
                  </a:lnTo>
                  <a:lnTo>
                    <a:pt x="227" y="737"/>
                  </a:lnTo>
                  <a:lnTo>
                    <a:pt x="170" y="737"/>
                  </a:lnTo>
                  <a:lnTo>
                    <a:pt x="170" y="794"/>
                  </a:lnTo>
                  <a:lnTo>
                    <a:pt x="114" y="794"/>
                  </a:lnTo>
                  <a:lnTo>
                    <a:pt x="114" y="907"/>
                  </a:lnTo>
                  <a:lnTo>
                    <a:pt x="227" y="907"/>
                  </a:lnTo>
                  <a:lnTo>
                    <a:pt x="227" y="850"/>
                  </a:lnTo>
                  <a:lnTo>
                    <a:pt x="454" y="850"/>
                  </a:lnTo>
                  <a:lnTo>
                    <a:pt x="454" y="567"/>
                  </a:lnTo>
                  <a:lnTo>
                    <a:pt x="397" y="567"/>
                  </a:lnTo>
                  <a:lnTo>
                    <a:pt x="397" y="227"/>
                  </a:lnTo>
                  <a:lnTo>
                    <a:pt x="284" y="227"/>
                  </a:lnTo>
                  <a:lnTo>
                    <a:pt x="284" y="170"/>
                  </a:lnTo>
                  <a:lnTo>
                    <a:pt x="170" y="170"/>
                  </a:lnTo>
                  <a:lnTo>
                    <a:pt x="170" y="57"/>
                  </a:lnTo>
                  <a:lnTo>
                    <a:pt x="114" y="57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8" name="Freeform 836"/>
            <p:cNvSpPr>
              <a:spLocks/>
            </p:cNvSpPr>
            <p:nvPr/>
          </p:nvSpPr>
          <p:spPr bwMode="auto">
            <a:xfrm>
              <a:off x="4656" y="472"/>
              <a:ext cx="1928" cy="1248"/>
            </a:xfrm>
            <a:custGeom>
              <a:avLst/>
              <a:gdLst>
                <a:gd name="T0" fmla="*/ 113 w 1928"/>
                <a:gd name="T1" fmla="*/ 624 h 1248"/>
                <a:gd name="T2" fmla="*/ 56 w 1928"/>
                <a:gd name="T3" fmla="*/ 681 h 1248"/>
                <a:gd name="T4" fmla="*/ 0 w 1928"/>
                <a:gd name="T5" fmla="*/ 738 h 1248"/>
                <a:gd name="T6" fmla="*/ 56 w 1928"/>
                <a:gd name="T7" fmla="*/ 851 h 1248"/>
                <a:gd name="T8" fmla="*/ 170 w 1928"/>
                <a:gd name="T9" fmla="*/ 908 h 1248"/>
                <a:gd name="T10" fmla="*/ 283 w 1928"/>
                <a:gd name="T11" fmla="*/ 1248 h 1248"/>
                <a:gd name="T12" fmla="*/ 397 w 1928"/>
                <a:gd name="T13" fmla="*/ 1191 h 1248"/>
                <a:gd name="T14" fmla="*/ 623 w 1928"/>
                <a:gd name="T15" fmla="*/ 1134 h 1248"/>
                <a:gd name="T16" fmla="*/ 794 w 1928"/>
                <a:gd name="T17" fmla="*/ 1191 h 1248"/>
                <a:gd name="T18" fmla="*/ 850 w 1928"/>
                <a:gd name="T19" fmla="*/ 1134 h 1248"/>
                <a:gd name="T20" fmla="*/ 907 w 1928"/>
                <a:gd name="T21" fmla="*/ 1021 h 1248"/>
                <a:gd name="T22" fmla="*/ 964 w 1928"/>
                <a:gd name="T23" fmla="*/ 964 h 1248"/>
                <a:gd name="T24" fmla="*/ 1020 w 1928"/>
                <a:gd name="T25" fmla="*/ 908 h 1248"/>
                <a:gd name="T26" fmla="*/ 1247 w 1928"/>
                <a:gd name="T27" fmla="*/ 964 h 1248"/>
                <a:gd name="T28" fmla="*/ 1361 w 1928"/>
                <a:gd name="T29" fmla="*/ 908 h 1248"/>
                <a:gd name="T30" fmla="*/ 1417 w 1928"/>
                <a:gd name="T31" fmla="*/ 851 h 1248"/>
                <a:gd name="T32" fmla="*/ 1474 w 1928"/>
                <a:gd name="T33" fmla="*/ 794 h 1248"/>
                <a:gd name="T34" fmla="*/ 1531 w 1928"/>
                <a:gd name="T35" fmla="*/ 738 h 1248"/>
                <a:gd name="T36" fmla="*/ 1587 w 1928"/>
                <a:gd name="T37" fmla="*/ 624 h 1248"/>
                <a:gd name="T38" fmla="*/ 1928 w 1928"/>
                <a:gd name="T39" fmla="*/ 511 h 1248"/>
                <a:gd name="T40" fmla="*/ 1871 w 1928"/>
                <a:gd name="T41" fmla="*/ 284 h 1248"/>
                <a:gd name="T42" fmla="*/ 1814 w 1928"/>
                <a:gd name="T43" fmla="*/ 171 h 1248"/>
                <a:gd name="T44" fmla="*/ 1757 w 1928"/>
                <a:gd name="T45" fmla="*/ 57 h 1248"/>
                <a:gd name="T46" fmla="*/ 1587 w 1928"/>
                <a:gd name="T47" fmla="*/ 0 h 1248"/>
                <a:gd name="T48" fmla="*/ 1474 w 1928"/>
                <a:gd name="T49" fmla="*/ 57 h 1248"/>
                <a:gd name="T50" fmla="*/ 1417 w 1928"/>
                <a:gd name="T51" fmla="*/ 171 h 1248"/>
                <a:gd name="T52" fmla="*/ 1304 w 1928"/>
                <a:gd name="T53" fmla="*/ 227 h 1248"/>
                <a:gd name="T54" fmla="*/ 1247 w 1928"/>
                <a:gd name="T55" fmla="*/ 171 h 1248"/>
                <a:gd name="T56" fmla="*/ 1134 w 1928"/>
                <a:gd name="T57" fmla="*/ 227 h 1248"/>
                <a:gd name="T58" fmla="*/ 1077 w 1928"/>
                <a:gd name="T59" fmla="*/ 284 h 1248"/>
                <a:gd name="T60" fmla="*/ 1020 w 1928"/>
                <a:gd name="T61" fmla="*/ 341 h 1248"/>
                <a:gd name="T62" fmla="*/ 964 w 1928"/>
                <a:gd name="T63" fmla="*/ 397 h 1248"/>
                <a:gd name="T64" fmla="*/ 907 w 1928"/>
                <a:gd name="T65" fmla="*/ 454 h 1248"/>
                <a:gd name="T66" fmla="*/ 794 w 1928"/>
                <a:gd name="T67" fmla="*/ 567 h 1248"/>
                <a:gd name="T68" fmla="*/ 737 w 1928"/>
                <a:gd name="T69" fmla="*/ 511 h 1248"/>
                <a:gd name="T70" fmla="*/ 623 w 1928"/>
                <a:gd name="T71" fmla="*/ 567 h 1248"/>
                <a:gd name="T72" fmla="*/ 567 w 1928"/>
                <a:gd name="T73" fmla="*/ 624 h 1248"/>
                <a:gd name="T74" fmla="*/ 510 w 1928"/>
                <a:gd name="T75" fmla="*/ 681 h 1248"/>
                <a:gd name="T76" fmla="*/ 453 w 1928"/>
                <a:gd name="T77" fmla="*/ 738 h 1248"/>
                <a:gd name="T78" fmla="*/ 340 w 1928"/>
                <a:gd name="T79" fmla="*/ 681 h 1248"/>
                <a:gd name="T80" fmla="*/ 283 w 1928"/>
                <a:gd name="T81" fmla="*/ 624 h 1248"/>
                <a:gd name="T82" fmla="*/ 170 w 1928"/>
                <a:gd name="T83" fmla="*/ 567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928" h="1248">
                  <a:moveTo>
                    <a:pt x="113" y="567"/>
                  </a:moveTo>
                  <a:lnTo>
                    <a:pt x="113" y="624"/>
                  </a:lnTo>
                  <a:lnTo>
                    <a:pt x="56" y="624"/>
                  </a:lnTo>
                  <a:lnTo>
                    <a:pt x="56" y="681"/>
                  </a:lnTo>
                  <a:lnTo>
                    <a:pt x="0" y="681"/>
                  </a:lnTo>
                  <a:lnTo>
                    <a:pt x="0" y="738"/>
                  </a:lnTo>
                  <a:lnTo>
                    <a:pt x="56" y="738"/>
                  </a:lnTo>
                  <a:lnTo>
                    <a:pt x="56" y="851"/>
                  </a:lnTo>
                  <a:lnTo>
                    <a:pt x="170" y="851"/>
                  </a:lnTo>
                  <a:lnTo>
                    <a:pt x="170" y="908"/>
                  </a:lnTo>
                  <a:lnTo>
                    <a:pt x="283" y="908"/>
                  </a:lnTo>
                  <a:lnTo>
                    <a:pt x="283" y="1248"/>
                  </a:lnTo>
                  <a:lnTo>
                    <a:pt x="397" y="1248"/>
                  </a:lnTo>
                  <a:lnTo>
                    <a:pt x="397" y="1191"/>
                  </a:lnTo>
                  <a:lnTo>
                    <a:pt x="623" y="1191"/>
                  </a:lnTo>
                  <a:lnTo>
                    <a:pt x="623" y="1134"/>
                  </a:lnTo>
                  <a:lnTo>
                    <a:pt x="794" y="1134"/>
                  </a:lnTo>
                  <a:lnTo>
                    <a:pt x="794" y="1191"/>
                  </a:lnTo>
                  <a:lnTo>
                    <a:pt x="850" y="1191"/>
                  </a:lnTo>
                  <a:lnTo>
                    <a:pt x="850" y="1134"/>
                  </a:lnTo>
                  <a:lnTo>
                    <a:pt x="907" y="1134"/>
                  </a:lnTo>
                  <a:lnTo>
                    <a:pt x="907" y="1021"/>
                  </a:lnTo>
                  <a:lnTo>
                    <a:pt x="964" y="1021"/>
                  </a:lnTo>
                  <a:lnTo>
                    <a:pt x="964" y="964"/>
                  </a:lnTo>
                  <a:lnTo>
                    <a:pt x="1020" y="964"/>
                  </a:lnTo>
                  <a:lnTo>
                    <a:pt x="1020" y="908"/>
                  </a:lnTo>
                  <a:lnTo>
                    <a:pt x="1247" y="908"/>
                  </a:lnTo>
                  <a:lnTo>
                    <a:pt x="1247" y="964"/>
                  </a:lnTo>
                  <a:lnTo>
                    <a:pt x="1361" y="964"/>
                  </a:lnTo>
                  <a:lnTo>
                    <a:pt x="1361" y="908"/>
                  </a:lnTo>
                  <a:lnTo>
                    <a:pt x="1417" y="908"/>
                  </a:lnTo>
                  <a:lnTo>
                    <a:pt x="1417" y="851"/>
                  </a:lnTo>
                  <a:lnTo>
                    <a:pt x="1474" y="851"/>
                  </a:lnTo>
                  <a:lnTo>
                    <a:pt x="1474" y="794"/>
                  </a:lnTo>
                  <a:lnTo>
                    <a:pt x="1531" y="794"/>
                  </a:lnTo>
                  <a:lnTo>
                    <a:pt x="1531" y="738"/>
                  </a:lnTo>
                  <a:lnTo>
                    <a:pt x="1587" y="738"/>
                  </a:lnTo>
                  <a:lnTo>
                    <a:pt x="1587" y="624"/>
                  </a:lnTo>
                  <a:lnTo>
                    <a:pt x="1928" y="624"/>
                  </a:lnTo>
                  <a:lnTo>
                    <a:pt x="1928" y="511"/>
                  </a:lnTo>
                  <a:lnTo>
                    <a:pt x="1871" y="511"/>
                  </a:lnTo>
                  <a:lnTo>
                    <a:pt x="1871" y="284"/>
                  </a:lnTo>
                  <a:lnTo>
                    <a:pt x="1814" y="284"/>
                  </a:lnTo>
                  <a:lnTo>
                    <a:pt x="1814" y="171"/>
                  </a:lnTo>
                  <a:lnTo>
                    <a:pt x="1757" y="171"/>
                  </a:lnTo>
                  <a:lnTo>
                    <a:pt x="1757" y="57"/>
                  </a:lnTo>
                  <a:lnTo>
                    <a:pt x="1587" y="57"/>
                  </a:lnTo>
                  <a:lnTo>
                    <a:pt x="1587" y="0"/>
                  </a:lnTo>
                  <a:lnTo>
                    <a:pt x="1474" y="0"/>
                  </a:lnTo>
                  <a:lnTo>
                    <a:pt x="1474" y="57"/>
                  </a:lnTo>
                  <a:lnTo>
                    <a:pt x="1417" y="57"/>
                  </a:lnTo>
                  <a:lnTo>
                    <a:pt x="1417" y="171"/>
                  </a:lnTo>
                  <a:lnTo>
                    <a:pt x="1304" y="171"/>
                  </a:lnTo>
                  <a:lnTo>
                    <a:pt x="1304" y="227"/>
                  </a:lnTo>
                  <a:lnTo>
                    <a:pt x="1247" y="227"/>
                  </a:lnTo>
                  <a:lnTo>
                    <a:pt x="1247" y="171"/>
                  </a:lnTo>
                  <a:lnTo>
                    <a:pt x="1134" y="171"/>
                  </a:lnTo>
                  <a:lnTo>
                    <a:pt x="1134" y="227"/>
                  </a:lnTo>
                  <a:lnTo>
                    <a:pt x="1077" y="227"/>
                  </a:lnTo>
                  <a:lnTo>
                    <a:pt x="1077" y="284"/>
                  </a:lnTo>
                  <a:lnTo>
                    <a:pt x="1020" y="284"/>
                  </a:lnTo>
                  <a:lnTo>
                    <a:pt x="1020" y="341"/>
                  </a:lnTo>
                  <a:lnTo>
                    <a:pt x="964" y="341"/>
                  </a:lnTo>
                  <a:lnTo>
                    <a:pt x="964" y="397"/>
                  </a:lnTo>
                  <a:lnTo>
                    <a:pt x="907" y="397"/>
                  </a:lnTo>
                  <a:lnTo>
                    <a:pt x="907" y="454"/>
                  </a:lnTo>
                  <a:lnTo>
                    <a:pt x="794" y="454"/>
                  </a:lnTo>
                  <a:lnTo>
                    <a:pt x="794" y="567"/>
                  </a:lnTo>
                  <a:lnTo>
                    <a:pt x="737" y="567"/>
                  </a:lnTo>
                  <a:lnTo>
                    <a:pt x="737" y="511"/>
                  </a:lnTo>
                  <a:lnTo>
                    <a:pt x="623" y="511"/>
                  </a:lnTo>
                  <a:lnTo>
                    <a:pt x="623" y="567"/>
                  </a:lnTo>
                  <a:lnTo>
                    <a:pt x="567" y="567"/>
                  </a:lnTo>
                  <a:lnTo>
                    <a:pt x="567" y="624"/>
                  </a:lnTo>
                  <a:lnTo>
                    <a:pt x="510" y="624"/>
                  </a:lnTo>
                  <a:lnTo>
                    <a:pt x="510" y="681"/>
                  </a:lnTo>
                  <a:lnTo>
                    <a:pt x="453" y="681"/>
                  </a:lnTo>
                  <a:lnTo>
                    <a:pt x="453" y="738"/>
                  </a:lnTo>
                  <a:lnTo>
                    <a:pt x="340" y="738"/>
                  </a:lnTo>
                  <a:lnTo>
                    <a:pt x="340" y="681"/>
                  </a:lnTo>
                  <a:lnTo>
                    <a:pt x="283" y="681"/>
                  </a:lnTo>
                  <a:lnTo>
                    <a:pt x="283" y="624"/>
                  </a:lnTo>
                  <a:lnTo>
                    <a:pt x="170" y="624"/>
                  </a:lnTo>
                  <a:lnTo>
                    <a:pt x="170" y="567"/>
                  </a:lnTo>
                  <a:lnTo>
                    <a:pt x="113" y="56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9" name="Freeform 837"/>
            <p:cNvSpPr>
              <a:spLocks/>
            </p:cNvSpPr>
            <p:nvPr/>
          </p:nvSpPr>
          <p:spPr bwMode="auto">
            <a:xfrm>
              <a:off x="4996" y="1380"/>
              <a:ext cx="850" cy="680"/>
            </a:xfrm>
            <a:custGeom>
              <a:avLst/>
              <a:gdLst>
                <a:gd name="T0" fmla="*/ 850 w 850"/>
                <a:gd name="T1" fmla="*/ 0 h 680"/>
                <a:gd name="T2" fmla="*/ 680 w 850"/>
                <a:gd name="T3" fmla="*/ 0 h 680"/>
                <a:gd name="T4" fmla="*/ 680 w 850"/>
                <a:gd name="T5" fmla="*/ 56 h 680"/>
                <a:gd name="T6" fmla="*/ 624 w 850"/>
                <a:gd name="T7" fmla="*/ 56 h 680"/>
                <a:gd name="T8" fmla="*/ 624 w 850"/>
                <a:gd name="T9" fmla="*/ 113 h 680"/>
                <a:gd name="T10" fmla="*/ 567 w 850"/>
                <a:gd name="T11" fmla="*/ 113 h 680"/>
                <a:gd name="T12" fmla="*/ 567 w 850"/>
                <a:gd name="T13" fmla="*/ 226 h 680"/>
                <a:gd name="T14" fmla="*/ 510 w 850"/>
                <a:gd name="T15" fmla="*/ 226 h 680"/>
                <a:gd name="T16" fmla="*/ 510 w 850"/>
                <a:gd name="T17" fmla="*/ 283 h 680"/>
                <a:gd name="T18" fmla="*/ 454 w 850"/>
                <a:gd name="T19" fmla="*/ 283 h 680"/>
                <a:gd name="T20" fmla="*/ 454 w 850"/>
                <a:gd name="T21" fmla="*/ 226 h 680"/>
                <a:gd name="T22" fmla="*/ 283 w 850"/>
                <a:gd name="T23" fmla="*/ 226 h 680"/>
                <a:gd name="T24" fmla="*/ 283 w 850"/>
                <a:gd name="T25" fmla="*/ 283 h 680"/>
                <a:gd name="T26" fmla="*/ 57 w 850"/>
                <a:gd name="T27" fmla="*/ 283 h 680"/>
                <a:gd name="T28" fmla="*/ 57 w 850"/>
                <a:gd name="T29" fmla="*/ 340 h 680"/>
                <a:gd name="T30" fmla="*/ 0 w 850"/>
                <a:gd name="T31" fmla="*/ 340 h 680"/>
                <a:gd name="T32" fmla="*/ 0 w 850"/>
                <a:gd name="T33" fmla="*/ 623 h 680"/>
                <a:gd name="T34" fmla="*/ 113 w 850"/>
                <a:gd name="T35" fmla="*/ 623 h 680"/>
                <a:gd name="T36" fmla="*/ 113 w 850"/>
                <a:gd name="T37" fmla="*/ 567 h 680"/>
                <a:gd name="T38" fmla="*/ 227 w 850"/>
                <a:gd name="T39" fmla="*/ 567 h 680"/>
                <a:gd name="T40" fmla="*/ 227 w 850"/>
                <a:gd name="T41" fmla="*/ 623 h 680"/>
                <a:gd name="T42" fmla="*/ 283 w 850"/>
                <a:gd name="T43" fmla="*/ 623 h 680"/>
                <a:gd name="T44" fmla="*/ 283 w 850"/>
                <a:gd name="T45" fmla="*/ 680 h 680"/>
                <a:gd name="T46" fmla="*/ 397 w 850"/>
                <a:gd name="T47" fmla="*/ 680 h 680"/>
                <a:gd name="T48" fmla="*/ 397 w 850"/>
                <a:gd name="T49" fmla="*/ 567 h 680"/>
                <a:gd name="T50" fmla="*/ 454 w 850"/>
                <a:gd name="T51" fmla="*/ 567 h 680"/>
                <a:gd name="T52" fmla="*/ 454 w 850"/>
                <a:gd name="T53" fmla="*/ 510 h 680"/>
                <a:gd name="T54" fmla="*/ 510 w 850"/>
                <a:gd name="T55" fmla="*/ 510 h 680"/>
                <a:gd name="T56" fmla="*/ 510 w 850"/>
                <a:gd name="T57" fmla="*/ 453 h 680"/>
                <a:gd name="T58" fmla="*/ 567 w 850"/>
                <a:gd name="T59" fmla="*/ 453 h 680"/>
                <a:gd name="T60" fmla="*/ 567 w 850"/>
                <a:gd name="T61" fmla="*/ 340 h 680"/>
                <a:gd name="T62" fmla="*/ 737 w 850"/>
                <a:gd name="T63" fmla="*/ 340 h 680"/>
                <a:gd name="T64" fmla="*/ 737 w 850"/>
                <a:gd name="T65" fmla="*/ 226 h 680"/>
                <a:gd name="T66" fmla="*/ 794 w 850"/>
                <a:gd name="T67" fmla="*/ 226 h 680"/>
                <a:gd name="T68" fmla="*/ 794 w 850"/>
                <a:gd name="T69" fmla="*/ 56 h 680"/>
                <a:gd name="T70" fmla="*/ 850 w 850"/>
                <a:gd name="T71" fmla="*/ 56 h 680"/>
                <a:gd name="T72" fmla="*/ 850 w 850"/>
                <a:gd name="T73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50" h="680">
                  <a:moveTo>
                    <a:pt x="850" y="0"/>
                  </a:moveTo>
                  <a:lnTo>
                    <a:pt x="680" y="0"/>
                  </a:lnTo>
                  <a:lnTo>
                    <a:pt x="680" y="56"/>
                  </a:lnTo>
                  <a:lnTo>
                    <a:pt x="624" y="56"/>
                  </a:lnTo>
                  <a:lnTo>
                    <a:pt x="624" y="113"/>
                  </a:lnTo>
                  <a:lnTo>
                    <a:pt x="567" y="113"/>
                  </a:lnTo>
                  <a:lnTo>
                    <a:pt x="567" y="226"/>
                  </a:lnTo>
                  <a:lnTo>
                    <a:pt x="510" y="226"/>
                  </a:lnTo>
                  <a:lnTo>
                    <a:pt x="510" y="283"/>
                  </a:lnTo>
                  <a:lnTo>
                    <a:pt x="454" y="283"/>
                  </a:lnTo>
                  <a:lnTo>
                    <a:pt x="454" y="226"/>
                  </a:lnTo>
                  <a:lnTo>
                    <a:pt x="283" y="226"/>
                  </a:lnTo>
                  <a:lnTo>
                    <a:pt x="283" y="283"/>
                  </a:lnTo>
                  <a:lnTo>
                    <a:pt x="57" y="283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623"/>
                  </a:lnTo>
                  <a:lnTo>
                    <a:pt x="113" y="623"/>
                  </a:lnTo>
                  <a:lnTo>
                    <a:pt x="113" y="567"/>
                  </a:lnTo>
                  <a:lnTo>
                    <a:pt x="227" y="567"/>
                  </a:lnTo>
                  <a:lnTo>
                    <a:pt x="227" y="623"/>
                  </a:lnTo>
                  <a:lnTo>
                    <a:pt x="283" y="623"/>
                  </a:lnTo>
                  <a:lnTo>
                    <a:pt x="283" y="680"/>
                  </a:lnTo>
                  <a:lnTo>
                    <a:pt x="397" y="680"/>
                  </a:lnTo>
                  <a:lnTo>
                    <a:pt x="397" y="567"/>
                  </a:lnTo>
                  <a:lnTo>
                    <a:pt x="454" y="567"/>
                  </a:lnTo>
                  <a:lnTo>
                    <a:pt x="454" y="510"/>
                  </a:lnTo>
                  <a:lnTo>
                    <a:pt x="510" y="510"/>
                  </a:lnTo>
                  <a:lnTo>
                    <a:pt x="510" y="453"/>
                  </a:lnTo>
                  <a:lnTo>
                    <a:pt x="567" y="453"/>
                  </a:lnTo>
                  <a:lnTo>
                    <a:pt x="567" y="340"/>
                  </a:lnTo>
                  <a:lnTo>
                    <a:pt x="737" y="340"/>
                  </a:lnTo>
                  <a:lnTo>
                    <a:pt x="737" y="226"/>
                  </a:lnTo>
                  <a:lnTo>
                    <a:pt x="794" y="226"/>
                  </a:lnTo>
                  <a:lnTo>
                    <a:pt x="794" y="56"/>
                  </a:lnTo>
                  <a:lnTo>
                    <a:pt x="850" y="56"/>
                  </a:lnTo>
                  <a:lnTo>
                    <a:pt x="85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0" name="Freeform 838"/>
            <p:cNvSpPr>
              <a:spLocks/>
            </p:cNvSpPr>
            <p:nvPr/>
          </p:nvSpPr>
          <p:spPr bwMode="auto">
            <a:xfrm>
              <a:off x="5393" y="1720"/>
              <a:ext cx="397" cy="340"/>
            </a:xfrm>
            <a:custGeom>
              <a:avLst/>
              <a:gdLst>
                <a:gd name="T0" fmla="*/ 397 w 397"/>
                <a:gd name="T1" fmla="*/ 0 h 340"/>
                <a:gd name="T2" fmla="*/ 170 w 397"/>
                <a:gd name="T3" fmla="*/ 0 h 340"/>
                <a:gd name="T4" fmla="*/ 170 w 397"/>
                <a:gd name="T5" fmla="*/ 113 h 340"/>
                <a:gd name="T6" fmla="*/ 113 w 397"/>
                <a:gd name="T7" fmla="*/ 113 h 340"/>
                <a:gd name="T8" fmla="*/ 113 w 397"/>
                <a:gd name="T9" fmla="*/ 170 h 340"/>
                <a:gd name="T10" fmla="*/ 57 w 397"/>
                <a:gd name="T11" fmla="*/ 170 h 340"/>
                <a:gd name="T12" fmla="*/ 57 w 397"/>
                <a:gd name="T13" fmla="*/ 227 h 340"/>
                <a:gd name="T14" fmla="*/ 0 w 397"/>
                <a:gd name="T15" fmla="*/ 227 h 340"/>
                <a:gd name="T16" fmla="*/ 0 w 397"/>
                <a:gd name="T17" fmla="*/ 340 h 340"/>
                <a:gd name="T18" fmla="*/ 170 w 397"/>
                <a:gd name="T19" fmla="*/ 340 h 340"/>
                <a:gd name="T20" fmla="*/ 170 w 397"/>
                <a:gd name="T21" fmla="*/ 283 h 340"/>
                <a:gd name="T22" fmla="*/ 283 w 397"/>
                <a:gd name="T23" fmla="*/ 283 h 340"/>
                <a:gd name="T24" fmla="*/ 283 w 397"/>
                <a:gd name="T25" fmla="*/ 227 h 340"/>
                <a:gd name="T26" fmla="*/ 340 w 397"/>
                <a:gd name="T27" fmla="*/ 227 h 340"/>
                <a:gd name="T28" fmla="*/ 340 w 397"/>
                <a:gd name="T29" fmla="*/ 57 h 340"/>
                <a:gd name="T30" fmla="*/ 397 w 397"/>
                <a:gd name="T31" fmla="*/ 57 h 340"/>
                <a:gd name="T32" fmla="*/ 397 w 397"/>
                <a:gd name="T33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7" h="340">
                  <a:moveTo>
                    <a:pt x="397" y="0"/>
                  </a:moveTo>
                  <a:lnTo>
                    <a:pt x="170" y="0"/>
                  </a:lnTo>
                  <a:lnTo>
                    <a:pt x="170" y="113"/>
                  </a:lnTo>
                  <a:lnTo>
                    <a:pt x="113" y="113"/>
                  </a:lnTo>
                  <a:lnTo>
                    <a:pt x="113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170" y="340"/>
                  </a:lnTo>
                  <a:lnTo>
                    <a:pt x="170" y="283"/>
                  </a:lnTo>
                  <a:lnTo>
                    <a:pt x="283" y="283"/>
                  </a:lnTo>
                  <a:lnTo>
                    <a:pt x="283" y="227"/>
                  </a:lnTo>
                  <a:lnTo>
                    <a:pt x="340" y="227"/>
                  </a:lnTo>
                  <a:lnTo>
                    <a:pt x="340" y="57"/>
                  </a:lnTo>
                  <a:lnTo>
                    <a:pt x="397" y="57"/>
                  </a:lnTo>
                  <a:lnTo>
                    <a:pt x="39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1" name="Freeform 839"/>
            <p:cNvSpPr>
              <a:spLocks/>
            </p:cNvSpPr>
            <p:nvPr/>
          </p:nvSpPr>
          <p:spPr bwMode="auto">
            <a:xfrm>
              <a:off x="6130" y="1890"/>
              <a:ext cx="397" cy="567"/>
            </a:xfrm>
            <a:custGeom>
              <a:avLst/>
              <a:gdLst>
                <a:gd name="T0" fmla="*/ 227 w 397"/>
                <a:gd name="T1" fmla="*/ 0 h 567"/>
                <a:gd name="T2" fmla="*/ 227 w 397"/>
                <a:gd name="T3" fmla="*/ 57 h 567"/>
                <a:gd name="T4" fmla="*/ 170 w 397"/>
                <a:gd name="T5" fmla="*/ 57 h 567"/>
                <a:gd name="T6" fmla="*/ 170 w 397"/>
                <a:gd name="T7" fmla="*/ 170 h 567"/>
                <a:gd name="T8" fmla="*/ 113 w 397"/>
                <a:gd name="T9" fmla="*/ 170 h 567"/>
                <a:gd name="T10" fmla="*/ 113 w 397"/>
                <a:gd name="T11" fmla="*/ 283 h 567"/>
                <a:gd name="T12" fmla="*/ 57 w 397"/>
                <a:gd name="T13" fmla="*/ 283 h 567"/>
                <a:gd name="T14" fmla="*/ 57 w 397"/>
                <a:gd name="T15" fmla="*/ 397 h 567"/>
                <a:gd name="T16" fmla="*/ 0 w 397"/>
                <a:gd name="T17" fmla="*/ 397 h 567"/>
                <a:gd name="T18" fmla="*/ 0 w 397"/>
                <a:gd name="T19" fmla="*/ 567 h 567"/>
                <a:gd name="T20" fmla="*/ 113 w 397"/>
                <a:gd name="T21" fmla="*/ 567 h 567"/>
                <a:gd name="T22" fmla="*/ 113 w 397"/>
                <a:gd name="T23" fmla="*/ 510 h 567"/>
                <a:gd name="T24" fmla="*/ 170 w 397"/>
                <a:gd name="T25" fmla="*/ 510 h 567"/>
                <a:gd name="T26" fmla="*/ 170 w 397"/>
                <a:gd name="T27" fmla="*/ 454 h 567"/>
                <a:gd name="T28" fmla="*/ 283 w 397"/>
                <a:gd name="T29" fmla="*/ 454 h 567"/>
                <a:gd name="T30" fmla="*/ 283 w 397"/>
                <a:gd name="T31" fmla="*/ 227 h 567"/>
                <a:gd name="T32" fmla="*/ 340 w 397"/>
                <a:gd name="T33" fmla="*/ 227 h 567"/>
                <a:gd name="T34" fmla="*/ 340 w 397"/>
                <a:gd name="T35" fmla="*/ 170 h 567"/>
                <a:gd name="T36" fmla="*/ 397 w 397"/>
                <a:gd name="T37" fmla="*/ 170 h 567"/>
                <a:gd name="T38" fmla="*/ 397 w 397"/>
                <a:gd name="T39" fmla="*/ 57 h 567"/>
                <a:gd name="T40" fmla="*/ 283 w 397"/>
                <a:gd name="T41" fmla="*/ 57 h 567"/>
                <a:gd name="T42" fmla="*/ 283 w 397"/>
                <a:gd name="T43" fmla="*/ 0 h 567"/>
                <a:gd name="T44" fmla="*/ 227 w 397"/>
                <a:gd name="T4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7" h="567">
                  <a:moveTo>
                    <a:pt x="227" y="0"/>
                  </a:moveTo>
                  <a:lnTo>
                    <a:pt x="227" y="57"/>
                  </a:lnTo>
                  <a:lnTo>
                    <a:pt x="170" y="57"/>
                  </a:lnTo>
                  <a:lnTo>
                    <a:pt x="170" y="170"/>
                  </a:lnTo>
                  <a:lnTo>
                    <a:pt x="113" y="170"/>
                  </a:lnTo>
                  <a:lnTo>
                    <a:pt x="113" y="283"/>
                  </a:lnTo>
                  <a:lnTo>
                    <a:pt x="57" y="283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510"/>
                  </a:lnTo>
                  <a:lnTo>
                    <a:pt x="170" y="510"/>
                  </a:lnTo>
                  <a:lnTo>
                    <a:pt x="170" y="454"/>
                  </a:lnTo>
                  <a:lnTo>
                    <a:pt x="283" y="454"/>
                  </a:lnTo>
                  <a:lnTo>
                    <a:pt x="283" y="227"/>
                  </a:lnTo>
                  <a:lnTo>
                    <a:pt x="340" y="227"/>
                  </a:lnTo>
                  <a:lnTo>
                    <a:pt x="340" y="170"/>
                  </a:lnTo>
                  <a:lnTo>
                    <a:pt x="397" y="170"/>
                  </a:lnTo>
                  <a:lnTo>
                    <a:pt x="397" y="57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2" name="Freeform 841"/>
            <p:cNvSpPr>
              <a:spLocks/>
            </p:cNvSpPr>
            <p:nvPr/>
          </p:nvSpPr>
          <p:spPr bwMode="auto">
            <a:xfrm>
              <a:off x="6243" y="2344"/>
              <a:ext cx="170" cy="170"/>
            </a:xfrm>
            <a:custGeom>
              <a:avLst/>
              <a:gdLst>
                <a:gd name="T0" fmla="*/ 170 w 170"/>
                <a:gd name="T1" fmla="*/ 0 h 170"/>
                <a:gd name="T2" fmla="*/ 57 w 170"/>
                <a:gd name="T3" fmla="*/ 0 h 170"/>
                <a:gd name="T4" fmla="*/ 57 w 170"/>
                <a:gd name="T5" fmla="*/ 56 h 170"/>
                <a:gd name="T6" fmla="*/ 0 w 170"/>
                <a:gd name="T7" fmla="*/ 56 h 170"/>
                <a:gd name="T8" fmla="*/ 0 w 170"/>
                <a:gd name="T9" fmla="*/ 170 h 170"/>
                <a:gd name="T10" fmla="*/ 114 w 170"/>
                <a:gd name="T11" fmla="*/ 170 h 170"/>
                <a:gd name="T12" fmla="*/ 114 w 170"/>
                <a:gd name="T13" fmla="*/ 113 h 170"/>
                <a:gd name="T14" fmla="*/ 170 w 170"/>
                <a:gd name="T15" fmla="*/ 113 h 170"/>
                <a:gd name="T16" fmla="*/ 170 w 170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170">
                  <a:moveTo>
                    <a:pt x="170" y="0"/>
                  </a:moveTo>
                  <a:lnTo>
                    <a:pt x="57" y="0"/>
                  </a:lnTo>
                  <a:lnTo>
                    <a:pt x="57" y="56"/>
                  </a:lnTo>
                  <a:lnTo>
                    <a:pt x="0" y="56"/>
                  </a:lnTo>
                  <a:lnTo>
                    <a:pt x="0" y="170"/>
                  </a:lnTo>
                  <a:lnTo>
                    <a:pt x="114" y="170"/>
                  </a:lnTo>
                  <a:lnTo>
                    <a:pt x="114" y="113"/>
                  </a:lnTo>
                  <a:lnTo>
                    <a:pt x="170" y="113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3" name="Freeform 843"/>
            <p:cNvSpPr>
              <a:spLocks/>
            </p:cNvSpPr>
            <p:nvPr/>
          </p:nvSpPr>
          <p:spPr bwMode="auto">
            <a:xfrm>
              <a:off x="6357" y="2400"/>
              <a:ext cx="397" cy="284"/>
            </a:xfrm>
            <a:custGeom>
              <a:avLst/>
              <a:gdLst>
                <a:gd name="T0" fmla="*/ 397 w 397"/>
                <a:gd name="T1" fmla="*/ 0 h 284"/>
                <a:gd name="T2" fmla="*/ 56 w 397"/>
                <a:gd name="T3" fmla="*/ 0 h 284"/>
                <a:gd name="T4" fmla="*/ 56 w 397"/>
                <a:gd name="T5" fmla="*/ 57 h 284"/>
                <a:gd name="T6" fmla="*/ 0 w 397"/>
                <a:gd name="T7" fmla="*/ 57 h 284"/>
                <a:gd name="T8" fmla="*/ 0 w 397"/>
                <a:gd name="T9" fmla="*/ 170 h 284"/>
                <a:gd name="T10" fmla="*/ 56 w 397"/>
                <a:gd name="T11" fmla="*/ 170 h 284"/>
                <a:gd name="T12" fmla="*/ 56 w 397"/>
                <a:gd name="T13" fmla="*/ 284 h 284"/>
                <a:gd name="T14" fmla="*/ 170 w 397"/>
                <a:gd name="T15" fmla="*/ 284 h 284"/>
                <a:gd name="T16" fmla="*/ 170 w 397"/>
                <a:gd name="T17" fmla="*/ 227 h 284"/>
                <a:gd name="T18" fmla="*/ 227 w 397"/>
                <a:gd name="T19" fmla="*/ 227 h 284"/>
                <a:gd name="T20" fmla="*/ 227 w 397"/>
                <a:gd name="T21" fmla="*/ 170 h 284"/>
                <a:gd name="T22" fmla="*/ 283 w 397"/>
                <a:gd name="T23" fmla="*/ 170 h 284"/>
                <a:gd name="T24" fmla="*/ 283 w 397"/>
                <a:gd name="T25" fmla="*/ 57 h 284"/>
                <a:gd name="T26" fmla="*/ 340 w 397"/>
                <a:gd name="T27" fmla="*/ 57 h 284"/>
                <a:gd name="T28" fmla="*/ 397 w 397"/>
                <a:gd name="T29" fmla="*/ 57 h 284"/>
                <a:gd name="T30" fmla="*/ 397 w 397"/>
                <a:gd name="T31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97" h="284">
                  <a:moveTo>
                    <a:pt x="397" y="0"/>
                  </a:moveTo>
                  <a:lnTo>
                    <a:pt x="56" y="0"/>
                  </a:lnTo>
                  <a:lnTo>
                    <a:pt x="56" y="57"/>
                  </a:lnTo>
                  <a:lnTo>
                    <a:pt x="0" y="57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284"/>
                  </a:lnTo>
                  <a:lnTo>
                    <a:pt x="170" y="284"/>
                  </a:lnTo>
                  <a:lnTo>
                    <a:pt x="170" y="227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283" y="170"/>
                  </a:lnTo>
                  <a:lnTo>
                    <a:pt x="283" y="57"/>
                  </a:lnTo>
                  <a:lnTo>
                    <a:pt x="340" y="57"/>
                  </a:lnTo>
                  <a:lnTo>
                    <a:pt x="397" y="57"/>
                  </a:lnTo>
                  <a:lnTo>
                    <a:pt x="39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4" name="Freeform 844"/>
            <p:cNvSpPr>
              <a:spLocks/>
            </p:cNvSpPr>
            <p:nvPr/>
          </p:nvSpPr>
          <p:spPr bwMode="auto">
            <a:xfrm>
              <a:off x="6413" y="2173"/>
              <a:ext cx="851" cy="1248"/>
            </a:xfrm>
            <a:custGeom>
              <a:avLst/>
              <a:gdLst>
                <a:gd name="T0" fmla="*/ 851 w 851"/>
                <a:gd name="T1" fmla="*/ 227 h 1248"/>
                <a:gd name="T2" fmla="*/ 851 w 851"/>
                <a:gd name="T3" fmla="*/ 341 h 1248"/>
                <a:gd name="T4" fmla="*/ 794 w 851"/>
                <a:gd name="T5" fmla="*/ 341 h 1248"/>
                <a:gd name="T6" fmla="*/ 794 w 851"/>
                <a:gd name="T7" fmla="*/ 397 h 1248"/>
                <a:gd name="T8" fmla="*/ 738 w 851"/>
                <a:gd name="T9" fmla="*/ 397 h 1248"/>
                <a:gd name="T10" fmla="*/ 738 w 851"/>
                <a:gd name="T11" fmla="*/ 681 h 1248"/>
                <a:gd name="T12" fmla="*/ 738 w 851"/>
                <a:gd name="T13" fmla="*/ 738 h 1248"/>
                <a:gd name="T14" fmla="*/ 681 w 851"/>
                <a:gd name="T15" fmla="*/ 738 h 1248"/>
                <a:gd name="T16" fmla="*/ 681 w 851"/>
                <a:gd name="T17" fmla="*/ 964 h 1248"/>
                <a:gd name="T18" fmla="*/ 624 w 851"/>
                <a:gd name="T19" fmla="*/ 964 h 1248"/>
                <a:gd name="T20" fmla="*/ 624 w 851"/>
                <a:gd name="T21" fmla="*/ 1248 h 1248"/>
                <a:gd name="T22" fmla="*/ 567 w 851"/>
                <a:gd name="T23" fmla="*/ 1248 h 1248"/>
                <a:gd name="T24" fmla="*/ 567 w 851"/>
                <a:gd name="T25" fmla="*/ 1135 h 1248"/>
                <a:gd name="T26" fmla="*/ 511 w 851"/>
                <a:gd name="T27" fmla="*/ 1135 h 1248"/>
                <a:gd name="T28" fmla="*/ 511 w 851"/>
                <a:gd name="T29" fmla="*/ 1078 h 1248"/>
                <a:gd name="T30" fmla="*/ 454 w 851"/>
                <a:gd name="T31" fmla="*/ 1078 h 1248"/>
                <a:gd name="T32" fmla="*/ 454 w 851"/>
                <a:gd name="T33" fmla="*/ 964 h 1248"/>
                <a:gd name="T34" fmla="*/ 284 w 851"/>
                <a:gd name="T35" fmla="*/ 964 h 1248"/>
                <a:gd name="T36" fmla="*/ 284 w 851"/>
                <a:gd name="T37" fmla="*/ 794 h 1248"/>
                <a:gd name="T38" fmla="*/ 227 w 851"/>
                <a:gd name="T39" fmla="*/ 794 h 1248"/>
                <a:gd name="T40" fmla="*/ 227 w 851"/>
                <a:gd name="T41" fmla="*/ 738 h 1248"/>
                <a:gd name="T42" fmla="*/ 171 w 851"/>
                <a:gd name="T43" fmla="*/ 738 h 1248"/>
                <a:gd name="T44" fmla="*/ 171 w 851"/>
                <a:gd name="T45" fmla="*/ 681 h 1248"/>
                <a:gd name="T46" fmla="*/ 114 w 851"/>
                <a:gd name="T47" fmla="*/ 681 h 1248"/>
                <a:gd name="T48" fmla="*/ 114 w 851"/>
                <a:gd name="T49" fmla="*/ 624 h 1248"/>
                <a:gd name="T50" fmla="*/ 57 w 851"/>
                <a:gd name="T51" fmla="*/ 624 h 1248"/>
                <a:gd name="T52" fmla="*/ 57 w 851"/>
                <a:gd name="T53" fmla="*/ 567 h 1248"/>
                <a:gd name="T54" fmla="*/ 0 w 851"/>
                <a:gd name="T55" fmla="*/ 567 h 1248"/>
                <a:gd name="T56" fmla="*/ 0 w 851"/>
                <a:gd name="T57" fmla="*/ 511 h 1248"/>
                <a:gd name="T58" fmla="*/ 114 w 851"/>
                <a:gd name="T59" fmla="*/ 511 h 1248"/>
                <a:gd name="T60" fmla="*/ 114 w 851"/>
                <a:gd name="T61" fmla="*/ 454 h 1248"/>
                <a:gd name="T62" fmla="*/ 171 w 851"/>
                <a:gd name="T63" fmla="*/ 454 h 1248"/>
                <a:gd name="T64" fmla="*/ 171 w 851"/>
                <a:gd name="T65" fmla="*/ 397 h 1248"/>
                <a:gd name="T66" fmla="*/ 227 w 851"/>
                <a:gd name="T67" fmla="*/ 397 h 1248"/>
                <a:gd name="T68" fmla="*/ 227 w 851"/>
                <a:gd name="T69" fmla="*/ 284 h 1248"/>
                <a:gd name="T70" fmla="*/ 341 w 851"/>
                <a:gd name="T71" fmla="*/ 284 h 1248"/>
                <a:gd name="T72" fmla="*/ 341 w 851"/>
                <a:gd name="T73" fmla="*/ 114 h 1248"/>
                <a:gd name="T74" fmla="*/ 511 w 851"/>
                <a:gd name="T75" fmla="*/ 114 h 1248"/>
                <a:gd name="T76" fmla="*/ 511 w 851"/>
                <a:gd name="T77" fmla="*/ 57 h 1248"/>
                <a:gd name="T78" fmla="*/ 624 w 851"/>
                <a:gd name="T79" fmla="*/ 57 h 1248"/>
                <a:gd name="T80" fmla="*/ 624 w 851"/>
                <a:gd name="T81" fmla="*/ 0 h 1248"/>
                <a:gd name="T82" fmla="*/ 681 w 851"/>
                <a:gd name="T83" fmla="*/ 0 h 1248"/>
                <a:gd name="T84" fmla="*/ 681 w 851"/>
                <a:gd name="T85" fmla="*/ 57 h 1248"/>
                <a:gd name="T86" fmla="*/ 738 w 851"/>
                <a:gd name="T87" fmla="*/ 57 h 1248"/>
                <a:gd name="T88" fmla="*/ 738 w 851"/>
                <a:gd name="T89" fmla="*/ 114 h 1248"/>
                <a:gd name="T90" fmla="*/ 794 w 851"/>
                <a:gd name="T91" fmla="*/ 114 h 1248"/>
                <a:gd name="T92" fmla="*/ 794 w 851"/>
                <a:gd name="T93" fmla="*/ 227 h 1248"/>
                <a:gd name="T94" fmla="*/ 851 w 851"/>
                <a:gd name="T95" fmla="*/ 227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51" h="1248">
                  <a:moveTo>
                    <a:pt x="851" y="227"/>
                  </a:moveTo>
                  <a:lnTo>
                    <a:pt x="851" y="341"/>
                  </a:lnTo>
                  <a:lnTo>
                    <a:pt x="794" y="341"/>
                  </a:lnTo>
                  <a:lnTo>
                    <a:pt x="794" y="397"/>
                  </a:lnTo>
                  <a:lnTo>
                    <a:pt x="738" y="397"/>
                  </a:lnTo>
                  <a:lnTo>
                    <a:pt x="738" y="681"/>
                  </a:lnTo>
                  <a:lnTo>
                    <a:pt x="738" y="738"/>
                  </a:lnTo>
                  <a:lnTo>
                    <a:pt x="681" y="738"/>
                  </a:lnTo>
                  <a:lnTo>
                    <a:pt x="681" y="964"/>
                  </a:lnTo>
                  <a:lnTo>
                    <a:pt x="624" y="964"/>
                  </a:lnTo>
                  <a:lnTo>
                    <a:pt x="624" y="1248"/>
                  </a:lnTo>
                  <a:lnTo>
                    <a:pt x="567" y="1248"/>
                  </a:lnTo>
                  <a:lnTo>
                    <a:pt x="567" y="1135"/>
                  </a:lnTo>
                  <a:lnTo>
                    <a:pt x="511" y="1135"/>
                  </a:lnTo>
                  <a:lnTo>
                    <a:pt x="511" y="1078"/>
                  </a:lnTo>
                  <a:lnTo>
                    <a:pt x="454" y="1078"/>
                  </a:lnTo>
                  <a:lnTo>
                    <a:pt x="454" y="964"/>
                  </a:lnTo>
                  <a:lnTo>
                    <a:pt x="284" y="964"/>
                  </a:lnTo>
                  <a:lnTo>
                    <a:pt x="284" y="794"/>
                  </a:lnTo>
                  <a:lnTo>
                    <a:pt x="227" y="794"/>
                  </a:lnTo>
                  <a:lnTo>
                    <a:pt x="227" y="738"/>
                  </a:lnTo>
                  <a:lnTo>
                    <a:pt x="171" y="738"/>
                  </a:lnTo>
                  <a:lnTo>
                    <a:pt x="171" y="681"/>
                  </a:lnTo>
                  <a:lnTo>
                    <a:pt x="114" y="681"/>
                  </a:lnTo>
                  <a:lnTo>
                    <a:pt x="114" y="624"/>
                  </a:lnTo>
                  <a:lnTo>
                    <a:pt x="57" y="624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511"/>
                  </a:lnTo>
                  <a:lnTo>
                    <a:pt x="114" y="511"/>
                  </a:lnTo>
                  <a:lnTo>
                    <a:pt x="114" y="454"/>
                  </a:lnTo>
                  <a:lnTo>
                    <a:pt x="171" y="454"/>
                  </a:lnTo>
                  <a:lnTo>
                    <a:pt x="171" y="397"/>
                  </a:lnTo>
                  <a:lnTo>
                    <a:pt x="227" y="397"/>
                  </a:lnTo>
                  <a:lnTo>
                    <a:pt x="227" y="284"/>
                  </a:lnTo>
                  <a:lnTo>
                    <a:pt x="341" y="284"/>
                  </a:lnTo>
                  <a:lnTo>
                    <a:pt x="341" y="114"/>
                  </a:lnTo>
                  <a:lnTo>
                    <a:pt x="511" y="114"/>
                  </a:lnTo>
                  <a:lnTo>
                    <a:pt x="511" y="57"/>
                  </a:lnTo>
                  <a:lnTo>
                    <a:pt x="624" y="57"/>
                  </a:lnTo>
                  <a:lnTo>
                    <a:pt x="624" y="0"/>
                  </a:lnTo>
                  <a:lnTo>
                    <a:pt x="681" y="0"/>
                  </a:lnTo>
                  <a:lnTo>
                    <a:pt x="681" y="57"/>
                  </a:lnTo>
                  <a:lnTo>
                    <a:pt x="738" y="57"/>
                  </a:lnTo>
                  <a:lnTo>
                    <a:pt x="738" y="114"/>
                  </a:lnTo>
                  <a:lnTo>
                    <a:pt x="794" y="114"/>
                  </a:lnTo>
                  <a:lnTo>
                    <a:pt x="794" y="227"/>
                  </a:lnTo>
                  <a:lnTo>
                    <a:pt x="851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5" name="Freeform 845"/>
            <p:cNvSpPr>
              <a:spLocks/>
            </p:cNvSpPr>
            <p:nvPr/>
          </p:nvSpPr>
          <p:spPr bwMode="auto">
            <a:xfrm>
              <a:off x="7094" y="1833"/>
              <a:ext cx="397" cy="567"/>
            </a:xfrm>
            <a:custGeom>
              <a:avLst/>
              <a:gdLst>
                <a:gd name="T0" fmla="*/ 397 w 397"/>
                <a:gd name="T1" fmla="*/ 0 h 567"/>
                <a:gd name="T2" fmla="*/ 397 w 397"/>
                <a:gd name="T3" fmla="*/ 170 h 567"/>
                <a:gd name="T4" fmla="*/ 340 w 397"/>
                <a:gd name="T5" fmla="*/ 170 h 567"/>
                <a:gd name="T6" fmla="*/ 340 w 397"/>
                <a:gd name="T7" fmla="*/ 340 h 567"/>
                <a:gd name="T8" fmla="*/ 283 w 397"/>
                <a:gd name="T9" fmla="*/ 340 h 567"/>
                <a:gd name="T10" fmla="*/ 283 w 397"/>
                <a:gd name="T11" fmla="*/ 397 h 567"/>
                <a:gd name="T12" fmla="*/ 227 w 397"/>
                <a:gd name="T13" fmla="*/ 397 h 567"/>
                <a:gd name="T14" fmla="*/ 227 w 397"/>
                <a:gd name="T15" fmla="*/ 511 h 567"/>
                <a:gd name="T16" fmla="*/ 170 w 397"/>
                <a:gd name="T17" fmla="*/ 511 h 567"/>
                <a:gd name="T18" fmla="*/ 170 w 397"/>
                <a:gd name="T19" fmla="*/ 567 h 567"/>
                <a:gd name="T20" fmla="*/ 113 w 397"/>
                <a:gd name="T21" fmla="*/ 567 h 567"/>
                <a:gd name="T22" fmla="*/ 113 w 397"/>
                <a:gd name="T23" fmla="*/ 454 h 567"/>
                <a:gd name="T24" fmla="*/ 57 w 397"/>
                <a:gd name="T25" fmla="*/ 454 h 567"/>
                <a:gd name="T26" fmla="*/ 57 w 397"/>
                <a:gd name="T27" fmla="*/ 397 h 567"/>
                <a:gd name="T28" fmla="*/ 0 w 397"/>
                <a:gd name="T29" fmla="*/ 397 h 567"/>
                <a:gd name="T30" fmla="*/ 0 w 397"/>
                <a:gd name="T31" fmla="*/ 284 h 567"/>
                <a:gd name="T32" fmla="*/ 57 w 397"/>
                <a:gd name="T33" fmla="*/ 284 h 567"/>
                <a:gd name="T34" fmla="*/ 57 w 397"/>
                <a:gd name="T35" fmla="*/ 227 h 567"/>
                <a:gd name="T36" fmla="*/ 0 w 397"/>
                <a:gd name="T37" fmla="*/ 227 h 567"/>
                <a:gd name="T38" fmla="*/ 0 w 397"/>
                <a:gd name="T39" fmla="*/ 0 h 567"/>
                <a:gd name="T40" fmla="*/ 170 w 397"/>
                <a:gd name="T41" fmla="*/ 0 h 567"/>
                <a:gd name="T42" fmla="*/ 170 w 397"/>
                <a:gd name="T43" fmla="*/ 57 h 567"/>
                <a:gd name="T44" fmla="*/ 283 w 397"/>
                <a:gd name="T45" fmla="*/ 57 h 567"/>
                <a:gd name="T46" fmla="*/ 283 w 397"/>
                <a:gd name="T47" fmla="*/ 0 h 567"/>
                <a:gd name="T48" fmla="*/ 397 w 397"/>
                <a:gd name="T49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97" h="567">
                  <a:moveTo>
                    <a:pt x="397" y="0"/>
                  </a:moveTo>
                  <a:lnTo>
                    <a:pt x="397" y="170"/>
                  </a:lnTo>
                  <a:lnTo>
                    <a:pt x="340" y="170"/>
                  </a:lnTo>
                  <a:lnTo>
                    <a:pt x="340" y="340"/>
                  </a:lnTo>
                  <a:lnTo>
                    <a:pt x="283" y="340"/>
                  </a:lnTo>
                  <a:lnTo>
                    <a:pt x="283" y="397"/>
                  </a:lnTo>
                  <a:lnTo>
                    <a:pt x="227" y="397"/>
                  </a:lnTo>
                  <a:lnTo>
                    <a:pt x="227" y="511"/>
                  </a:lnTo>
                  <a:lnTo>
                    <a:pt x="170" y="511"/>
                  </a:lnTo>
                  <a:lnTo>
                    <a:pt x="170" y="567"/>
                  </a:lnTo>
                  <a:lnTo>
                    <a:pt x="113" y="567"/>
                  </a:lnTo>
                  <a:lnTo>
                    <a:pt x="113" y="454"/>
                  </a:lnTo>
                  <a:lnTo>
                    <a:pt x="57" y="454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39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6" name="Freeform 846"/>
            <p:cNvSpPr>
              <a:spLocks/>
            </p:cNvSpPr>
            <p:nvPr/>
          </p:nvSpPr>
          <p:spPr bwMode="auto">
            <a:xfrm>
              <a:off x="6413" y="1606"/>
              <a:ext cx="738" cy="794"/>
            </a:xfrm>
            <a:custGeom>
              <a:avLst/>
              <a:gdLst>
                <a:gd name="T0" fmla="*/ 681 w 738"/>
                <a:gd name="T1" fmla="*/ 114 h 794"/>
                <a:gd name="T2" fmla="*/ 681 w 738"/>
                <a:gd name="T3" fmla="*/ 454 h 794"/>
                <a:gd name="T4" fmla="*/ 738 w 738"/>
                <a:gd name="T5" fmla="*/ 454 h 794"/>
                <a:gd name="T6" fmla="*/ 738 w 738"/>
                <a:gd name="T7" fmla="*/ 511 h 794"/>
                <a:gd name="T8" fmla="*/ 681 w 738"/>
                <a:gd name="T9" fmla="*/ 511 h 794"/>
                <a:gd name="T10" fmla="*/ 681 w 738"/>
                <a:gd name="T11" fmla="*/ 567 h 794"/>
                <a:gd name="T12" fmla="*/ 624 w 738"/>
                <a:gd name="T13" fmla="*/ 567 h 794"/>
                <a:gd name="T14" fmla="*/ 624 w 738"/>
                <a:gd name="T15" fmla="*/ 624 h 794"/>
                <a:gd name="T16" fmla="*/ 511 w 738"/>
                <a:gd name="T17" fmla="*/ 624 h 794"/>
                <a:gd name="T18" fmla="*/ 511 w 738"/>
                <a:gd name="T19" fmla="*/ 681 h 794"/>
                <a:gd name="T20" fmla="*/ 341 w 738"/>
                <a:gd name="T21" fmla="*/ 681 h 794"/>
                <a:gd name="T22" fmla="*/ 341 w 738"/>
                <a:gd name="T23" fmla="*/ 794 h 794"/>
                <a:gd name="T24" fmla="*/ 0 w 738"/>
                <a:gd name="T25" fmla="*/ 794 h 794"/>
                <a:gd name="T26" fmla="*/ 0 w 738"/>
                <a:gd name="T27" fmla="*/ 511 h 794"/>
                <a:gd name="T28" fmla="*/ 57 w 738"/>
                <a:gd name="T29" fmla="*/ 511 h 794"/>
                <a:gd name="T30" fmla="*/ 57 w 738"/>
                <a:gd name="T31" fmla="*/ 454 h 794"/>
                <a:gd name="T32" fmla="*/ 114 w 738"/>
                <a:gd name="T33" fmla="*/ 454 h 794"/>
                <a:gd name="T34" fmla="*/ 114 w 738"/>
                <a:gd name="T35" fmla="*/ 397 h 794"/>
                <a:gd name="T36" fmla="*/ 171 w 738"/>
                <a:gd name="T37" fmla="*/ 397 h 794"/>
                <a:gd name="T38" fmla="*/ 171 w 738"/>
                <a:gd name="T39" fmla="*/ 341 h 794"/>
                <a:gd name="T40" fmla="*/ 227 w 738"/>
                <a:gd name="T41" fmla="*/ 341 h 794"/>
                <a:gd name="T42" fmla="*/ 227 w 738"/>
                <a:gd name="T43" fmla="*/ 171 h 794"/>
                <a:gd name="T44" fmla="*/ 227 w 738"/>
                <a:gd name="T45" fmla="*/ 57 h 794"/>
                <a:gd name="T46" fmla="*/ 511 w 738"/>
                <a:gd name="T47" fmla="*/ 57 h 794"/>
                <a:gd name="T48" fmla="*/ 511 w 738"/>
                <a:gd name="T49" fmla="*/ 0 h 794"/>
                <a:gd name="T50" fmla="*/ 567 w 738"/>
                <a:gd name="T51" fmla="*/ 0 h 794"/>
                <a:gd name="T52" fmla="*/ 567 w 738"/>
                <a:gd name="T53" fmla="*/ 57 h 794"/>
                <a:gd name="T54" fmla="*/ 624 w 738"/>
                <a:gd name="T55" fmla="*/ 57 h 794"/>
                <a:gd name="T56" fmla="*/ 624 w 738"/>
                <a:gd name="T57" fmla="*/ 114 h 794"/>
                <a:gd name="T58" fmla="*/ 681 w 738"/>
                <a:gd name="T59" fmla="*/ 11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38" h="794">
                  <a:moveTo>
                    <a:pt x="681" y="114"/>
                  </a:moveTo>
                  <a:lnTo>
                    <a:pt x="681" y="454"/>
                  </a:lnTo>
                  <a:lnTo>
                    <a:pt x="738" y="454"/>
                  </a:lnTo>
                  <a:lnTo>
                    <a:pt x="738" y="511"/>
                  </a:lnTo>
                  <a:lnTo>
                    <a:pt x="681" y="511"/>
                  </a:lnTo>
                  <a:lnTo>
                    <a:pt x="681" y="567"/>
                  </a:lnTo>
                  <a:lnTo>
                    <a:pt x="624" y="567"/>
                  </a:lnTo>
                  <a:lnTo>
                    <a:pt x="624" y="624"/>
                  </a:lnTo>
                  <a:lnTo>
                    <a:pt x="511" y="624"/>
                  </a:lnTo>
                  <a:lnTo>
                    <a:pt x="511" y="681"/>
                  </a:lnTo>
                  <a:lnTo>
                    <a:pt x="341" y="681"/>
                  </a:lnTo>
                  <a:lnTo>
                    <a:pt x="341" y="794"/>
                  </a:lnTo>
                  <a:lnTo>
                    <a:pt x="0" y="794"/>
                  </a:lnTo>
                  <a:lnTo>
                    <a:pt x="0" y="511"/>
                  </a:lnTo>
                  <a:lnTo>
                    <a:pt x="57" y="511"/>
                  </a:lnTo>
                  <a:lnTo>
                    <a:pt x="57" y="454"/>
                  </a:lnTo>
                  <a:lnTo>
                    <a:pt x="114" y="454"/>
                  </a:lnTo>
                  <a:lnTo>
                    <a:pt x="114" y="397"/>
                  </a:lnTo>
                  <a:lnTo>
                    <a:pt x="171" y="397"/>
                  </a:lnTo>
                  <a:lnTo>
                    <a:pt x="171" y="341"/>
                  </a:lnTo>
                  <a:lnTo>
                    <a:pt x="227" y="341"/>
                  </a:lnTo>
                  <a:lnTo>
                    <a:pt x="227" y="171"/>
                  </a:lnTo>
                  <a:lnTo>
                    <a:pt x="227" y="57"/>
                  </a:lnTo>
                  <a:lnTo>
                    <a:pt x="511" y="57"/>
                  </a:lnTo>
                  <a:lnTo>
                    <a:pt x="511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624" y="57"/>
                  </a:lnTo>
                  <a:lnTo>
                    <a:pt x="624" y="114"/>
                  </a:lnTo>
                  <a:lnTo>
                    <a:pt x="681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7" name="Freeform 847"/>
            <p:cNvSpPr>
              <a:spLocks/>
            </p:cNvSpPr>
            <p:nvPr/>
          </p:nvSpPr>
          <p:spPr bwMode="auto">
            <a:xfrm>
              <a:off x="6300" y="1153"/>
              <a:ext cx="737" cy="850"/>
            </a:xfrm>
            <a:custGeom>
              <a:avLst/>
              <a:gdLst>
                <a:gd name="T0" fmla="*/ 227 w 737"/>
                <a:gd name="T1" fmla="*/ 57 h 850"/>
                <a:gd name="T2" fmla="*/ 454 w 737"/>
                <a:gd name="T3" fmla="*/ 57 h 850"/>
                <a:gd name="T4" fmla="*/ 454 w 737"/>
                <a:gd name="T5" fmla="*/ 0 h 850"/>
                <a:gd name="T6" fmla="*/ 567 w 737"/>
                <a:gd name="T7" fmla="*/ 0 h 850"/>
                <a:gd name="T8" fmla="*/ 567 w 737"/>
                <a:gd name="T9" fmla="*/ 57 h 850"/>
                <a:gd name="T10" fmla="*/ 680 w 737"/>
                <a:gd name="T11" fmla="*/ 57 h 850"/>
                <a:gd name="T12" fmla="*/ 680 w 737"/>
                <a:gd name="T13" fmla="*/ 170 h 850"/>
                <a:gd name="T14" fmla="*/ 737 w 737"/>
                <a:gd name="T15" fmla="*/ 170 h 850"/>
                <a:gd name="T16" fmla="*/ 737 w 737"/>
                <a:gd name="T17" fmla="*/ 283 h 850"/>
                <a:gd name="T18" fmla="*/ 680 w 737"/>
                <a:gd name="T19" fmla="*/ 283 h 850"/>
                <a:gd name="T20" fmla="*/ 680 w 737"/>
                <a:gd name="T21" fmla="*/ 340 h 850"/>
                <a:gd name="T22" fmla="*/ 624 w 737"/>
                <a:gd name="T23" fmla="*/ 340 h 850"/>
                <a:gd name="T24" fmla="*/ 624 w 737"/>
                <a:gd name="T25" fmla="*/ 510 h 850"/>
                <a:gd name="T26" fmla="*/ 340 w 737"/>
                <a:gd name="T27" fmla="*/ 510 h 850"/>
                <a:gd name="T28" fmla="*/ 340 w 737"/>
                <a:gd name="T29" fmla="*/ 794 h 850"/>
                <a:gd name="T30" fmla="*/ 284 w 737"/>
                <a:gd name="T31" fmla="*/ 794 h 850"/>
                <a:gd name="T32" fmla="*/ 284 w 737"/>
                <a:gd name="T33" fmla="*/ 850 h 850"/>
                <a:gd name="T34" fmla="*/ 227 w 737"/>
                <a:gd name="T35" fmla="*/ 850 h 850"/>
                <a:gd name="T36" fmla="*/ 227 w 737"/>
                <a:gd name="T37" fmla="*/ 794 h 850"/>
                <a:gd name="T38" fmla="*/ 113 w 737"/>
                <a:gd name="T39" fmla="*/ 794 h 850"/>
                <a:gd name="T40" fmla="*/ 113 w 737"/>
                <a:gd name="T41" fmla="*/ 680 h 850"/>
                <a:gd name="T42" fmla="*/ 0 w 737"/>
                <a:gd name="T43" fmla="*/ 680 h 850"/>
                <a:gd name="T44" fmla="*/ 0 w 737"/>
                <a:gd name="T45" fmla="*/ 567 h 850"/>
                <a:gd name="T46" fmla="*/ 57 w 737"/>
                <a:gd name="T47" fmla="*/ 567 h 850"/>
                <a:gd name="T48" fmla="*/ 57 w 737"/>
                <a:gd name="T49" fmla="*/ 340 h 850"/>
                <a:gd name="T50" fmla="*/ 113 w 737"/>
                <a:gd name="T51" fmla="*/ 340 h 850"/>
                <a:gd name="T52" fmla="*/ 113 w 737"/>
                <a:gd name="T53" fmla="*/ 283 h 850"/>
                <a:gd name="T54" fmla="*/ 227 w 737"/>
                <a:gd name="T55" fmla="*/ 283 h 850"/>
                <a:gd name="T56" fmla="*/ 227 w 737"/>
                <a:gd name="T57" fmla="*/ 227 h 850"/>
                <a:gd name="T58" fmla="*/ 284 w 737"/>
                <a:gd name="T59" fmla="*/ 227 h 850"/>
                <a:gd name="T60" fmla="*/ 284 w 737"/>
                <a:gd name="T61" fmla="*/ 113 h 850"/>
                <a:gd name="T62" fmla="*/ 227 w 737"/>
                <a:gd name="T63" fmla="*/ 113 h 850"/>
                <a:gd name="T64" fmla="*/ 227 w 737"/>
                <a:gd name="T65" fmla="*/ 57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37" h="850">
                  <a:moveTo>
                    <a:pt x="227" y="57"/>
                  </a:moveTo>
                  <a:lnTo>
                    <a:pt x="454" y="57"/>
                  </a:lnTo>
                  <a:lnTo>
                    <a:pt x="454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680" y="57"/>
                  </a:lnTo>
                  <a:lnTo>
                    <a:pt x="680" y="170"/>
                  </a:lnTo>
                  <a:lnTo>
                    <a:pt x="737" y="170"/>
                  </a:lnTo>
                  <a:lnTo>
                    <a:pt x="737" y="283"/>
                  </a:lnTo>
                  <a:lnTo>
                    <a:pt x="680" y="283"/>
                  </a:lnTo>
                  <a:lnTo>
                    <a:pt x="680" y="340"/>
                  </a:lnTo>
                  <a:lnTo>
                    <a:pt x="624" y="340"/>
                  </a:lnTo>
                  <a:lnTo>
                    <a:pt x="624" y="510"/>
                  </a:lnTo>
                  <a:lnTo>
                    <a:pt x="340" y="510"/>
                  </a:lnTo>
                  <a:lnTo>
                    <a:pt x="340" y="794"/>
                  </a:lnTo>
                  <a:lnTo>
                    <a:pt x="284" y="794"/>
                  </a:lnTo>
                  <a:lnTo>
                    <a:pt x="284" y="850"/>
                  </a:lnTo>
                  <a:lnTo>
                    <a:pt x="227" y="850"/>
                  </a:lnTo>
                  <a:lnTo>
                    <a:pt x="227" y="794"/>
                  </a:lnTo>
                  <a:lnTo>
                    <a:pt x="113" y="794"/>
                  </a:lnTo>
                  <a:lnTo>
                    <a:pt x="113" y="680"/>
                  </a:lnTo>
                  <a:lnTo>
                    <a:pt x="0" y="680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57" y="340"/>
                  </a:lnTo>
                  <a:lnTo>
                    <a:pt x="113" y="340"/>
                  </a:lnTo>
                  <a:lnTo>
                    <a:pt x="113" y="283"/>
                  </a:lnTo>
                  <a:lnTo>
                    <a:pt x="227" y="283"/>
                  </a:lnTo>
                  <a:lnTo>
                    <a:pt x="227" y="227"/>
                  </a:lnTo>
                  <a:lnTo>
                    <a:pt x="284" y="227"/>
                  </a:lnTo>
                  <a:lnTo>
                    <a:pt x="284" y="113"/>
                  </a:lnTo>
                  <a:lnTo>
                    <a:pt x="227" y="113"/>
                  </a:lnTo>
                  <a:lnTo>
                    <a:pt x="227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8" name="Freeform 848"/>
            <p:cNvSpPr>
              <a:spLocks/>
            </p:cNvSpPr>
            <p:nvPr/>
          </p:nvSpPr>
          <p:spPr bwMode="auto">
            <a:xfrm>
              <a:off x="5563" y="1096"/>
              <a:ext cx="1021" cy="1304"/>
            </a:xfrm>
            <a:custGeom>
              <a:avLst/>
              <a:gdLst>
                <a:gd name="T0" fmla="*/ 1021 w 1021"/>
                <a:gd name="T1" fmla="*/ 0 h 1304"/>
                <a:gd name="T2" fmla="*/ 680 w 1021"/>
                <a:gd name="T3" fmla="*/ 0 h 1304"/>
                <a:gd name="T4" fmla="*/ 680 w 1021"/>
                <a:gd name="T5" fmla="*/ 114 h 1304"/>
                <a:gd name="T6" fmla="*/ 624 w 1021"/>
                <a:gd name="T7" fmla="*/ 114 h 1304"/>
                <a:gd name="T8" fmla="*/ 624 w 1021"/>
                <a:gd name="T9" fmla="*/ 170 h 1304"/>
                <a:gd name="T10" fmla="*/ 567 w 1021"/>
                <a:gd name="T11" fmla="*/ 170 h 1304"/>
                <a:gd name="T12" fmla="*/ 567 w 1021"/>
                <a:gd name="T13" fmla="*/ 227 h 1304"/>
                <a:gd name="T14" fmla="*/ 510 w 1021"/>
                <a:gd name="T15" fmla="*/ 227 h 1304"/>
                <a:gd name="T16" fmla="*/ 510 w 1021"/>
                <a:gd name="T17" fmla="*/ 284 h 1304"/>
                <a:gd name="T18" fmla="*/ 454 w 1021"/>
                <a:gd name="T19" fmla="*/ 284 h 1304"/>
                <a:gd name="T20" fmla="*/ 454 w 1021"/>
                <a:gd name="T21" fmla="*/ 340 h 1304"/>
                <a:gd name="T22" fmla="*/ 340 w 1021"/>
                <a:gd name="T23" fmla="*/ 340 h 1304"/>
                <a:gd name="T24" fmla="*/ 340 w 1021"/>
                <a:gd name="T25" fmla="*/ 284 h 1304"/>
                <a:gd name="T26" fmla="*/ 283 w 1021"/>
                <a:gd name="T27" fmla="*/ 284 h 1304"/>
                <a:gd name="T28" fmla="*/ 283 w 1021"/>
                <a:gd name="T29" fmla="*/ 340 h 1304"/>
                <a:gd name="T30" fmla="*/ 227 w 1021"/>
                <a:gd name="T31" fmla="*/ 340 h 1304"/>
                <a:gd name="T32" fmla="*/ 227 w 1021"/>
                <a:gd name="T33" fmla="*/ 510 h 1304"/>
                <a:gd name="T34" fmla="*/ 170 w 1021"/>
                <a:gd name="T35" fmla="*/ 510 h 1304"/>
                <a:gd name="T36" fmla="*/ 170 w 1021"/>
                <a:gd name="T37" fmla="*/ 624 h 1304"/>
                <a:gd name="T38" fmla="*/ 227 w 1021"/>
                <a:gd name="T39" fmla="*/ 624 h 1304"/>
                <a:gd name="T40" fmla="*/ 227 w 1021"/>
                <a:gd name="T41" fmla="*/ 681 h 1304"/>
                <a:gd name="T42" fmla="*/ 170 w 1021"/>
                <a:gd name="T43" fmla="*/ 681 h 1304"/>
                <a:gd name="T44" fmla="*/ 170 w 1021"/>
                <a:gd name="T45" fmla="*/ 851 h 1304"/>
                <a:gd name="T46" fmla="*/ 113 w 1021"/>
                <a:gd name="T47" fmla="*/ 851 h 1304"/>
                <a:gd name="T48" fmla="*/ 113 w 1021"/>
                <a:gd name="T49" fmla="*/ 907 h 1304"/>
                <a:gd name="T50" fmla="*/ 0 w 1021"/>
                <a:gd name="T51" fmla="*/ 907 h 1304"/>
                <a:gd name="T52" fmla="*/ 0 w 1021"/>
                <a:gd name="T53" fmla="*/ 1021 h 1304"/>
                <a:gd name="T54" fmla="*/ 340 w 1021"/>
                <a:gd name="T55" fmla="*/ 1021 h 1304"/>
                <a:gd name="T56" fmla="*/ 340 w 1021"/>
                <a:gd name="T57" fmla="*/ 1077 h 1304"/>
                <a:gd name="T58" fmla="*/ 397 w 1021"/>
                <a:gd name="T59" fmla="*/ 1077 h 1304"/>
                <a:gd name="T60" fmla="*/ 397 w 1021"/>
                <a:gd name="T61" fmla="*/ 1134 h 1304"/>
                <a:gd name="T62" fmla="*/ 454 w 1021"/>
                <a:gd name="T63" fmla="*/ 1134 h 1304"/>
                <a:gd name="T64" fmla="*/ 454 w 1021"/>
                <a:gd name="T65" fmla="*/ 1248 h 1304"/>
                <a:gd name="T66" fmla="*/ 510 w 1021"/>
                <a:gd name="T67" fmla="*/ 1248 h 1304"/>
                <a:gd name="T68" fmla="*/ 510 w 1021"/>
                <a:gd name="T69" fmla="*/ 1304 h 1304"/>
                <a:gd name="T70" fmla="*/ 567 w 1021"/>
                <a:gd name="T71" fmla="*/ 1304 h 1304"/>
                <a:gd name="T72" fmla="*/ 567 w 1021"/>
                <a:gd name="T73" fmla="*/ 1191 h 1304"/>
                <a:gd name="T74" fmla="*/ 624 w 1021"/>
                <a:gd name="T75" fmla="*/ 1191 h 1304"/>
                <a:gd name="T76" fmla="*/ 624 w 1021"/>
                <a:gd name="T77" fmla="*/ 1077 h 1304"/>
                <a:gd name="T78" fmla="*/ 680 w 1021"/>
                <a:gd name="T79" fmla="*/ 1077 h 1304"/>
                <a:gd name="T80" fmla="*/ 680 w 1021"/>
                <a:gd name="T81" fmla="*/ 964 h 1304"/>
                <a:gd name="T82" fmla="*/ 737 w 1021"/>
                <a:gd name="T83" fmla="*/ 964 h 1304"/>
                <a:gd name="T84" fmla="*/ 737 w 1021"/>
                <a:gd name="T85" fmla="*/ 851 h 1304"/>
                <a:gd name="T86" fmla="*/ 794 w 1021"/>
                <a:gd name="T87" fmla="*/ 851 h 1304"/>
                <a:gd name="T88" fmla="*/ 794 w 1021"/>
                <a:gd name="T89" fmla="*/ 794 h 1304"/>
                <a:gd name="T90" fmla="*/ 850 w 1021"/>
                <a:gd name="T91" fmla="*/ 794 h 1304"/>
                <a:gd name="T92" fmla="*/ 850 w 1021"/>
                <a:gd name="T93" fmla="*/ 737 h 1304"/>
                <a:gd name="T94" fmla="*/ 737 w 1021"/>
                <a:gd name="T95" fmla="*/ 737 h 1304"/>
                <a:gd name="T96" fmla="*/ 737 w 1021"/>
                <a:gd name="T97" fmla="*/ 624 h 1304"/>
                <a:gd name="T98" fmla="*/ 794 w 1021"/>
                <a:gd name="T99" fmla="*/ 624 h 1304"/>
                <a:gd name="T100" fmla="*/ 794 w 1021"/>
                <a:gd name="T101" fmla="*/ 397 h 1304"/>
                <a:gd name="T102" fmla="*/ 850 w 1021"/>
                <a:gd name="T103" fmla="*/ 397 h 1304"/>
                <a:gd name="T104" fmla="*/ 850 w 1021"/>
                <a:gd name="T105" fmla="*/ 340 h 1304"/>
                <a:gd name="T106" fmla="*/ 964 w 1021"/>
                <a:gd name="T107" fmla="*/ 340 h 1304"/>
                <a:gd name="T108" fmla="*/ 964 w 1021"/>
                <a:gd name="T109" fmla="*/ 284 h 1304"/>
                <a:gd name="T110" fmla="*/ 1021 w 1021"/>
                <a:gd name="T111" fmla="*/ 284 h 1304"/>
                <a:gd name="T112" fmla="*/ 1021 w 1021"/>
                <a:gd name="T113" fmla="*/ 170 h 1304"/>
                <a:gd name="T114" fmla="*/ 964 w 1021"/>
                <a:gd name="T115" fmla="*/ 170 h 1304"/>
                <a:gd name="T116" fmla="*/ 964 w 1021"/>
                <a:gd name="T117" fmla="*/ 57 h 1304"/>
                <a:gd name="T118" fmla="*/ 1021 w 1021"/>
                <a:gd name="T119" fmla="*/ 57 h 1304"/>
                <a:gd name="T120" fmla="*/ 1021 w 1021"/>
                <a:gd name="T121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21" h="1304">
                  <a:moveTo>
                    <a:pt x="1021" y="0"/>
                  </a:moveTo>
                  <a:lnTo>
                    <a:pt x="680" y="0"/>
                  </a:lnTo>
                  <a:lnTo>
                    <a:pt x="680" y="114"/>
                  </a:lnTo>
                  <a:lnTo>
                    <a:pt x="624" y="114"/>
                  </a:lnTo>
                  <a:lnTo>
                    <a:pt x="624" y="170"/>
                  </a:lnTo>
                  <a:lnTo>
                    <a:pt x="567" y="170"/>
                  </a:lnTo>
                  <a:lnTo>
                    <a:pt x="567" y="227"/>
                  </a:lnTo>
                  <a:lnTo>
                    <a:pt x="510" y="227"/>
                  </a:lnTo>
                  <a:lnTo>
                    <a:pt x="510" y="284"/>
                  </a:lnTo>
                  <a:lnTo>
                    <a:pt x="454" y="284"/>
                  </a:lnTo>
                  <a:lnTo>
                    <a:pt x="454" y="340"/>
                  </a:lnTo>
                  <a:lnTo>
                    <a:pt x="340" y="340"/>
                  </a:lnTo>
                  <a:lnTo>
                    <a:pt x="340" y="284"/>
                  </a:lnTo>
                  <a:lnTo>
                    <a:pt x="283" y="284"/>
                  </a:lnTo>
                  <a:lnTo>
                    <a:pt x="283" y="340"/>
                  </a:lnTo>
                  <a:lnTo>
                    <a:pt x="227" y="340"/>
                  </a:lnTo>
                  <a:lnTo>
                    <a:pt x="227" y="510"/>
                  </a:lnTo>
                  <a:lnTo>
                    <a:pt x="170" y="510"/>
                  </a:lnTo>
                  <a:lnTo>
                    <a:pt x="170" y="624"/>
                  </a:lnTo>
                  <a:lnTo>
                    <a:pt x="227" y="624"/>
                  </a:lnTo>
                  <a:lnTo>
                    <a:pt x="227" y="681"/>
                  </a:lnTo>
                  <a:lnTo>
                    <a:pt x="170" y="681"/>
                  </a:lnTo>
                  <a:lnTo>
                    <a:pt x="170" y="851"/>
                  </a:lnTo>
                  <a:lnTo>
                    <a:pt x="113" y="851"/>
                  </a:lnTo>
                  <a:lnTo>
                    <a:pt x="113" y="907"/>
                  </a:lnTo>
                  <a:lnTo>
                    <a:pt x="0" y="907"/>
                  </a:lnTo>
                  <a:lnTo>
                    <a:pt x="0" y="1021"/>
                  </a:lnTo>
                  <a:lnTo>
                    <a:pt x="340" y="1021"/>
                  </a:lnTo>
                  <a:lnTo>
                    <a:pt x="340" y="1077"/>
                  </a:lnTo>
                  <a:lnTo>
                    <a:pt x="397" y="1077"/>
                  </a:lnTo>
                  <a:lnTo>
                    <a:pt x="397" y="1134"/>
                  </a:lnTo>
                  <a:lnTo>
                    <a:pt x="454" y="1134"/>
                  </a:lnTo>
                  <a:lnTo>
                    <a:pt x="454" y="1248"/>
                  </a:lnTo>
                  <a:lnTo>
                    <a:pt x="510" y="1248"/>
                  </a:lnTo>
                  <a:lnTo>
                    <a:pt x="510" y="1304"/>
                  </a:lnTo>
                  <a:lnTo>
                    <a:pt x="567" y="1304"/>
                  </a:lnTo>
                  <a:lnTo>
                    <a:pt x="567" y="1191"/>
                  </a:lnTo>
                  <a:lnTo>
                    <a:pt x="624" y="1191"/>
                  </a:lnTo>
                  <a:lnTo>
                    <a:pt x="624" y="1077"/>
                  </a:lnTo>
                  <a:lnTo>
                    <a:pt x="680" y="1077"/>
                  </a:lnTo>
                  <a:lnTo>
                    <a:pt x="680" y="964"/>
                  </a:lnTo>
                  <a:lnTo>
                    <a:pt x="737" y="964"/>
                  </a:lnTo>
                  <a:lnTo>
                    <a:pt x="737" y="851"/>
                  </a:lnTo>
                  <a:lnTo>
                    <a:pt x="794" y="851"/>
                  </a:lnTo>
                  <a:lnTo>
                    <a:pt x="794" y="794"/>
                  </a:lnTo>
                  <a:lnTo>
                    <a:pt x="850" y="794"/>
                  </a:lnTo>
                  <a:lnTo>
                    <a:pt x="850" y="737"/>
                  </a:lnTo>
                  <a:lnTo>
                    <a:pt x="737" y="737"/>
                  </a:lnTo>
                  <a:lnTo>
                    <a:pt x="737" y="624"/>
                  </a:lnTo>
                  <a:lnTo>
                    <a:pt x="794" y="624"/>
                  </a:lnTo>
                  <a:lnTo>
                    <a:pt x="794" y="397"/>
                  </a:lnTo>
                  <a:lnTo>
                    <a:pt x="850" y="397"/>
                  </a:lnTo>
                  <a:lnTo>
                    <a:pt x="850" y="340"/>
                  </a:lnTo>
                  <a:lnTo>
                    <a:pt x="964" y="340"/>
                  </a:lnTo>
                  <a:lnTo>
                    <a:pt x="964" y="284"/>
                  </a:lnTo>
                  <a:lnTo>
                    <a:pt x="1021" y="284"/>
                  </a:lnTo>
                  <a:lnTo>
                    <a:pt x="1021" y="170"/>
                  </a:lnTo>
                  <a:lnTo>
                    <a:pt x="964" y="170"/>
                  </a:lnTo>
                  <a:lnTo>
                    <a:pt x="964" y="57"/>
                  </a:lnTo>
                  <a:lnTo>
                    <a:pt x="1021" y="57"/>
                  </a:lnTo>
                  <a:lnTo>
                    <a:pt x="102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9" name="Freeform 849"/>
            <p:cNvSpPr>
              <a:spLocks/>
            </p:cNvSpPr>
            <p:nvPr/>
          </p:nvSpPr>
          <p:spPr bwMode="auto">
            <a:xfrm>
              <a:off x="3578" y="472"/>
              <a:ext cx="624" cy="397"/>
            </a:xfrm>
            <a:custGeom>
              <a:avLst/>
              <a:gdLst>
                <a:gd name="T0" fmla="*/ 0 w 624"/>
                <a:gd name="T1" fmla="*/ 57 h 397"/>
                <a:gd name="T2" fmla="*/ 0 w 624"/>
                <a:gd name="T3" fmla="*/ 171 h 397"/>
                <a:gd name="T4" fmla="*/ 57 w 624"/>
                <a:gd name="T5" fmla="*/ 171 h 397"/>
                <a:gd name="T6" fmla="*/ 57 w 624"/>
                <a:gd name="T7" fmla="*/ 227 h 397"/>
                <a:gd name="T8" fmla="*/ 114 w 624"/>
                <a:gd name="T9" fmla="*/ 227 h 397"/>
                <a:gd name="T10" fmla="*/ 114 w 624"/>
                <a:gd name="T11" fmla="*/ 397 h 397"/>
                <a:gd name="T12" fmla="*/ 397 w 624"/>
                <a:gd name="T13" fmla="*/ 397 h 397"/>
                <a:gd name="T14" fmla="*/ 397 w 624"/>
                <a:gd name="T15" fmla="*/ 341 h 397"/>
                <a:gd name="T16" fmla="*/ 567 w 624"/>
                <a:gd name="T17" fmla="*/ 341 h 397"/>
                <a:gd name="T18" fmla="*/ 567 w 624"/>
                <a:gd name="T19" fmla="*/ 284 h 397"/>
                <a:gd name="T20" fmla="*/ 624 w 624"/>
                <a:gd name="T21" fmla="*/ 284 h 397"/>
                <a:gd name="T22" fmla="*/ 624 w 624"/>
                <a:gd name="T23" fmla="*/ 0 h 397"/>
                <a:gd name="T24" fmla="*/ 284 w 624"/>
                <a:gd name="T25" fmla="*/ 0 h 397"/>
                <a:gd name="T26" fmla="*/ 284 w 624"/>
                <a:gd name="T27" fmla="*/ 57 h 397"/>
                <a:gd name="T28" fmla="*/ 0 w 624"/>
                <a:gd name="T29" fmla="*/ 5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24" h="397">
                  <a:moveTo>
                    <a:pt x="0" y="57"/>
                  </a:moveTo>
                  <a:lnTo>
                    <a:pt x="0" y="171"/>
                  </a:lnTo>
                  <a:lnTo>
                    <a:pt x="57" y="171"/>
                  </a:lnTo>
                  <a:lnTo>
                    <a:pt x="57" y="227"/>
                  </a:lnTo>
                  <a:lnTo>
                    <a:pt x="114" y="227"/>
                  </a:lnTo>
                  <a:lnTo>
                    <a:pt x="114" y="397"/>
                  </a:lnTo>
                  <a:lnTo>
                    <a:pt x="397" y="397"/>
                  </a:lnTo>
                  <a:lnTo>
                    <a:pt x="397" y="341"/>
                  </a:lnTo>
                  <a:lnTo>
                    <a:pt x="567" y="341"/>
                  </a:lnTo>
                  <a:lnTo>
                    <a:pt x="567" y="284"/>
                  </a:lnTo>
                  <a:lnTo>
                    <a:pt x="624" y="284"/>
                  </a:lnTo>
                  <a:lnTo>
                    <a:pt x="624" y="0"/>
                  </a:lnTo>
                  <a:lnTo>
                    <a:pt x="284" y="0"/>
                  </a:lnTo>
                  <a:lnTo>
                    <a:pt x="284" y="57"/>
                  </a:lnTo>
                  <a:lnTo>
                    <a:pt x="0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0" name="Freeform 850"/>
            <p:cNvSpPr>
              <a:spLocks/>
            </p:cNvSpPr>
            <p:nvPr/>
          </p:nvSpPr>
          <p:spPr bwMode="auto">
            <a:xfrm>
              <a:off x="3692" y="529"/>
              <a:ext cx="907" cy="794"/>
            </a:xfrm>
            <a:custGeom>
              <a:avLst/>
              <a:gdLst>
                <a:gd name="T0" fmla="*/ 850 w 907"/>
                <a:gd name="T1" fmla="*/ 794 h 794"/>
                <a:gd name="T2" fmla="*/ 737 w 907"/>
                <a:gd name="T3" fmla="*/ 794 h 794"/>
                <a:gd name="T4" fmla="*/ 737 w 907"/>
                <a:gd name="T5" fmla="*/ 737 h 794"/>
                <a:gd name="T6" fmla="*/ 624 w 907"/>
                <a:gd name="T7" fmla="*/ 737 h 794"/>
                <a:gd name="T8" fmla="*/ 624 w 907"/>
                <a:gd name="T9" fmla="*/ 794 h 794"/>
                <a:gd name="T10" fmla="*/ 340 w 907"/>
                <a:gd name="T11" fmla="*/ 794 h 794"/>
                <a:gd name="T12" fmla="*/ 340 w 907"/>
                <a:gd name="T13" fmla="*/ 681 h 794"/>
                <a:gd name="T14" fmla="*/ 227 w 907"/>
                <a:gd name="T15" fmla="*/ 681 h 794"/>
                <a:gd name="T16" fmla="*/ 227 w 907"/>
                <a:gd name="T17" fmla="*/ 737 h 794"/>
                <a:gd name="T18" fmla="*/ 170 w 907"/>
                <a:gd name="T19" fmla="*/ 737 h 794"/>
                <a:gd name="T20" fmla="*/ 170 w 907"/>
                <a:gd name="T21" fmla="*/ 624 h 794"/>
                <a:gd name="T22" fmla="*/ 113 w 907"/>
                <a:gd name="T23" fmla="*/ 624 h 794"/>
                <a:gd name="T24" fmla="*/ 113 w 907"/>
                <a:gd name="T25" fmla="*/ 567 h 794"/>
                <a:gd name="T26" fmla="*/ 56 w 907"/>
                <a:gd name="T27" fmla="*/ 567 h 794"/>
                <a:gd name="T28" fmla="*/ 56 w 907"/>
                <a:gd name="T29" fmla="*/ 510 h 794"/>
                <a:gd name="T30" fmla="*/ 0 w 907"/>
                <a:gd name="T31" fmla="*/ 510 h 794"/>
                <a:gd name="T32" fmla="*/ 0 w 907"/>
                <a:gd name="T33" fmla="*/ 340 h 794"/>
                <a:gd name="T34" fmla="*/ 283 w 907"/>
                <a:gd name="T35" fmla="*/ 340 h 794"/>
                <a:gd name="T36" fmla="*/ 283 w 907"/>
                <a:gd name="T37" fmla="*/ 284 h 794"/>
                <a:gd name="T38" fmla="*/ 453 w 907"/>
                <a:gd name="T39" fmla="*/ 284 h 794"/>
                <a:gd name="T40" fmla="*/ 453 w 907"/>
                <a:gd name="T41" fmla="*/ 227 h 794"/>
                <a:gd name="T42" fmla="*/ 510 w 907"/>
                <a:gd name="T43" fmla="*/ 227 h 794"/>
                <a:gd name="T44" fmla="*/ 510 w 907"/>
                <a:gd name="T45" fmla="*/ 0 h 794"/>
                <a:gd name="T46" fmla="*/ 680 w 907"/>
                <a:gd name="T47" fmla="*/ 0 h 794"/>
                <a:gd name="T48" fmla="*/ 680 w 907"/>
                <a:gd name="T49" fmla="*/ 114 h 794"/>
                <a:gd name="T50" fmla="*/ 737 w 907"/>
                <a:gd name="T51" fmla="*/ 114 h 794"/>
                <a:gd name="T52" fmla="*/ 737 w 907"/>
                <a:gd name="T53" fmla="*/ 340 h 794"/>
                <a:gd name="T54" fmla="*/ 794 w 907"/>
                <a:gd name="T55" fmla="*/ 340 h 794"/>
                <a:gd name="T56" fmla="*/ 794 w 907"/>
                <a:gd name="T57" fmla="*/ 397 h 794"/>
                <a:gd name="T58" fmla="*/ 907 w 907"/>
                <a:gd name="T59" fmla="*/ 397 h 794"/>
                <a:gd name="T60" fmla="*/ 907 w 907"/>
                <a:gd name="T61" fmla="*/ 624 h 794"/>
                <a:gd name="T62" fmla="*/ 850 w 907"/>
                <a:gd name="T63" fmla="*/ 624 h 794"/>
                <a:gd name="T64" fmla="*/ 850 w 907"/>
                <a:gd name="T65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7" h="794">
                  <a:moveTo>
                    <a:pt x="850" y="794"/>
                  </a:moveTo>
                  <a:lnTo>
                    <a:pt x="737" y="794"/>
                  </a:lnTo>
                  <a:lnTo>
                    <a:pt x="737" y="737"/>
                  </a:lnTo>
                  <a:lnTo>
                    <a:pt x="624" y="737"/>
                  </a:lnTo>
                  <a:lnTo>
                    <a:pt x="624" y="794"/>
                  </a:lnTo>
                  <a:lnTo>
                    <a:pt x="340" y="794"/>
                  </a:lnTo>
                  <a:lnTo>
                    <a:pt x="340" y="681"/>
                  </a:lnTo>
                  <a:lnTo>
                    <a:pt x="227" y="681"/>
                  </a:lnTo>
                  <a:lnTo>
                    <a:pt x="227" y="737"/>
                  </a:lnTo>
                  <a:lnTo>
                    <a:pt x="170" y="737"/>
                  </a:lnTo>
                  <a:lnTo>
                    <a:pt x="170" y="624"/>
                  </a:lnTo>
                  <a:lnTo>
                    <a:pt x="113" y="624"/>
                  </a:lnTo>
                  <a:lnTo>
                    <a:pt x="113" y="567"/>
                  </a:lnTo>
                  <a:lnTo>
                    <a:pt x="56" y="567"/>
                  </a:lnTo>
                  <a:lnTo>
                    <a:pt x="56" y="510"/>
                  </a:lnTo>
                  <a:lnTo>
                    <a:pt x="0" y="510"/>
                  </a:lnTo>
                  <a:lnTo>
                    <a:pt x="0" y="340"/>
                  </a:lnTo>
                  <a:lnTo>
                    <a:pt x="283" y="340"/>
                  </a:lnTo>
                  <a:lnTo>
                    <a:pt x="283" y="284"/>
                  </a:lnTo>
                  <a:lnTo>
                    <a:pt x="453" y="284"/>
                  </a:lnTo>
                  <a:lnTo>
                    <a:pt x="453" y="227"/>
                  </a:lnTo>
                  <a:lnTo>
                    <a:pt x="510" y="227"/>
                  </a:lnTo>
                  <a:lnTo>
                    <a:pt x="510" y="0"/>
                  </a:lnTo>
                  <a:lnTo>
                    <a:pt x="680" y="0"/>
                  </a:lnTo>
                  <a:lnTo>
                    <a:pt x="680" y="114"/>
                  </a:lnTo>
                  <a:lnTo>
                    <a:pt x="737" y="114"/>
                  </a:lnTo>
                  <a:lnTo>
                    <a:pt x="737" y="340"/>
                  </a:lnTo>
                  <a:lnTo>
                    <a:pt x="794" y="340"/>
                  </a:lnTo>
                  <a:lnTo>
                    <a:pt x="794" y="397"/>
                  </a:lnTo>
                  <a:lnTo>
                    <a:pt x="907" y="397"/>
                  </a:lnTo>
                  <a:lnTo>
                    <a:pt x="907" y="624"/>
                  </a:lnTo>
                  <a:lnTo>
                    <a:pt x="850" y="624"/>
                  </a:lnTo>
                  <a:lnTo>
                    <a:pt x="850" y="79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1" name="Freeform 851"/>
            <p:cNvSpPr>
              <a:spLocks/>
            </p:cNvSpPr>
            <p:nvPr/>
          </p:nvSpPr>
          <p:spPr bwMode="auto">
            <a:xfrm>
              <a:off x="4259" y="246"/>
              <a:ext cx="567" cy="907"/>
            </a:xfrm>
            <a:custGeom>
              <a:avLst/>
              <a:gdLst>
                <a:gd name="T0" fmla="*/ 170 w 567"/>
                <a:gd name="T1" fmla="*/ 0 h 907"/>
                <a:gd name="T2" fmla="*/ 170 w 567"/>
                <a:gd name="T3" fmla="*/ 56 h 907"/>
                <a:gd name="T4" fmla="*/ 113 w 567"/>
                <a:gd name="T5" fmla="*/ 56 h 907"/>
                <a:gd name="T6" fmla="*/ 113 w 567"/>
                <a:gd name="T7" fmla="*/ 113 h 907"/>
                <a:gd name="T8" fmla="*/ 57 w 567"/>
                <a:gd name="T9" fmla="*/ 113 h 907"/>
                <a:gd name="T10" fmla="*/ 57 w 567"/>
                <a:gd name="T11" fmla="*/ 170 h 907"/>
                <a:gd name="T12" fmla="*/ 0 w 567"/>
                <a:gd name="T13" fmla="*/ 170 h 907"/>
                <a:gd name="T14" fmla="*/ 0 w 567"/>
                <a:gd name="T15" fmla="*/ 283 h 907"/>
                <a:gd name="T16" fmla="*/ 113 w 567"/>
                <a:gd name="T17" fmla="*/ 283 h 907"/>
                <a:gd name="T18" fmla="*/ 113 w 567"/>
                <a:gd name="T19" fmla="*/ 397 h 907"/>
                <a:gd name="T20" fmla="*/ 170 w 567"/>
                <a:gd name="T21" fmla="*/ 397 h 907"/>
                <a:gd name="T22" fmla="*/ 170 w 567"/>
                <a:gd name="T23" fmla="*/ 623 h 907"/>
                <a:gd name="T24" fmla="*/ 227 w 567"/>
                <a:gd name="T25" fmla="*/ 623 h 907"/>
                <a:gd name="T26" fmla="*/ 227 w 567"/>
                <a:gd name="T27" fmla="*/ 680 h 907"/>
                <a:gd name="T28" fmla="*/ 340 w 567"/>
                <a:gd name="T29" fmla="*/ 680 h 907"/>
                <a:gd name="T30" fmla="*/ 340 w 567"/>
                <a:gd name="T31" fmla="*/ 907 h 907"/>
                <a:gd name="T32" fmla="*/ 453 w 567"/>
                <a:gd name="T33" fmla="*/ 907 h 907"/>
                <a:gd name="T34" fmla="*/ 453 w 567"/>
                <a:gd name="T35" fmla="*/ 850 h 907"/>
                <a:gd name="T36" fmla="*/ 510 w 567"/>
                <a:gd name="T37" fmla="*/ 850 h 907"/>
                <a:gd name="T38" fmla="*/ 510 w 567"/>
                <a:gd name="T39" fmla="*/ 793 h 907"/>
                <a:gd name="T40" fmla="*/ 567 w 567"/>
                <a:gd name="T41" fmla="*/ 793 h 907"/>
                <a:gd name="T42" fmla="*/ 567 w 567"/>
                <a:gd name="T43" fmla="*/ 340 h 907"/>
                <a:gd name="T44" fmla="*/ 510 w 567"/>
                <a:gd name="T45" fmla="*/ 340 h 907"/>
                <a:gd name="T46" fmla="*/ 510 w 567"/>
                <a:gd name="T47" fmla="*/ 283 h 907"/>
                <a:gd name="T48" fmla="*/ 397 w 567"/>
                <a:gd name="T49" fmla="*/ 283 h 907"/>
                <a:gd name="T50" fmla="*/ 397 w 567"/>
                <a:gd name="T51" fmla="*/ 226 h 907"/>
                <a:gd name="T52" fmla="*/ 340 w 567"/>
                <a:gd name="T53" fmla="*/ 226 h 907"/>
                <a:gd name="T54" fmla="*/ 340 w 567"/>
                <a:gd name="T55" fmla="*/ 56 h 907"/>
                <a:gd name="T56" fmla="*/ 283 w 567"/>
                <a:gd name="T57" fmla="*/ 56 h 907"/>
                <a:gd name="T58" fmla="*/ 283 w 567"/>
                <a:gd name="T59" fmla="*/ 0 h 907"/>
                <a:gd name="T60" fmla="*/ 170 w 567"/>
                <a:gd name="T61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67" h="907">
                  <a:moveTo>
                    <a:pt x="170" y="0"/>
                  </a:moveTo>
                  <a:lnTo>
                    <a:pt x="170" y="56"/>
                  </a:lnTo>
                  <a:lnTo>
                    <a:pt x="113" y="56"/>
                  </a:lnTo>
                  <a:lnTo>
                    <a:pt x="113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283"/>
                  </a:lnTo>
                  <a:lnTo>
                    <a:pt x="113" y="283"/>
                  </a:lnTo>
                  <a:lnTo>
                    <a:pt x="113" y="397"/>
                  </a:lnTo>
                  <a:lnTo>
                    <a:pt x="170" y="397"/>
                  </a:lnTo>
                  <a:lnTo>
                    <a:pt x="170" y="623"/>
                  </a:lnTo>
                  <a:lnTo>
                    <a:pt x="227" y="623"/>
                  </a:lnTo>
                  <a:lnTo>
                    <a:pt x="227" y="680"/>
                  </a:lnTo>
                  <a:lnTo>
                    <a:pt x="340" y="680"/>
                  </a:lnTo>
                  <a:lnTo>
                    <a:pt x="340" y="907"/>
                  </a:lnTo>
                  <a:lnTo>
                    <a:pt x="453" y="907"/>
                  </a:lnTo>
                  <a:lnTo>
                    <a:pt x="453" y="850"/>
                  </a:lnTo>
                  <a:lnTo>
                    <a:pt x="510" y="850"/>
                  </a:lnTo>
                  <a:lnTo>
                    <a:pt x="510" y="793"/>
                  </a:lnTo>
                  <a:lnTo>
                    <a:pt x="567" y="793"/>
                  </a:lnTo>
                  <a:lnTo>
                    <a:pt x="567" y="340"/>
                  </a:lnTo>
                  <a:lnTo>
                    <a:pt x="510" y="340"/>
                  </a:lnTo>
                  <a:lnTo>
                    <a:pt x="510" y="283"/>
                  </a:lnTo>
                  <a:lnTo>
                    <a:pt x="397" y="283"/>
                  </a:lnTo>
                  <a:lnTo>
                    <a:pt x="397" y="226"/>
                  </a:lnTo>
                  <a:lnTo>
                    <a:pt x="340" y="226"/>
                  </a:lnTo>
                  <a:lnTo>
                    <a:pt x="340" y="56"/>
                  </a:lnTo>
                  <a:lnTo>
                    <a:pt x="283" y="56"/>
                  </a:lnTo>
                  <a:lnTo>
                    <a:pt x="283" y="0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2" name="Freeform 852"/>
            <p:cNvSpPr>
              <a:spLocks/>
            </p:cNvSpPr>
            <p:nvPr/>
          </p:nvSpPr>
          <p:spPr bwMode="auto">
            <a:xfrm>
              <a:off x="4599" y="246"/>
              <a:ext cx="1191" cy="964"/>
            </a:xfrm>
            <a:custGeom>
              <a:avLst/>
              <a:gdLst>
                <a:gd name="T0" fmla="*/ 1191 w 1191"/>
                <a:gd name="T1" fmla="*/ 397 h 964"/>
                <a:gd name="T2" fmla="*/ 1191 w 1191"/>
                <a:gd name="T3" fmla="*/ 453 h 964"/>
                <a:gd name="T4" fmla="*/ 1134 w 1191"/>
                <a:gd name="T5" fmla="*/ 453 h 964"/>
                <a:gd name="T6" fmla="*/ 1134 w 1191"/>
                <a:gd name="T7" fmla="*/ 510 h 964"/>
                <a:gd name="T8" fmla="*/ 1077 w 1191"/>
                <a:gd name="T9" fmla="*/ 510 h 964"/>
                <a:gd name="T10" fmla="*/ 1077 w 1191"/>
                <a:gd name="T11" fmla="*/ 567 h 964"/>
                <a:gd name="T12" fmla="*/ 1021 w 1191"/>
                <a:gd name="T13" fmla="*/ 567 h 964"/>
                <a:gd name="T14" fmla="*/ 1021 w 1191"/>
                <a:gd name="T15" fmla="*/ 623 h 964"/>
                <a:gd name="T16" fmla="*/ 964 w 1191"/>
                <a:gd name="T17" fmla="*/ 623 h 964"/>
                <a:gd name="T18" fmla="*/ 964 w 1191"/>
                <a:gd name="T19" fmla="*/ 680 h 964"/>
                <a:gd name="T20" fmla="*/ 851 w 1191"/>
                <a:gd name="T21" fmla="*/ 680 h 964"/>
                <a:gd name="T22" fmla="*/ 851 w 1191"/>
                <a:gd name="T23" fmla="*/ 793 h 964"/>
                <a:gd name="T24" fmla="*/ 794 w 1191"/>
                <a:gd name="T25" fmla="*/ 793 h 964"/>
                <a:gd name="T26" fmla="*/ 794 w 1191"/>
                <a:gd name="T27" fmla="*/ 737 h 964"/>
                <a:gd name="T28" fmla="*/ 680 w 1191"/>
                <a:gd name="T29" fmla="*/ 737 h 964"/>
                <a:gd name="T30" fmla="*/ 680 w 1191"/>
                <a:gd name="T31" fmla="*/ 793 h 964"/>
                <a:gd name="T32" fmla="*/ 624 w 1191"/>
                <a:gd name="T33" fmla="*/ 793 h 964"/>
                <a:gd name="T34" fmla="*/ 624 w 1191"/>
                <a:gd name="T35" fmla="*/ 850 h 964"/>
                <a:gd name="T36" fmla="*/ 567 w 1191"/>
                <a:gd name="T37" fmla="*/ 850 h 964"/>
                <a:gd name="T38" fmla="*/ 567 w 1191"/>
                <a:gd name="T39" fmla="*/ 907 h 964"/>
                <a:gd name="T40" fmla="*/ 510 w 1191"/>
                <a:gd name="T41" fmla="*/ 907 h 964"/>
                <a:gd name="T42" fmla="*/ 510 w 1191"/>
                <a:gd name="T43" fmla="*/ 964 h 964"/>
                <a:gd name="T44" fmla="*/ 397 w 1191"/>
                <a:gd name="T45" fmla="*/ 964 h 964"/>
                <a:gd name="T46" fmla="*/ 397 w 1191"/>
                <a:gd name="T47" fmla="*/ 907 h 964"/>
                <a:gd name="T48" fmla="*/ 340 w 1191"/>
                <a:gd name="T49" fmla="*/ 907 h 964"/>
                <a:gd name="T50" fmla="*/ 340 w 1191"/>
                <a:gd name="T51" fmla="*/ 850 h 964"/>
                <a:gd name="T52" fmla="*/ 227 w 1191"/>
                <a:gd name="T53" fmla="*/ 850 h 964"/>
                <a:gd name="T54" fmla="*/ 227 w 1191"/>
                <a:gd name="T55" fmla="*/ 340 h 964"/>
                <a:gd name="T56" fmla="*/ 170 w 1191"/>
                <a:gd name="T57" fmla="*/ 340 h 964"/>
                <a:gd name="T58" fmla="*/ 170 w 1191"/>
                <a:gd name="T59" fmla="*/ 283 h 964"/>
                <a:gd name="T60" fmla="*/ 57 w 1191"/>
                <a:gd name="T61" fmla="*/ 283 h 964"/>
                <a:gd name="T62" fmla="*/ 57 w 1191"/>
                <a:gd name="T63" fmla="*/ 226 h 964"/>
                <a:gd name="T64" fmla="*/ 0 w 1191"/>
                <a:gd name="T65" fmla="*/ 226 h 964"/>
                <a:gd name="T66" fmla="*/ 0 w 1191"/>
                <a:gd name="T67" fmla="*/ 56 h 964"/>
                <a:gd name="T68" fmla="*/ 227 w 1191"/>
                <a:gd name="T69" fmla="*/ 56 h 964"/>
                <a:gd name="T70" fmla="*/ 227 w 1191"/>
                <a:gd name="T71" fmla="*/ 0 h 964"/>
                <a:gd name="T72" fmla="*/ 340 w 1191"/>
                <a:gd name="T73" fmla="*/ 0 h 964"/>
                <a:gd name="T74" fmla="*/ 340 w 1191"/>
                <a:gd name="T75" fmla="*/ 113 h 964"/>
                <a:gd name="T76" fmla="*/ 397 w 1191"/>
                <a:gd name="T77" fmla="*/ 113 h 964"/>
                <a:gd name="T78" fmla="*/ 397 w 1191"/>
                <a:gd name="T79" fmla="*/ 170 h 964"/>
                <a:gd name="T80" fmla="*/ 680 w 1191"/>
                <a:gd name="T81" fmla="*/ 170 h 964"/>
                <a:gd name="T82" fmla="*/ 680 w 1191"/>
                <a:gd name="T83" fmla="*/ 226 h 964"/>
                <a:gd name="T84" fmla="*/ 1134 w 1191"/>
                <a:gd name="T85" fmla="*/ 226 h 964"/>
                <a:gd name="T86" fmla="*/ 1134 w 1191"/>
                <a:gd name="T87" fmla="*/ 340 h 964"/>
                <a:gd name="T88" fmla="*/ 1191 w 1191"/>
                <a:gd name="T89" fmla="*/ 340 h 964"/>
                <a:gd name="T90" fmla="*/ 1191 w 1191"/>
                <a:gd name="T91" fmla="*/ 39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91" h="964">
                  <a:moveTo>
                    <a:pt x="1191" y="397"/>
                  </a:moveTo>
                  <a:lnTo>
                    <a:pt x="1191" y="453"/>
                  </a:lnTo>
                  <a:lnTo>
                    <a:pt x="1134" y="453"/>
                  </a:lnTo>
                  <a:lnTo>
                    <a:pt x="1134" y="510"/>
                  </a:lnTo>
                  <a:lnTo>
                    <a:pt x="1077" y="510"/>
                  </a:lnTo>
                  <a:lnTo>
                    <a:pt x="1077" y="567"/>
                  </a:lnTo>
                  <a:lnTo>
                    <a:pt x="1021" y="567"/>
                  </a:lnTo>
                  <a:lnTo>
                    <a:pt x="1021" y="623"/>
                  </a:lnTo>
                  <a:lnTo>
                    <a:pt x="964" y="623"/>
                  </a:lnTo>
                  <a:lnTo>
                    <a:pt x="964" y="680"/>
                  </a:lnTo>
                  <a:lnTo>
                    <a:pt x="851" y="680"/>
                  </a:lnTo>
                  <a:lnTo>
                    <a:pt x="851" y="793"/>
                  </a:lnTo>
                  <a:lnTo>
                    <a:pt x="794" y="793"/>
                  </a:lnTo>
                  <a:lnTo>
                    <a:pt x="794" y="737"/>
                  </a:lnTo>
                  <a:lnTo>
                    <a:pt x="680" y="737"/>
                  </a:lnTo>
                  <a:lnTo>
                    <a:pt x="680" y="793"/>
                  </a:lnTo>
                  <a:lnTo>
                    <a:pt x="624" y="793"/>
                  </a:lnTo>
                  <a:lnTo>
                    <a:pt x="624" y="850"/>
                  </a:lnTo>
                  <a:lnTo>
                    <a:pt x="567" y="850"/>
                  </a:lnTo>
                  <a:lnTo>
                    <a:pt x="567" y="907"/>
                  </a:lnTo>
                  <a:lnTo>
                    <a:pt x="510" y="907"/>
                  </a:lnTo>
                  <a:lnTo>
                    <a:pt x="510" y="964"/>
                  </a:lnTo>
                  <a:lnTo>
                    <a:pt x="397" y="964"/>
                  </a:lnTo>
                  <a:lnTo>
                    <a:pt x="397" y="907"/>
                  </a:lnTo>
                  <a:lnTo>
                    <a:pt x="340" y="907"/>
                  </a:lnTo>
                  <a:lnTo>
                    <a:pt x="340" y="850"/>
                  </a:lnTo>
                  <a:lnTo>
                    <a:pt x="227" y="850"/>
                  </a:lnTo>
                  <a:lnTo>
                    <a:pt x="227" y="340"/>
                  </a:lnTo>
                  <a:lnTo>
                    <a:pt x="170" y="340"/>
                  </a:lnTo>
                  <a:lnTo>
                    <a:pt x="170" y="283"/>
                  </a:lnTo>
                  <a:lnTo>
                    <a:pt x="57" y="283"/>
                  </a:lnTo>
                  <a:lnTo>
                    <a:pt x="57" y="226"/>
                  </a:lnTo>
                  <a:lnTo>
                    <a:pt x="0" y="226"/>
                  </a:lnTo>
                  <a:lnTo>
                    <a:pt x="0" y="56"/>
                  </a:lnTo>
                  <a:lnTo>
                    <a:pt x="227" y="56"/>
                  </a:lnTo>
                  <a:lnTo>
                    <a:pt x="227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397" y="113"/>
                  </a:lnTo>
                  <a:lnTo>
                    <a:pt x="397" y="170"/>
                  </a:lnTo>
                  <a:lnTo>
                    <a:pt x="680" y="170"/>
                  </a:lnTo>
                  <a:lnTo>
                    <a:pt x="680" y="226"/>
                  </a:lnTo>
                  <a:lnTo>
                    <a:pt x="1134" y="226"/>
                  </a:lnTo>
                  <a:lnTo>
                    <a:pt x="1134" y="340"/>
                  </a:lnTo>
                  <a:lnTo>
                    <a:pt x="1191" y="340"/>
                  </a:lnTo>
                  <a:lnTo>
                    <a:pt x="1191" y="39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3" name="Freeform 853"/>
            <p:cNvSpPr>
              <a:spLocks/>
            </p:cNvSpPr>
            <p:nvPr/>
          </p:nvSpPr>
          <p:spPr bwMode="auto">
            <a:xfrm>
              <a:off x="3465" y="1777"/>
              <a:ext cx="397" cy="340"/>
            </a:xfrm>
            <a:custGeom>
              <a:avLst/>
              <a:gdLst>
                <a:gd name="T0" fmla="*/ 397 w 397"/>
                <a:gd name="T1" fmla="*/ 283 h 340"/>
                <a:gd name="T2" fmla="*/ 397 w 397"/>
                <a:gd name="T3" fmla="*/ 113 h 340"/>
                <a:gd name="T4" fmla="*/ 283 w 397"/>
                <a:gd name="T5" fmla="*/ 113 h 340"/>
                <a:gd name="T6" fmla="*/ 283 w 397"/>
                <a:gd name="T7" fmla="*/ 0 h 340"/>
                <a:gd name="T8" fmla="*/ 227 w 397"/>
                <a:gd name="T9" fmla="*/ 0 h 340"/>
                <a:gd name="T10" fmla="*/ 227 w 397"/>
                <a:gd name="T11" fmla="*/ 56 h 340"/>
                <a:gd name="T12" fmla="*/ 113 w 397"/>
                <a:gd name="T13" fmla="*/ 56 h 340"/>
                <a:gd name="T14" fmla="*/ 113 w 397"/>
                <a:gd name="T15" fmla="*/ 0 h 340"/>
                <a:gd name="T16" fmla="*/ 0 w 397"/>
                <a:gd name="T17" fmla="*/ 0 h 340"/>
                <a:gd name="T18" fmla="*/ 0 w 397"/>
                <a:gd name="T19" fmla="*/ 56 h 340"/>
                <a:gd name="T20" fmla="*/ 57 w 397"/>
                <a:gd name="T21" fmla="*/ 56 h 340"/>
                <a:gd name="T22" fmla="*/ 57 w 397"/>
                <a:gd name="T23" fmla="*/ 170 h 340"/>
                <a:gd name="T24" fmla="*/ 113 w 397"/>
                <a:gd name="T25" fmla="*/ 170 h 340"/>
                <a:gd name="T26" fmla="*/ 113 w 397"/>
                <a:gd name="T27" fmla="*/ 283 h 340"/>
                <a:gd name="T28" fmla="*/ 170 w 397"/>
                <a:gd name="T29" fmla="*/ 283 h 340"/>
                <a:gd name="T30" fmla="*/ 170 w 397"/>
                <a:gd name="T31" fmla="*/ 340 h 340"/>
                <a:gd name="T32" fmla="*/ 340 w 397"/>
                <a:gd name="T33" fmla="*/ 340 h 340"/>
                <a:gd name="T34" fmla="*/ 340 w 397"/>
                <a:gd name="T35" fmla="*/ 283 h 340"/>
                <a:gd name="T36" fmla="*/ 397 w 397"/>
                <a:gd name="T37" fmla="*/ 28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7" h="340">
                  <a:moveTo>
                    <a:pt x="397" y="283"/>
                  </a:moveTo>
                  <a:lnTo>
                    <a:pt x="397" y="113"/>
                  </a:lnTo>
                  <a:lnTo>
                    <a:pt x="283" y="113"/>
                  </a:lnTo>
                  <a:lnTo>
                    <a:pt x="283" y="0"/>
                  </a:lnTo>
                  <a:lnTo>
                    <a:pt x="227" y="0"/>
                  </a:lnTo>
                  <a:lnTo>
                    <a:pt x="227" y="56"/>
                  </a:lnTo>
                  <a:lnTo>
                    <a:pt x="113" y="56"/>
                  </a:lnTo>
                  <a:lnTo>
                    <a:pt x="113" y="0"/>
                  </a:lnTo>
                  <a:lnTo>
                    <a:pt x="0" y="0"/>
                  </a:lnTo>
                  <a:lnTo>
                    <a:pt x="0" y="56"/>
                  </a:lnTo>
                  <a:lnTo>
                    <a:pt x="57" y="56"/>
                  </a:lnTo>
                  <a:lnTo>
                    <a:pt x="57" y="170"/>
                  </a:lnTo>
                  <a:lnTo>
                    <a:pt x="113" y="170"/>
                  </a:lnTo>
                  <a:lnTo>
                    <a:pt x="113" y="283"/>
                  </a:lnTo>
                  <a:lnTo>
                    <a:pt x="170" y="283"/>
                  </a:lnTo>
                  <a:lnTo>
                    <a:pt x="170" y="340"/>
                  </a:lnTo>
                  <a:lnTo>
                    <a:pt x="340" y="340"/>
                  </a:lnTo>
                  <a:lnTo>
                    <a:pt x="340" y="283"/>
                  </a:lnTo>
                  <a:lnTo>
                    <a:pt x="397" y="28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4" name="Freeform 855"/>
            <p:cNvSpPr>
              <a:spLocks/>
            </p:cNvSpPr>
            <p:nvPr/>
          </p:nvSpPr>
          <p:spPr bwMode="auto">
            <a:xfrm>
              <a:off x="3465" y="2003"/>
              <a:ext cx="737" cy="454"/>
            </a:xfrm>
            <a:custGeom>
              <a:avLst/>
              <a:gdLst>
                <a:gd name="T0" fmla="*/ 567 w 737"/>
                <a:gd name="T1" fmla="*/ 57 h 454"/>
                <a:gd name="T2" fmla="*/ 567 w 737"/>
                <a:gd name="T3" fmla="*/ 170 h 454"/>
                <a:gd name="T4" fmla="*/ 624 w 737"/>
                <a:gd name="T5" fmla="*/ 170 h 454"/>
                <a:gd name="T6" fmla="*/ 624 w 737"/>
                <a:gd name="T7" fmla="*/ 227 h 454"/>
                <a:gd name="T8" fmla="*/ 680 w 737"/>
                <a:gd name="T9" fmla="*/ 227 h 454"/>
                <a:gd name="T10" fmla="*/ 680 w 737"/>
                <a:gd name="T11" fmla="*/ 284 h 454"/>
                <a:gd name="T12" fmla="*/ 737 w 737"/>
                <a:gd name="T13" fmla="*/ 284 h 454"/>
                <a:gd name="T14" fmla="*/ 737 w 737"/>
                <a:gd name="T15" fmla="*/ 341 h 454"/>
                <a:gd name="T16" fmla="*/ 680 w 737"/>
                <a:gd name="T17" fmla="*/ 341 h 454"/>
                <a:gd name="T18" fmla="*/ 680 w 737"/>
                <a:gd name="T19" fmla="*/ 397 h 454"/>
                <a:gd name="T20" fmla="*/ 510 w 737"/>
                <a:gd name="T21" fmla="*/ 397 h 454"/>
                <a:gd name="T22" fmla="*/ 510 w 737"/>
                <a:gd name="T23" fmla="*/ 284 h 454"/>
                <a:gd name="T24" fmla="*/ 397 w 737"/>
                <a:gd name="T25" fmla="*/ 284 h 454"/>
                <a:gd name="T26" fmla="*/ 397 w 737"/>
                <a:gd name="T27" fmla="*/ 341 h 454"/>
                <a:gd name="T28" fmla="*/ 340 w 737"/>
                <a:gd name="T29" fmla="*/ 341 h 454"/>
                <a:gd name="T30" fmla="*/ 340 w 737"/>
                <a:gd name="T31" fmla="*/ 397 h 454"/>
                <a:gd name="T32" fmla="*/ 170 w 737"/>
                <a:gd name="T33" fmla="*/ 397 h 454"/>
                <a:gd name="T34" fmla="*/ 170 w 737"/>
                <a:gd name="T35" fmla="*/ 454 h 454"/>
                <a:gd name="T36" fmla="*/ 0 w 737"/>
                <a:gd name="T37" fmla="*/ 454 h 454"/>
                <a:gd name="T38" fmla="*/ 0 w 737"/>
                <a:gd name="T39" fmla="*/ 227 h 454"/>
                <a:gd name="T40" fmla="*/ 113 w 737"/>
                <a:gd name="T41" fmla="*/ 227 h 454"/>
                <a:gd name="T42" fmla="*/ 113 w 737"/>
                <a:gd name="T43" fmla="*/ 114 h 454"/>
                <a:gd name="T44" fmla="*/ 340 w 737"/>
                <a:gd name="T45" fmla="*/ 114 h 454"/>
                <a:gd name="T46" fmla="*/ 340 w 737"/>
                <a:gd name="T47" fmla="*/ 57 h 454"/>
                <a:gd name="T48" fmla="*/ 397 w 737"/>
                <a:gd name="T49" fmla="*/ 57 h 454"/>
                <a:gd name="T50" fmla="*/ 397 w 737"/>
                <a:gd name="T51" fmla="*/ 0 h 454"/>
                <a:gd name="T52" fmla="*/ 510 w 737"/>
                <a:gd name="T53" fmla="*/ 0 h 454"/>
                <a:gd name="T54" fmla="*/ 510 w 737"/>
                <a:gd name="T55" fmla="*/ 57 h 454"/>
                <a:gd name="T56" fmla="*/ 567 w 737"/>
                <a:gd name="T57" fmla="*/ 57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37" h="454">
                  <a:moveTo>
                    <a:pt x="567" y="57"/>
                  </a:moveTo>
                  <a:lnTo>
                    <a:pt x="567" y="170"/>
                  </a:lnTo>
                  <a:lnTo>
                    <a:pt x="624" y="170"/>
                  </a:lnTo>
                  <a:lnTo>
                    <a:pt x="624" y="227"/>
                  </a:lnTo>
                  <a:lnTo>
                    <a:pt x="680" y="227"/>
                  </a:lnTo>
                  <a:lnTo>
                    <a:pt x="680" y="284"/>
                  </a:lnTo>
                  <a:lnTo>
                    <a:pt x="737" y="284"/>
                  </a:lnTo>
                  <a:lnTo>
                    <a:pt x="737" y="341"/>
                  </a:lnTo>
                  <a:lnTo>
                    <a:pt x="680" y="341"/>
                  </a:lnTo>
                  <a:lnTo>
                    <a:pt x="680" y="397"/>
                  </a:lnTo>
                  <a:lnTo>
                    <a:pt x="510" y="397"/>
                  </a:lnTo>
                  <a:lnTo>
                    <a:pt x="510" y="284"/>
                  </a:lnTo>
                  <a:lnTo>
                    <a:pt x="397" y="284"/>
                  </a:lnTo>
                  <a:lnTo>
                    <a:pt x="397" y="341"/>
                  </a:lnTo>
                  <a:lnTo>
                    <a:pt x="340" y="341"/>
                  </a:lnTo>
                  <a:lnTo>
                    <a:pt x="340" y="397"/>
                  </a:lnTo>
                  <a:lnTo>
                    <a:pt x="170" y="397"/>
                  </a:lnTo>
                  <a:lnTo>
                    <a:pt x="170" y="454"/>
                  </a:lnTo>
                  <a:lnTo>
                    <a:pt x="0" y="454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14"/>
                  </a:lnTo>
                  <a:lnTo>
                    <a:pt x="340" y="114"/>
                  </a:lnTo>
                  <a:lnTo>
                    <a:pt x="340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567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5" name="Freeform 856"/>
            <p:cNvSpPr>
              <a:spLocks/>
            </p:cNvSpPr>
            <p:nvPr/>
          </p:nvSpPr>
          <p:spPr bwMode="auto">
            <a:xfrm>
              <a:off x="3862" y="1266"/>
              <a:ext cx="907" cy="1078"/>
            </a:xfrm>
            <a:custGeom>
              <a:avLst/>
              <a:gdLst>
                <a:gd name="T0" fmla="*/ 340 w 907"/>
                <a:gd name="T1" fmla="*/ 1078 h 1078"/>
                <a:gd name="T2" fmla="*/ 340 w 907"/>
                <a:gd name="T3" fmla="*/ 1021 h 1078"/>
                <a:gd name="T4" fmla="*/ 283 w 907"/>
                <a:gd name="T5" fmla="*/ 1021 h 1078"/>
                <a:gd name="T6" fmla="*/ 283 w 907"/>
                <a:gd name="T7" fmla="*/ 964 h 1078"/>
                <a:gd name="T8" fmla="*/ 227 w 907"/>
                <a:gd name="T9" fmla="*/ 964 h 1078"/>
                <a:gd name="T10" fmla="*/ 227 w 907"/>
                <a:gd name="T11" fmla="*/ 907 h 1078"/>
                <a:gd name="T12" fmla="*/ 170 w 907"/>
                <a:gd name="T13" fmla="*/ 907 h 1078"/>
                <a:gd name="T14" fmla="*/ 170 w 907"/>
                <a:gd name="T15" fmla="*/ 794 h 1078"/>
                <a:gd name="T16" fmla="*/ 227 w 907"/>
                <a:gd name="T17" fmla="*/ 794 h 1078"/>
                <a:gd name="T18" fmla="*/ 227 w 907"/>
                <a:gd name="T19" fmla="*/ 681 h 1078"/>
                <a:gd name="T20" fmla="*/ 283 w 907"/>
                <a:gd name="T21" fmla="*/ 681 h 1078"/>
                <a:gd name="T22" fmla="*/ 283 w 907"/>
                <a:gd name="T23" fmla="*/ 511 h 1078"/>
                <a:gd name="T24" fmla="*/ 57 w 907"/>
                <a:gd name="T25" fmla="*/ 511 h 1078"/>
                <a:gd name="T26" fmla="*/ 57 w 907"/>
                <a:gd name="T27" fmla="*/ 454 h 1078"/>
                <a:gd name="T28" fmla="*/ 0 w 907"/>
                <a:gd name="T29" fmla="*/ 454 h 1078"/>
                <a:gd name="T30" fmla="*/ 0 w 907"/>
                <a:gd name="T31" fmla="*/ 397 h 1078"/>
                <a:gd name="T32" fmla="*/ 57 w 907"/>
                <a:gd name="T33" fmla="*/ 397 h 1078"/>
                <a:gd name="T34" fmla="*/ 57 w 907"/>
                <a:gd name="T35" fmla="*/ 284 h 1078"/>
                <a:gd name="T36" fmla="*/ 0 w 907"/>
                <a:gd name="T37" fmla="*/ 284 h 1078"/>
                <a:gd name="T38" fmla="*/ 0 w 907"/>
                <a:gd name="T39" fmla="*/ 114 h 1078"/>
                <a:gd name="T40" fmla="*/ 57 w 907"/>
                <a:gd name="T41" fmla="*/ 114 h 1078"/>
                <a:gd name="T42" fmla="*/ 57 w 907"/>
                <a:gd name="T43" fmla="*/ 57 h 1078"/>
                <a:gd name="T44" fmla="*/ 397 w 907"/>
                <a:gd name="T45" fmla="*/ 57 h 1078"/>
                <a:gd name="T46" fmla="*/ 454 w 907"/>
                <a:gd name="T47" fmla="*/ 57 h 1078"/>
                <a:gd name="T48" fmla="*/ 454 w 907"/>
                <a:gd name="T49" fmla="*/ 0 h 1078"/>
                <a:gd name="T50" fmla="*/ 567 w 907"/>
                <a:gd name="T51" fmla="*/ 0 h 1078"/>
                <a:gd name="T52" fmla="*/ 567 w 907"/>
                <a:gd name="T53" fmla="*/ 57 h 1078"/>
                <a:gd name="T54" fmla="*/ 680 w 907"/>
                <a:gd name="T55" fmla="*/ 57 h 1078"/>
                <a:gd name="T56" fmla="*/ 680 w 907"/>
                <a:gd name="T57" fmla="*/ 114 h 1078"/>
                <a:gd name="T58" fmla="*/ 737 w 907"/>
                <a:gd name="T59" fmla="*/ 114 h 1078"/>
                <a:gd name="T60" fmla="*/ 737 w 907"/>
                <a:gd name="T61" fmla="*/ 227 h 1078"/>
                <a:gd name="T62" fmla="*/ 680 w 907"/>
                <a:gd name="T63" fmla="*/ 227 h 1078"/>
                <a:gd name="T64" fmla="*/ 680 w 907"/>
                <a:gd name="T65" fmla="*/ 340 h 1078"/>
                <a:gd name="T66" fmla="*/ 737 w 907"/>
                <a:gd name="T67" fmla="*/ 340 h 1078"/>
                <a:gd name="T68" fmla="*/ 737 w 907"/>
                <a:gd name="T69" fmla="*/ 397 h 1078"/>
                <a:gd name="T70" fmla="*/ 850 w 907"/>
                <a:gd name="T71" fmla="*/ 397 h 1078"/>
                <a:gd name="T72" fmla="*/ 850 w 907"/>
                <a:gd name="T73" fmla="*/ 511 h 1078"/>
                <a:gd name="T74" fmla="*/ 907 w 907"/>
                <a:gd name="T75" fmla="*/ 511 h 1078"/>
                <a:gd name="T76" fmla="*/ 907 w 907"/>
                <a:gd name="T77" fmla="*/ 624 h 1078"/>
                <a:gd name="T78" fmla="*/ 850 w 907"/>
                <a:gd name="T79" fmla="*/ 624 h 1078"/>
                <a:gd name="T80" fmla="*/ 850 w 907"/>
                <a:gd name="T81" fmla="*/ 681 h 1078"/>
                <a:gd name="T82" fmla="*/ 794 w 907"/>
                <a:gd name="T83" fmla="*/ 681 h 1078"/>
                <a:gd name="T84" fmla="*/ 794 w 907"/>
                <a:gd name="T85" fmla="*/ 794 h 1078"/>
                <a:gd name="T86" fmla="*/ 737 w 907"/>
                <a:gd name="T87" fmla="*/ 794 h 1078"/>
                <a:gd name="T88" fmla="*/ 737 w 907"/>
                <a:gd name="T89" fmla="*/ 907 h 1078"/>
                <a:gd name="T90" fmla="*/ 624 w 907"/>
                <a:gd name="T91" fmla="*/ 907 h 1078"/>
                <a:gd name="T92" fmla="*/ 624 w 907"/>
                <a:gd name="T93" fmla="*/ 964 h 1078"/>
                <a:gd name="T94" fmla="*/ 510 w 907"/>
                <a:gd name="T95" fmla="*/ 964 h 1078"/>
                <a:gd name="T96" fmla="*/ 510 w 907"/>
                <a:gd name="T97" fmla="*/ 1021 h 1078"/>
                <a:gd name="T98" fmla="*/ 397 w 907"/>
                <a:gd name="T99" fmla="*/ 1021 h 1078"/>
                <a:gd name="T100" fmla="*/ 397 w 907"/>
                <a:gd name="T101" fmla="*/ 1078 h 1078"/>
                <a:gd name="T102" fmla="*/ 340 w 907"/>
                <a:gd name="T103" fmla="*/ 1078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07" h="1078">
                  <a:moveTo>
                    <a:pt x="340" y="1078"/>
                  </a:moveTo>
                  <a:lnTo>
                    <a:pt x="340" y="1021"/>
                  </a:lnTo>
                  <a:lnTo>
                    <a:pt x="283" y="1021"/>
                  </a:lnTo>
                  <a:lnTo>
                    <a:pt x="283" y="964"/>
                  </a:lnTo>
                  <a:lnTo>
                    <a:pt x="227" y="964"/>
                  </a:lnTo>
                  <a:lnTo>
                    <a:pt x="227" y="907"/>
                  </a:lnTo>
                  <a:lnTo>
                    <a:pt x="170" y="907"/>
                  </a:lnTo>
                  <a:lnTo>
                    <a:pt x="170" y="794"/>
                  </a:lnTo>
                  <a:lnTo>
                    <a:pt x="227" y="794"/>
                  </a:lnTo>
                  <a:lnTo>
                    <a:pt x="227" y="681"/>
                  </a:lnTo>
                  <a:lnTo>
                    <a:pt x="283" y="681"/>
                  </a:lnTo>
                  <a:lnTo>
                    <a:pt x="283" y="511"/>
                  </a:lnTo>
                  <a:lnTo>
                    <a:pt x="57" y="511"/>
                  </a:lnTo>
                  <a:lnTo>
                    <a:pt x="57" y="454"/>
                  </a:lnTo>
                  <a:lnTo>
                    <a:pt x="0" y="454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284"/>
                  </a:lnTo>
                  <a:lnTo>
                    <a:pt x="0" y="284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57"/>
                  </a:lnTo>
                  <a:lnTo>
                    <a:pt x="397" y="57"/>
                  </a:lnTo>
                  <a:lnTo>
                    <a:pt x="454" y="57"/>
                  </a:lnTo>
                  <a:lnTo>
                    <a:pt x="454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680" y="57"/>
                  </a:lnTo>
                  <a:lnTo>
                    <a:pt x="680" y="114"/>
                  </a:lnTo>
                  <a:lnTo>
                    <a:pt x="737" y="114"/>
                  </a:lnTo>
                  <a:lnTo>
                    <a:pt x="737" y="227"/>
                  </a:lnTo>
                  <a:lnTo>
                    <a:pt x="680" y="227"/>
                  </a:lnTo>
                  <a:lnTo>
                    <a:pt x="680" y="340"/>
                  </a:lnTo>
                  <a:lnTo>
                    <a:pt x="737" y="340"/>
                  </a:lnTo>
                  <a:lnTo>
                    <a:pt x="737" y="397"/>
                  </a:lnTo>
                  <a:lnTo>
                    <a:pt x="850" y="397"/>
                  </a:lnTo>
                  <a:lnTo>
                    <a:pt x="850" y="511"/>
                  </a:lnTo>
                  <a:lnTo>
                    <a:pt x="907" y="511"/>
                  </a:lnTo>
                  <a:lnTo>
                    <a:pt x="907" y="624"/>
                  </a:lnTo>
                  <a:lnTo>
                    <a:pt x="850" y="624"/>
                  </a:lnTo>
                  <a:lnTo>
                    <a:pt x="850" y="681"/>
                  </a:lnTo>
                  <a:lnTo>
                    <a:pt x="794" y="681"/>
                  </a:lnTo>
                  <a:lnTo>
                    <a:pt x="794" y="794"/>
                  </a:lnTo>
                  <a:lnTo>
                    <a:pt x="737" y="794"/>
                  </a:lnTo>
                  <a:lnTo>
                    <a:pt x="737" y="907"/>
                  </a:lnTo>
                  <a:lnTo>
                    <a:pt x="624" y="907"/>
                  </a:lnTo>
                  <a:lnTo>
                    <a:pt x="624" y="964"/>
                  </a:lnTo>
                  <a:lnTo>
                    <a:pt x="510" y="964"/>
                  </a:lnTo>
                  <a:lnTo>
                    <a:pt x="510" y="1021"/>
                  </a:lnTo>
                  <a:lnTo>
                    <a:pt x="397" y="1021"/>
                  </a:lnTo>
                  <a:lnTo>
                    <a:pt x="397" y="1078"/>
                  </a:lnTo>
                  <a:lnTo>
                    <a:pt x="340" y="107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6" name="Freeform 857"/>
            <p:cNvSpPr>
              <a:spLocks/>
            </p:cNvSpPr>
            <p:nvPr/>
          </p:nvSpPr>
          <p:spPr bwMode="auto">
            <a:xfrm>
              <a:off x="1367" y="2854"/>
              <a:ext cx="1928" cy="1134"/>
            </a:xfrm>
            <a:custGeom>
              <a:avLst/>
              <a:gdLst>
                <a:gd name="T0" fmla="*/ 1814 w 1928"/>
                <a:gd name="T1" fmla="*/ 850 h 1134"/>
                <a:gd name="T2" fmla="*/ 1758 w 1928"/>
                <a:gd name="T3" fmla="*/ 737 h 1134"/>
                <a:gd name="T4" fmla="*/ 1871 w 1928"/>
                <a:gd name="T5" fmla="*/ 624 h 1134"/>
                <a:gd name="T6" fmla="*/ 1928 w 1928"/>
                <a:gd name="T7" fmla="*/ 567 h 1134"/>
                <a:gd name="T8" fmla="*/ 1814 w 1928"/>
                <a:gd name="T9" fmla="*/ 510 h 1134"/>
                <a:gd name="T10" fmla="*/ 1701 w 1928"/>
                <a:gd name="T11" fmla="*/ 454 h 1134"/>
                <a:gd name="T12" fmla="*/ 1644 w 1928"/>
                <a:gd name="T13" fmla="*/ 227 h 1134"/>
                <a:gd name="T14" fmla="*/ 1588 w 1928"/>
                <a:gd name="T15" fmla="*/ 170 h 1134"/>
                <a:gd name="T16" fmla="*/ 1474 w 1928"/>
                <a:gd name="T17" fmla="*/ 227 h 1134"/>
                <a:gd name="T18" fmla="*/ 1361 w 1928"/>
                <a:gd name="T19" fmla="*/ 170 h 1134"/>
                <a:gd name="T20" fmla="*/ 1247 w 1928"/>
                <a:gd name="T21" fmla="*/ 113 h 1134"/>
                <a:gd name="T22" fmla="*/ 1191 w 1928"/>
                <a:gd name="T23" fmla="*/ 57 h 1134"/>
                <a:gd name="T24" fmla="*/ 1134 w 1928"/>
                <a:gd name="T25" fmla="*/ 0 h 1134"/>
                <a:gd name="T26" fmla="*/ 1021 w 1928"/>
                <a:gd name="T27" fmla="*/ 170 h 1134"/>
                <a:gd name="T28" fmla="*/ 964 w 1928"/>
                <a:gd name="T29" fmla="*/ 227 h 1134"/>
                <a:gd name="T30" fmla="*/ 851 w 1928"/>
                <a:gd name="T31" fmla="*/ 283 h 1134"/>
                <a:gd name="T32" fmla="*/ 794 w 1928"/>
                <a:gd name="T33" fmla="*/ 340 h 1134"/>
                <a:gd name="T34" fmla="*/ 737 w 1928"/>
                <a:gd name="T35" fmla="*/ 227 h 1134"/>
                <a:gd name="T36" fmla="*/ 680 w 1928"/>
                <a:gd name="T37" fmla="*/ 170 h 1134"/>
                <a:gd name="T38" fmla="*/ 624 w 1928"/>
                <a:gd name="T39" fmla="*/ 113 h 1134"/>
                <a:gd name="T40" fmla="*/ 454 w 1928"/>
                <a:gd name="T41" fmla="*/ 170 h 1134"/>
                <a:gd name="T42" fmla="*/ 397 w 1928"/>
                <a:gd name="T43" fmla="*/ 227 h 1134"/>
                <a:gd name="T44" fmla="*/ 284 w 1928"/>
                <a:gd name="T45" fmla="*/ 283 h 1134"/>
                <a:gd name="T46" fmla="*/ 170 w 1928"/>
                <a:gd name="T47" fmla="*/ 340 h 1134"/>
                <a:gd name="T48" fmla="*/ 0 w 1928"/>
                <a:gd name="T49" fmla="*/ 454 h 1134"/>
                <a:gd name="T50" fmla="*/ 57 w 1928"/>
                <a:gd name="T51" fmla="*/ 567 h 1134"/>
                <a:gd name="T52" fmla="*/ 170 w 1928"/>
                <a:gd name="T53" fmla="*/ 794 h 1134"/>
                <a:gd name="T54" fmla="*/ 284 w 1928"/>
                <a:gd name="T55" fmla="*/ 850 h 1134"/>
                <a:gd name="T56" fmla="*/ 397 w 1928"/>
                <a:gd name="T57" fmla="*/ 964 h 1134"/>
                <a:gd name="T58" fmla="*/ 454 w 1928"/>
                <a:gd name="T59" fmla="*/ 1021 h 1134"/>
                <a:gd name="T60" fmla="*/ 680 w 1928"/>
                <a:gd name="T61" fmla="*/ 964 h 1134"/>
                <a:gd name="T62" fmla="*/ 737 w 1928"/>
                <a:gd name="T63" fmla="*/ 907 h 1134"/>
                <a:gd name="T64" fmla="*/ 907 w 1928"/>
                <a:gd name="T65" fmla="*/ 964 h 1134"/>
                <a:gd name="T66" fmla="*/ 1021 w 1928"/>
                <a:gd name="T67" fmla="*/ 1021 h 1134"/>
                <a:gd name="T68" fmla="*/ 1077 w 1928"/>
                <a:gd name="T69" fmla="*/ 1134 h 1134"/>
                <a:gd name="T70" fmla="*/ 1191 w 1928"/>
                <a:gd name="T71" fmla="*/ 1021 h 1134"/>
                <a:gd name="T72" fmla="*/ 1247 w 1928"/>
                <a:gd name="T73" fmla="*/ 907 h 1134"/>
                <a:gd name="T74" fmla="*/ 1418 w 1928"/>
                <a:gd name="T75" fmla="*/ 850 h 1134"/>
                <a:gd name="T76" fmla="*/ 1474 w 1928"/>
                <a:gd name="T77" fmla="*/ 794 h 1134"/>
                <a:gd name="T78" fmla="*/ 1588 w 1928"/>
                <a:gd name="T79" fmla="*/ 850 h 1134"/>
                <a:gd name="T80" fmla="*/ 1531 w 1928"/>
                <a:gd name="T81" fmla="*/ 964 h 1134"/>
                <a:gd name="T82" fmla="*/ 1474 w 1928"/>
                <a:gd name="T83" fmla="*/ 1021 h 1134"/>
                <a:gd name="T84" fmla="*/ 1588 w 1928"/>
                <a:gd name="T85" fmla="*/ 964 h 1134"/>
                <a:gd name="T86" fmla="*/ 1644 w 1928"/>
                <a:gd name="T87" fmla="*/ 907 h 1134"/>
                <a:gd name="T88" fmla="*/ 1701 w 1928"/>
                <a:gd name="T89" fmla="*/ 96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28" h="1134">
                  <a:moveTo>
                    <a:pt x="1814" y="964"/>
                  </a:moveTo>
                  <a:lnTo>
                    <a:pt x="1814" y="850"/>
                  </a:lnTo>
                  <a:lnTo>
                    <a:pt x="1758" y="850"/>
                  </a:lnTo>
                  <a:lnTo>
                    <a:pt x="1758" y="737"/>
                  </a:lnTo>
                  <a:lnTo>
                    <a:pt x="1871" y="737"/>
                  </a:lnTo>
                  <a:lnTo>
                    <a:pt x="1871" y="624"/>
                  </a:lnTo>
                  <a:lnTo>
                    <a:pt x="1928" y="624"/>
                  </a:lnTo>
                  <a:lnTo>
                    <a:pt x="1928" y="567"/>
                  </a:lnTo>
                  <a:lnTo>
                    <a:pt x="1814" y="567"/>
                  </a:lnTo>
                  <a:lnTo>
                    <a:pt x="1814" y="510"/>
                  </a:lnTo>
                  <a:lnTo>
                    <a:pt x="1701" y="510"/>
                  </a:lnTo>
                  <a:lnTo>
                    <a:pt x="1701" y="454"/>
                  </a:lnTo>
                  <a:lnTo>
                    <a:pt x="1644" y="454"/>
                  </a:lnTo>
                  <a:lnTo>
                    <a:pt x="1644" y="227"/>
                  </a:lnTo>
                  <a:lnTo>
                    <a:pt x="1588" y="227"/>
                  </a:lnTo>
                  <a:lnTo>
                    <a:pt x="1588" y="170"/>
                  </a:lnTo>
                  <a:lnTo>
                    <a:pt x="1474" y="170"/>
                  </a:lnTo>
                  <a:lnTo>
                    <a:pt x="1474" y="227"/>
                  </a:lnTo>
                  <a:lnTo>
                    <a:pt x="1361" y="227"/>
                  </a:lnTo>
                  <a:lnTo>
                    <a:pt x="1361" y="170"/>
                  </a:lnTo>
                  <a:lnTo>
                    <a:pt x="1247" y="170"/>
                  </a:lnTo>
                  <a:lnTo>
                    <a:pt x="1247" y="113"/>
                  </a:lnTo>
                  <a:lnTo>
                    <a:pt x="1191" y="113"/>
                  </a:lnTo>
                  <a:lnTo>
                    <a:pt x="1191" y="57"/>
                  </a:lnTo>
                  <a:lnTo>
                    <a:pt x="1134" y="57"/>
                  </a:lnTo>
                  <a:lnTo>
                    <a:pt x="1134" y="0"/>
                  </a:lnTo>
                  <a:lnTo>
                    <a:pt x="1021" y="0"/>
                  </a:lnTo>
                  <a:lnTo>
                    <a:pt x="1021" y="170"/>
                  </a:lnTo>
                  <a:lnTo>
                    <a:pt x="964" y="170"/>
                  </a:lnTo>
                  <a:lnTo>
                    <a:pt x="964" y="227"/>
                  </a:lnTo>
                  <a:lnTo>
                    <a:pt x="851" y="227"/>
                  </a:lnTo>
                  <a:lnTo>
                    <a:pt x="851" y="283"/>
                  </a:lnTo>
                  <a:lnTo>
                    <a:pt x="794" y="283"/>
                  </a:lnTo>
                  <a:lnTo>
                    <a:pt x="794" y="340"/>
                  </a:lnTo>
                  <a:lnTo>
                    <a:pt x="737" y="340"/>
                  </a:lnTo>
                  <a:lnTo>
                    <a:pt x="737" y="227"/>
                  </a:lnTo>
                  <a:lnTo>
                    <a:pt x="680" y="227"/>
                  </a:lnTo>
                  <a:lnTo>
                    <a:pt x="680" y="170"/>
                  </a:lnTo>
                  <a:lnTo>
                    <a:pt x="624" y="170"/>
                  </a:lnTo>
                  <a:lnTo>
                    <a:pt x="624" y="113"/>
                  </a:lnTo>
                  <a:lnTo>
                    <a:pt x="454" y="113"/>
                  </a:lnTo>
                  <a:lnTo>
                    <a:pt x="454" y="170"/>
                  </a:lnTo>
                  <a:lnTo>
                    <a:pt x="397" y="170"/>
                  </a:lnTo>
                  <a:lnTo>
                    <a:pt x="397" y="227"/>
                  </a:lnTo>
                  <a:lnTo>
                    <a:pt x="284" y="227"/>
                  </a:lnTo>
                  <a:lnTo>
                    <a:pt x="284" y="283"/>
                  </a:lnTo>
                  <a:lnTo>
                    <a:pt x="170" y="283"/>
                  </a:lnTo>
                  <a:lnTo>
                    <a:pt x="170" y="340"/>
                  </a:lnTo>
                  <a:lnTo>
                    <a:pt x="0" y="340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57" y="567"/>
                  </a:lnTo>
                  <a:lnTo>
                    <a:pt x="170" y="567"/>
                  </a:lnTo>
                  <a:lnTo>
                    <a:pt x="170" y="794"/>
                  </a:lnTo>
                  <a:lnTo>
                    <a:pt x="284" y="794"/>
                  </a:lnTo>
                  <a:lnTo>
                    <a:pt x="284" y="850"/>
                  </a:lnTo>
                  <a:lnTo>
                    <a:pt x="397" y="850"/>
                  </a:lnTo>
                  <a:lnTo>
                    <a:pt x="397" y="964"/>
                  </a:lnTo>
                  <a:lnTo>
                    <a:pt x="454" y="964"/>
                  </a:lnTo>
                  <a:lnTo>
                    <a:pt x="454" y="1021"/>
                  </a:lnTo>
                  <a:lnTo>
                    <a:pt x="680" y="1021"/>
                  </a:lnTo>
                  <a:lnTo>
                    <a:pt x="680" y="964"/>
                  </a:lnTo>
                  <a:lnTo>
                    <a:pt x="737" y="964"/>
                  </a:lnTo>
                  <a:lnTo>
                    <a:pt x="737" y="907"/>
                  </a:lnTo>
                  <a:lnTo>
                    <a:pt x="907" y="907"/>
                  </a:lnTo>
                  <a:lnTo>
                    <a:pt x="907" y="964"/>
                  </a:lnTo>
                  <a:lnTo>
                    <a:pt x="1021" y="964"/>
                  </a:lnTo>
                  <a:lnTo>
                    <a:pt x="1021" y="1021"/>
                  </a:lnTo>
                  <a:lnTo>
                    <a:pt x="1077" y="1021"/>
                  </a:lnTo>
                  <a:lnTo>
                    <a:pt x="1077" y="1134"/>
                  </a:lnTo>
                  <a:lnTo>
                    <a:pt x="1191" y="1134"/>
                  </a:lnTo>
                  <a:lnTo>
                    <a:pt x="1191" y="1021"/>
                  </a:lnTo>
                  <a:lnTo>
                    <a:pt x="1247" y="1021"/>
                  </a:lnTo>
                  <a:lnTo>
                    <a:pt x="1247" y="907"/>
                  </a:lnTo>
                  <a:lnTo>
                    <a:pt x="1418" y="907"/>
                  </a:lnTo>
                  <a:lnTo>
                    <a:pt x="1418" y="850"/>
                  </a:lnTo>
                  <a:lnTo>
                    <a:pt x="1474" y="850"/>
                  </a:lnTo>
                  <a:lnTo>
                    <a:pt x="1474" y="794"/>
                  </a:lnTo>
                  <a:lnTo>
                    <a:pt x="1588" y="794"/>
                  </a:lnTo>
                  <a:lnTo>
                    <a:pt x="1588" y="850"/>
                  </a:lnTo>
                  <a:lnTo>
                    <a:pt x="1531" y="850"/>
                  </a:lnTo>
                  <a:lnTo>
                    <a:pt x="1531" y="964"/>
                  </a:lnTo>
                  <a:lnTo>
                    <a:pt x="1474" y="964"/>
                  </a:lnTo>
                  <a:lnTo>
                    <a:pt x="1474" y="1021"/>
                  </a:lnTo>
                  <a:lnTo>
                    <a:pt x="1588" y="1021"/>
                  </a:lnTo>
                  <a:lnTo>
                    <a:pt x="1588" y="964"/>
                  </a:lnTo>
                  <a:lnTo>
                    <a:pt x="1644" y="964"/>
                  </a:lnTo>
                  <a:lnTo>
                    <a:pt x="1644" y="907"/>
                  </a:lnTo>
                  <a:lnTo>
                    <a:pt x="1701" y="907"/>
                  </a:lnTo>
                  <a:lnTo>
                    <a:pt x="1701" y="964"/>
                  </a:lnTo>
                  <a:lnTo>
                    <a:pt x="1814" y="96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7" name="Freeform 858"/>
            <p:cNvSpPr>
              <a:spLocks/>
            </p:cNvSpPr>
            <p:nvPr/>
          </p:nvSpPr>
          <p:spPr bwMode="auto">
            <a:xfrm>
              <a:off x="2047" y="3648"/>
              <a:ext cx="908" cy="1020"/>
            </a:xfrm>
            <a:custGeom>
              <a:avLst/>
              <a:gdLst>
                <a:gd name="T0" fmla="*/ 851 w 908"/>
                <a:gd name="T1" fmla="*/ 227 h 1020"/>
                <a:gd name="T2" fmla="*/ 851 w 908"/>
                <a:gd name="T3" fmla="*/ 340 h 1020"/>
                <a:gd name="T4" fmla="*/ 794 w 908"/>
                <a:gd name="T5" fmla="*/ 340 h 1020"/>
                <a:gd name="T6" fmla="*/ 794 w 908"/>
                <a:gd name="T7" fmla="*/ 453 h 1020"/>
                <a:gd name="T8" fmla="*/ 738 w 908"/>
                <a:gd name="T9" fmla="*/ 453 h 1020"/>
                <a:gd name="T10" fmla="*/ 738 w 908"/>
                <a:gd name="T11" fmla="*/ 510 h 1020"/>
                <a:gd name="T12" fmla="*/ 681 w 908"/>
                <a:gd name="T13" fmla="*/ 510 h 1020"/>
                <a:gd name="T14" fmla="*/ 681 w 908"/>
                <a:gd name="T15" fmla="*/ 567 h 1020"/>
                <a:gd name="T16" fmla="*/ 624 w 908"/>
                <a:gd name="T17" fmla="*/ 567 h 1020"/>
                <a:gd name="T18" fmla="*/ 624 w 908"/>
                <a:gd name="T19" fmla="*/ 794 h 1020"/>
                <a:gd name="T20" fmla="*/ 454 w 908"/>
                <a:gd name="T21" fmla="*/ 794 h 1020"/>
                <a:gd name="T22" fmla="*/ 454 w 908"/>
                <a:gd name="T23" fmla="*/ 737 h 1020"/>
                <a:gd name="T24" fmla="*/ 341 w 908"/>
                <a:gd name="T25" fmla="*/ 737 h 1020"/>
                <a:gd name="T26" fmla="*/ 341 w 908"/>
                <a:gd name="T27" fmla="*/ 794 h 1020"/>
                <a:gd name="T28" fmla="*/ 284 w 908"/>
                <a:gd name="T29" fmla="*/ 794 h 1020"/>
                <a:gd name="T30" fmla="*/ 284 w 908"/>
                <a:gd name="T31" fmla="*/ 907 h 1020"/>
                <a:gd name="T32" fmla="*/ 227 w 908"/>
                <a:gd name="T33" fmla="*/ 907 h 1020"/>
                <a:gd name="T34" fmla="*/ 227 w 908"/>
                <a:gd name="T35" fmla="*/ 1020 h 1020"/>
                <a:gd name="T36" fmla="*/ 114 w 908"/>
                <a:gd name="T37" fmla="*/ 1020 h 1020"/>
                <a:gd name="T38" fmla="*/ 114 w 908"/>
                <a:gd name="T39" fmla="*/ 907 h 1020"/>
                <a:gd name="T40" fmla="*/ 0 w 908"/>
                <a:gd name="T41" fmla="*/ 907 h 1020"/>
                <a:gd name="T42" fmla="*/ 0 w 908"/>
                <a:gd name="T43" fmla="*/ 794 h 1020"/>
                <a:gd name="T44" fmla="*/ 57 w 908"/>
                <a:gd name="T45" fmla="*/ 794 h 1020"/>
                <a:gd name="T46" fmla="*/ 57 w 908"/>
                <a:gd name="T47" fmla="*/ 510 h 1020"/>
                <a:gd name="T48" fmla="*/ 114 w 908"/>
                <a:gd name="T49" fmla="*/ 510 h 1020"/>
                <a:gd name="T50" fmla="*/ 114 w 908"/>
                <a:gd name="T51" fmla="*/ 453 h 1020"/>
                <a:gd name="T52" fmla="*/ 171 w 908"/>
                <a:gd name="T53" fmla="*/ 453 h 1020"/>
                <a:gd name="T54" fmla="*/ 171 w 908"/>
                <a:gd name="T55" fmla="*/ 397 h 1020"/>
                <a:gd name="T56" fmla="*/ 227 w 908"/>
                <a:gd name="T57" fmla="*/ 397 h 1020"/>
                <a:gd name="T58" fmla="*/ 227 w 908"/>
                <a:gd name="T59" fmla="*/ 340 h 1020"/>
                <a:gd name="T60" fmla="*/ 511 w 908"/>
                <a:gd name="T61" fmla="*/ 340 h 1020"/>
                <a:gd name="T62" fmla="*/ 511 w 908"/>
                <a:gd name="T63" fmla="*/ 227 h 1020"/>
                <a:gd name="T64" fmla="*/ 567 w 908"/>
                <a:gd name="T65" fmla="*/ 227 h 1020"/>
                <a:gd name="T66" fmla="*/ 567 w 908"/>
                <a:gd name="T67" fmla="*/ 113 h 1020"/>
                <a:gd name="T68" fmla="*/ 738 w 908"/>
                <a:gd name="T69" fmla="*/ 113 h 1020"/>
                <a:gd name="T70" fmla="*/ 738 w 908"/>
                <a:gd name="T71" fmla="*/ 56 h 1020"/>
                <a:gd name="T72" fmla="*/ 794 w 908"/>
                <a:gd name="T73" fmla="*/ 56 h 1020"/>
                <a:gd name="T74" fmla="*/ 794 w 908"/>
                <a:gd name="T75" fmla="*/ 0 h 1020"/>
                <a:gd name="T76" fmla="*/ 908 w 908"/>
                <a:gd name="T77" fmla="*/ 0 h 1020"/>
                <a:gd name="T78" fmla="*/ 908 w 908"/>
                <a:gd name="T79" fmla="*/ 56 h 1020"/>
                <a:gd name="T80" fmla="*/ 851 w 908"/>
                <a:gd name="T81" fmla="*/ 56 h 1020"/>
                <a:gd name="T82" fmla="*/ 851 w 908"/>
                <a:gd name="T83" fmla="*/ 170 h 1020"/>
                <a:gd name="T84" fmla="*/ 794 w 908"/>
                <a:gd name="T85" fmla="*/ 170 h 1020"/>
                <a:gd name="T86" fmla="*/ 794 w 908"/>
                <a:gd name="T87" fmla="*/ 227 h 1020"/>
                <a:gd name="T88" fmla="*/ 851 w 908"/>
                <a:gd name="T89" fmla="*/ 227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08" h="1020">
                  <a:moveTo>
                    <a:pt x="851" y="227"/>
                  </a:moveTo>
                  <a:lnTo>
                    <a:pt x="851" y="340"/>
                  </a:lnTo>
                  <a:lnTo>
                    <a:pt x="794" y="340"/>
                  </a:lnTo>
                  <a:lnTo>
                    <a:pt x="794" y="453"/>
                  </a:lnTo>
                  <a:lnTo>
                    <a:pt x="738" y="453"/>
                  </a:lnTo>
                  <a:lnTo>
                    <a:pt x="738" y="510"/>
                  </a:lnTo>
                  <a:lnTo>
                    <a:pt x="681" y="510"/>
                  </a:lnTo>
                  <a:lnTo>
                    <a:pt x="681" y="567"/>
                  </a:lnTo>
                  <a:lnTo>
                    <a:pt x="624" y="567"/>
                  </a:lnTo>
                  <a:lnTo>
                    <a:pt x="624" y="794"/>
                  </a:lnTo>
                  <a:lnTo>
                    <a:pt x="454" y="794"/>
                  </a:lnTo>
                  <a:lnTo>
                    <a:pt x="454" y="737"/>
                  </a:lnTo>
                  <a:lnTo>
                    <a:pt x="341" y="737"/>
                  </a:lnTo>
                  <a:lnTo>
                    <a:pt x="341" y="794"/>
                  </a:lnTo>
                  <a:lnTo>
                    <a:pt x="284" y="794"/>
                  </a:lnTo>
                  <a:lnTo>
                    <a:pt x="284" y="907"/>
                  </a:lnTo>
                  <a:lnTo>
                    <a:pt x="227" y="907"/>
                  </a:lnTo>
                  <a:lnTo>
                    <a:pt x="227" y="1020"/>
                  </a:lnTo>
                  <a:lnTo>
                    <a:pt x="114" y="1020"/>
                  </a:lnTo>
                  <a:lnTo>
                    <a:pt x="114" y="907"/>
                  </a:lnTo>
                  <a:lnTo>
                    <a:pt x="0" y="907"/>
                  </a:lnTo>
                  <a:lnTo>
                    <a:pt x="0" y="794"/>
                  </a:lnTo>
                  <a:lnTo>
                    <a:pt x="57" y="794"/>
                  </a:lnTo>
                  <a:lnTo>
                    <a:pt x="57" y="510"/>
                  </a:lnTo>
                  <a:lnTo>
                    <a:pt x="114" y="510"/>
                  </a:lnTo>
                  <a:lnTo>
                    <a:pt x="114" y="453"/>
                  </a:lnTo>
                  <a:lnTo>
                    <a:pt x="171" y="453"/>
                  </a:lnTo>
                  <a:lnTo>
                    <a:pt x="171" y="397"/>
                  </a:lnTo>
                  <a:lnTo>
                    <a:pt x="227" y="397"/>
                  </a:lnTo>
                  <a:lnTo>
                    <a:pt x="227" y="340"/>
                  </a:lnTo>
                  <a:lnTo>
                    <a:pt x="511" y="340"/>
                  </a:lnTo>
                  <a:lnTo>
                    <a:pt x="511" y="227"/>
                  </a:lnTo>
                  <a:lnTo>
                    <a:pt x="567" y="227"/>
                  </a:lnTo>
                  <a:lnTo>
                    <a:pt x="567" y="113"/>
                  </a:lnTo>
                  <a:lnTo>
                    <a:pt x="738" y="113"/>
                  </a:lnTo>
                  <a:lnTo>
                    <a:pt x="738" y="56"/>
                  </a:lnTo>
                  <a:lnTo>
                    <a:pt x="794" y="56"/>
                  </a:lnTo>
                  <a:lnTo>
                    <a:pt x="794" y="0"/>
                  </a:lnTo>
                  <a:lnTo>
                    <a:pt x="908" y="0"/>
                  </a:lnTo>
                  <a:lnTo>
                    <a:pt x="908" y="56"/>
                  </a:lnTo>
                  <a:lnTo>
                    <a:pt x="851" y="56"/>
                  </a:lnTo>
                  <a:lnTo>
                    <a:pt x="851" y="170"/>
                  </a:lnTo>
                  <a:lnTo>
                    <a:pt x="794" y="170"/>
                  </a:lnTo>
                  <a:lnTo>
                    <a:pt x="794" y="227"/>
                  </a:lnTo>
                  <a:lnTo>
                    <a:pt x="851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8" name="Freeform 859"/>
            <p:cNvSpPr>
              <a:spLocks/>
            </p:cNvSpPr>
            <p:nvPr/>
          </p:nvSpPr>
          <p:spPr bwMode="auto">
            <a:xfrm>
              <a:off x="743" y="5122"/>
              <a:ext cx="624" cy="624"/>
            </a:xfrm>
            <a:custGeom>
              <a:avLst/>
              <a:gdLst>
                <a:gd name="T0" fmla="*/ 284 w 624"/>
                <a:gd name="T1" fmla="*/ 0 h 624"/>
                <a:gd name="T2" fmla="*/ 284 w 624"/>
                <a:gd name="T3" fmla="*/ 57 h 624"/>
                <a:gd name="T4" fmla="*/ 397 w 624"/>
                <a:gd name="T5" fmla="*/ 57 h 624"/>
                <a:gd name="T6" fmla="*/ 397 w 624"/>
                <a:gd name="T7" fmla="*/ 113 h 624"/>
                <a:gd name="T8" fmla="*/ 454 w 624"/>
                <a:gd name="T9" fmla="*/ 113 h 624"/>
                <a:gd name="T10" fmla="*/ 454 w 624"/>
                <a:gd name="T11" fmla="*/ 227 h 624"/>
                <a:gd name="T12" fmla="*/ 511 w 624"/>
                <a:gd name="T13" fmla="*/ 227 h 624"/>
                <a:gd name="T14" fmla="*/ 567 w 624"/>
                <a:gd name="T15" fmla="*/ 227 h 624"/>
                <a:gd name="T16" fmla="*/ 567 w 624"/>
                <a:gd name="T17" fmla="*/ 454 h 624"/>
                <a:gd name="T18" fmla="*/ 624 w 624"/>
                <a:gd name="T19" fmla="*/ 454 h 624"/>
                <a:gd name="T20" fmla="*/ 624 w 624"/>
                <a:gd name="T21" fmla="*/ 624 h 624"/>
                <a:gd name="T22" fmla="*/ 454 w 624"/>
                <a:gd name="T23" fmla="*/ 624 h 624"/>
                <a:gd name="T24" fmla="*/ 454 w 624"/>
                <a:gd name="T25" fmla="*/ 567 h 624"/>
                <a:gd name="T26" fmla="*/ 397 w 624"/>
                <a:gd name="T27" fmla="*/ 567 h 624"/>
                <a:gd name="T28" fmla="*/ 397 w 624"/>
                <a:gd name="T29" fmla="*/ 454 h 624"/>
                <a:gd name="T30" fmla="*/ 341 w 624"/>
                <a:gd name="T31" fmla="*/ 454 h 624"/>
                <a:gd name="T32" fmla="*/ 341 w 624"/>
                <a:gd name="T33" fmla="*/ 397 h 624"/>
                <a:gd name="T34" fmla="*/ 284 w 624"/>
                <a:gd name="T35" fmla="*/ 397 h 624"/>
                <a:gd name="T36" fmla="*/ 284 w 624"/>
                <a:gd name="T37" fmla="*/ 510 h 624"/>
                <a:gd name="T38" fmla="*/ 114 w 624"/>
                <a:gd name="T39" fmla="*/ 510 h 624"/>
                <a:gd name="T40" fmla="*/ 114 w 624"/>
                <a:gd name="T41" fmla="*/ 567 h 624"/>
                <a:gd name="T42" fmla="*/ 57 w 624"/>
                <a:gd name="T43" fmla="*/ 567 h 624"/>
                <a:gd name="T44" fmla="*/ 57 w 624"/>
                <a:gd name="T45" fmla="*/ 624 h 624"/>
                <a:gd name="T46" fmla="*/ 0 w 624"/>
                <a:gd name="T47" fmla="*/ 624 h 624"/>
                <a:gd name="T48" fmla="*/ 0 w 624"/>
                <a:gd name="T49" fmla="*/ 397 h 624"/>
                <a:gd name="T50" fmla="*/ 57 w 624"/>
                <a:gd name="T51" fmla="*/ 397 h 624"/>
                <a:gd name="T52" fmla="*/ 57 w 624"/>
                <a:gd name="T53" fmla="*/ 283 h 624"/>
                <a:gd name="T54" fmla="*/ 114 w 624"/>
                <a:gd name="T55" fmla="*/ 283 h 624"/>
                <a:gd name="T56" fmla="*/ 114 w 624"/>
                <a:gd name="T57" fmla="*/ 57 h 624"/>
                <a:gd name="T58" fmla="*/ 170 w 624"/>
                <a:gd name="T59" fmla="*/ 57 h 624"/>
                <a:gd name="T60" fmla="*/ 227 w 624"/>
                <a:gd name="T61" fmla="*/ 57 h 624"/>
                <a:gd name="T62" fmla="*/ 227 w 624"/>
                <a:gd name="T63" fmla="*/ 0 h 624"/>
                <a:gd name="T64" fmla="*/ 284 w 624"/>
                <a:gd name="T65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24" h="624">
                  <a:moveTo>
                    <a:pt x="284" y="0"/>
                  </a:moveTo>
                  <a:lnTo>
                    <a:pt x="284" y="57"/>
                  </a:lnTo>
                  <a:lnTo>
                    <a:pt x="397" y="57"/>
                  </a:lnTo>
                  <a:lnTo>
                    <a:pt x="397" y="113"/>
                  </a:lnTo>
                  <a:lnTo>
                    <a:pt x="454" y="113"/>
                  </a:lnTo>
                  <a:lnTo>
                    <a:pt x="454" y="227"/>
                  </a:lnTo>
                  <a:lnTo>
                    <a:pt x="511" y="227"/>
                  </a:lnTo>
                  <a:lnTo>
                    <a:pt x="567" y="227"/>
                  </a:lnTo>
                  <a:lnTo>
                    <a:pt x="567" y="454"/>
                  </a:lnTo>
                  <a:lnTo>
                    <a:pt x="624" y="454"/>
                  </a:lnTo>
                  <a:lnTo>
                    <a:pt x="624" y="624"/>
                  </a:lnTo>
                  <a:lnTo>
                    <a:pt x="454" y="624"/>
                  </a:lnTo>
                  <a:lnTo>
                    <a:pt x="454" y="567"/>
                  </a:lnTo>
                  <a:lnTo>
                    <a:pt x="397" y="567"/>
                  </a:lnTo>
                  <a:lnTo>
                    <a:pt x="397" y="454"/>
                  </a:lnTo>
                  <a:lnTo>
                    <a:pt x="341" y="454"/>
                  </a:lnTo>
                  <a:lnTo>
                    <a:pt x="341" y="397"/>
                  </a:lnTo>
                  <a:lnTo>
                    <a:pt x="284" y="397"/>
                  </a:lnTo>
                  <a:lnTo>
                    <a:pt x="284" y="510"/>
                  </a:lnTo>
                  <a:lnTo>
                    <a:pt x="114" y="510"/>
                  </a:lnTo>
                  <a:lnTo>
                    <a:pt x="114" y="567"/>
                  </a:lnTo>
                  <a:lnTo>
                    <a:pt x="57" y="567"/>
                  </a:lnTo>
                  <a:lnTo>
                    <a:pt x="57" y="624"/>
                  </a:lnTo>
                  <a:lnTo>
                    <a:pt x="0" y="624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283"/>
                  </a:lnTo>
                  <a:lnTo>
                    <a:pt x="114" y="283"/>
                  </a:lnTo>
                  <a:lnTo>
                    <a:pt x="114" y="57"/>
                  </a:lnTo>
                  <a:lnTo>
                    <a:pt x="170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28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9" name="Freeform 860"/>
            <p:cNvSpPr>
              <a:spLocks/>
            </p:cNvSpPr>
            <p:nvPr/>
          </p:nvSpPr>
          <p:spPr bwMode="auto">
            <a:xfrm>
              <a:off x="1310" y="4838"/>
              <a:ext cx="1021" cy="1078"/>
            </a:xfrm>
            <a:custGeom>
              <a:avLst/>
              <a:gdLst>
                <a:gd name="T0" fmla="*/ 964 w 1021"/>
                <a:gd name="T1" fmla="*/ 114 h 1078"/>
                <a:gd name="T2" fmla="*/ 681 w 1021"/>
                <a:gd name="T3" fmla="*/ 114 h 1078"/>
                <a:gd name="T4" fmla="*/ 681 w 1021"/>
                <a:gd name="T5" fmla="*/ 0 h 1078"/>
                <a:gd name="T6" fmla="*/ 567 w 1021"/>
                <a:gd name="T7" fmla="*/ 0 h 1078"/>
                <a:gd name="T8" fmla="*/ 567 w 1021"/>
                <a:gd name="T9" fmla="*/ 284 h 1078"/>
                <a:gd name="T10" fmla="*/ 511 w 1021"/>
                <a:gd name="T11" fmla="*/ 284 h 1078"/>
                <a:gd name="T12" fmla="*/ 511 w 1021"/>
                <a:gd name="T13" fmla="*/ 341 h 1078"/>
                <a:gd name="T14" fmla="*/ 341 w 1021"/>
                <a:gd name="T15" fmla="*/ 341 h 1078"/>
                <a:gd name="T16" fmla="*/ 341 w 1021"/>
                <a:gd name="T17" fmla="*/ 397 h 1078"/>
                <a:gd name="T18" fmla="*/ 227 w 1021"/>
                <a:gd name="T19" fmla="*/ 397 h 1078"/>
                <a:gd name="T20" fmla="*/ 227 w 1021"/>
                <a:gd name="T21" fmla="*/ 341 h 1078"/>
                <a:gd name="T22" fmla="*/ 57 w 1021"/>
                <a:gd name="T23" fmla="*/ 341 h 1078"/>
                <a:gd name="T24" fmla="*/ 57 w 1021"/>
                <a:gd name="T25" fmla="*/ 511 h 1078"/>
                <a:gd name="T26" fmla="*/ 0 w 1021"/>
                <a:gd name="T27" fmla="*/ 511 h 1078"/>
                <a:gd name="T28" fmla="*/ 0 w 1021"/>
                <a:gd name="T29" fmla="*/ 738 h 1078"/>
                <a:gd name="T30" fmla="*/ 57 w 1021"/>
                <a:gd name="T31" fmla="*/ 738 h 1078"/>
                <a:gd name="T32" fmla="*/ 57 w 1021"/>
                <a:gd name="T33" fmla="*/ 908 h 1078"/>
                <a:gd name="T34" fmla="*/ 227 w 1021"/>
                <a:gd name="T35" fmla="*/ 908 h 1078"/>
                <a:gd name="T36" fmla="*/ 227 w 1021"/>
                <a:gd name="T37" fmla="*/ 851 h 1078"/>
                <a:gd name="T38" fmla="*/ 284 w 1021"/>
                <a:gd name="T39" fmla="*/ 851 h 1078"/>
                <a:gd name="T40" fmla="*/ 284 w 1021"/>
                <a:gd name="T41" fmla="*/ 794 h 1078"/>
                <a:gd name="T42" fmla="*/ 341 w 1021"/>
                <a:gd name="T43" fmla="*/ 794 h 1078"/>
                <a:gd name="T44" fmla="*/ 397 w 1021"/>
                <a:gd name="T45" fmla="*/ 794 h 1078"/>
                <a:gd name="T46" fmla="*/ 397 w 1021"/>
                <a:gd name="T47" fmla="*/ 851 h 1078"/>
                <a:gd name="T48" fmla="*/ 454 w 1021"/>
                <a:gd name="T49" fmla="*/ 851 h 1078"/>
                <a:gd name="T50" fmla="*/ 454 w 1021"/>
                <a:gd name="T51" fmla="*/ 738 h 1078"/>
                <a:gd name="T52" fmla="*/ 681 w 1021"/>
                <a:gd name="T53" fmla="*/ 738 h 1078"/>
                <a:gd name="T54" fmla="*/ 681 w 1021"/>
                <a:gd name="T55" fmla="*/ 851 h 1078"/>
                <a:gd name="T56" fmla="*/ 737 w 1021"/>
                <a:gd name="T57" fmla="*/ 851 h 1078"/>
                <a:gd name="T58" fmla="*/ 737 w 1021"/>
                <a:gd name="T59" fmla="*/ 908 h 1078"/>
                <a:gd name="T60" fmla="*/ 794 w 1021"/>
                <a:gd name="T61" fmla="*/ 908 h 1078"/>
                <a:gd name="T62" fmla="*/ 794 w 1021"/>
                <a:gd name="T63" fmla="*/ 1021 h 1078"/>
                <a:gd name="T64" fmla="*/ 908 w 1021"/>
                <a:gd name="T65" fmla="*/ 1021 h 1078"/>
                <a:gd name="T66" fmla="*/ 908 w 1021"/>
                <a:gd name="T67" fmla="*/ 1078 h 1078"/>
                <a:gd name="T68" fmla="*/ 1021 w 1021"/>
                <a:gd name="T69" fmla="*/ 1078 h 1078"/>
                <a:gd name="T70" fmla="*/ 1021 w 1021"/>
                <a:gd name="T71" fmla="*/ 851 h 1078"/>
                <a:gd name="T72" fmla="*/ 964 w 1021"/>
                <a:gd name="T73" fmla="*/ 851 h 1078"/>
                <a:gd name="T74" fmla="*/ 964 w 1021"/>
                <a:gd name="T75" fmla="*/ 738 h 1078"/>
                <a:gd name="T76" fmla="*/ 908 w 1021"/>
                <a:gd name="T77" fmla="*/ 738 h 1078"/>
                <a:gd name="T78" fmla="*/ 908 w 1021"/>
                <a:gd name="T79" fmla="*/ 681 h 1078"/>
                <a:gd name="T80" fmla="*/ 737 w 1021"/>
                <a:gd name="T81" fmla="*/ 681 h 1078"/>
                <a:gd name="T82" fmla="*/ 737 w 1021"/>
                <a:gd name="T83" fmla="*/ 567 h 1078"/>
                <a:gd name="T84" fmla="*/ 794 w 1021"/>
                <a:gd name="T85" fmla="*/ 567 h 1078"/>
                <a:gd name="T86" fmla="*/ 794 w 1021"/>
                <a:gd name="T87" fmla="*/ 454 h 1078"/>
                <a:gd name="T88" fmla="*/ 737 w 1021"/>
                <a:gd name="T89" fmla="*/ 454 h 1078"/>
                <a:gd name="T90" fmla="*/ 737 w 1021"/>
                <a:gd name="T91" fmla="*/ 397 h 1078"/>
                <a:gd name="T92" fmla="*/ 851 w 1021"/>
                <a:gd name="T93" fmla="*/ 397 h 1078"/>
                <a:gd name="T94" fmla="*/ 851 w 1021"/>
                <a:gd name="T95" fmla="*/ 341 h 1078"/>
                <a:gd name="T96" fmla="*/ 964 w 1021"/>
                <a:gd name="T97" fmla="*/ 341 h 1078"/>
                <a:gd name="T98" fmla="*/ 964 w 1021"/>
                <a:gd name="T99" fmla="*/ 114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21" h="1078">
                  <a:moveTo>
                    <a:pt x="964" y="114"/>
                  </a:moveTo>
                  <a:lnTo>
                    <a:pt x="681" y="114"/>
                  </a:lnTo>
                  <a:lnTo>
                    <a:pt x="681" y="0"/>
                  </a:lnTo>
                  <a:lnTo>
                    <a:pt x="567" y="0"/>
                  </a:lnTo>
                  <a:lnTo>
                    <a:pt x="567" y="284"/>
                  </a:lnTo>
                  <a:lnTo>
                    <a:pt x="511" y="284"/>
                  </a:lnTo>
                  <a:lnTo>
                    <a:pt x="511" y="341"/>
                  </a:lnTo>
                  <a:lnTo>
                    <a:pt x="341" y="341"/>
                  </a:lnTo>
                  <a:lnTo>
                    <a:pt x="341" y="397"/>
                  </a:lnTo>
                  <a:lnTo>
                    <a:pt x="227" y="397"/>
                  </a:lnTo>
                  <a:lnTo>
                    <a:pt x="227" y="341"/>
                  </a:lnTo>
                  <a:lnTo>
                    <a:pt x="57" y="341"/>
                  </a:lnTo>
                  <a:lnTo>
                    <a:pt x="57" y="511"/>
                  </a:lnTo>
                  <a:lnTo>
                    <a:pt x="0" y="511"/>
                  </a:lnTo>
                  <a:lnTo>
                    <a:pt x="0" y="738"/>
                  </a:lnTo>
                  <a:lnTo>
                    <a:pt x="57" y="738"/>
                  </a:lnTo>
                  <a:lnTo>
                    <a:pt x="57" y="908"/>
                  </a:lnTo>
                  <a:lnTo>
                    <a:pt x="227" y="908"/>
                  </a:lnTo>
                  <a:lnTo>
                    <a:pt x="227" y="851"/>
                  </a:lnTo>
                  <a:lnTo>
                    <a:pt x="284" y="851"/>
                  </a:lnTo>
                  <a:lnTo>
                    <a:pt x="284" y="794"/>
                  </a:lnTo>
                  <a:lnTo>
                    <a:pt x="341" y="794"/>
                  </a:lnTo>
                  <a:lnTo>
                    <a:pt x="397" y="794"/>
                  </a:lnTo>
                  <a:lnTo>
                    <a:pt x="397" y="851"/>
                  </a:lnTo>
                  <a:lnTo>
                    <a:pt x="454" y="851"/>
                  </a:lnTo>
                  <a:lnTo>
                    <a:pt x="454" y="738"/>
                  </a:lnTo>
                  <a:lnTo>
                    <a:pt x="681" y="738"/>
                  </a:lnTo>
                  <a:lnTo>
                    <a:pt x="681" y="851"/>
                  </a:lnTo>
                  <a:lnTo>
                    <a:pt x="737" y="851"/>
                  </a:lnTo>
                  <a:lnTo>
                    <a:pt x="737" y="908"/>
                  </a:lnTo>
                  <a:lnTo>
                    <a:pt x="794" y="908"/>
                  </a:lnTo>
                  <a:lnTo>
                    <a:pt x="794" y="1021"/>
                  </a:lnTo>
                  <a:lnTo>
                    <a:pt x="908" y="1021"/>
                  </a:lnTo>
                  <a:lnTo>
                    <a:pt x="908" y="1078"/>
                  </a:lnTo>
                  <a:lnTo>
                    <a:pt x="1021" y="1078"/>
                  </a:lnTo>
                  <a:lnTo>
                    <a:pt x="1021" y="851"/>
                  </a:lnTo>
                  <a:lnTo>
                    <a:pt x="964" y="851"/>
                  </a:lnTo>
                  <a:lnTo>
                    <a:pt x="964" y="738"/>
                  </a:lnTo>
                  <a:lnTo>
                    <a:pt x="908" y="738"/>
                  </a:lnTo>
                  <a:lnTo>
                    <a:pt x="908" y="681"/>
                  </a:lnTo>
                  <a:lnTo>
                    <a:pt x="737" y="681"/>
                  </a:lnTo>
                  <a:lnTo>
                    <a:pt x="737" y="567"/>
                  </a:lnTo>
                  <a:lnTo>
                    <a:pt x="794" y="567"/>
                  </a:lnTo>
                  <a:lnTo>
                    <a:pt x="794" y="454"/>
                  </a:lnTo>
                  <a:lnTo>
                    <a:pt x="737" y="454"/>
                  </a:lnTo>
                  <a:lnTo>
                    <a:pt x="737" y="397"/>
                  </a:lnTo>
                  <a:lnTo>
                    <a:pt x="851" y="397"/>
                  </a:lnTo>
                  <a:lnTo>
                    <a:pt x="851" y="341"/>
                  </a:lnTo>
                  <a:lnTo>
                    <a:pt x="964" y="341"/>
                  </a:lnTo>
                  <a:lnTo>
                    <a:pt x="964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0" name="Freeform 861"/>
            <p:cNvSpPr>
              <a:spLocks/>
            </p:cNvSpPr>
            <p:nvPr/>
          </p:nvSpPr>
          <p:spPr bwMode="auto">
            <a:xfrm>
              <a:off x="1310" y="4838"/>
              <a:ext cx="567" cy="397"/>
            </a:xfrm>
            <a:custGeom>
              <a:avLst/>
              <a:gdLst>
                <a:gd name="T0" fmla="*/ 567 w 567"/>
                <a:gd name="T1" fmla="*/ 0 h 397"/>
                <a:gd name="T2" fmla="*/ 227 w 567"/>
                <a:gd name="T3" fmla="*/ 0 h 397"/>
                <a:gd name="T4" fmla="*/ 227 w 567"/>
                <a:gd name="T5" fmla="*/ 114 h 397"/>
                <a:gd name="T6" fmla="*/ 114 w 567"/>
                <a:gd name="T7" fmla="*/ 114 h 397"/>
                <a:gd name="T8" fmla="*/ 114 w 567"/>
                <a:gd name="T9" fmla="*/ 171 h 397"/>
                <a:gd name="T10" fmla="*/ 0 w 567"/>
                <a:gd name="T11" fmla="*/ 171 h 397"/>
                <a:gd name="T12" fmla="*/ 0 w 567"/>
                <a:gd name="T13" fmla="*/ 341 h 397"/>
                <a:gd name="T14" fmla="*/ 227 w 567"/>
                <a:gd name="T15" fmla="*/ 341 h 397"/>
                <a:gd name="T16" fmla="*/ 227 w 567"/>
                <a:gd name="T17" fmla="*/ 397 h 397"/>
                <a:gd name="T18" fmla="*/ 341 w 567"/>
                <a:gd name="T19" fmla="*/ 397 h 397"/>
                <a:gd name="T20" fmla="*/ 341 w 567"/>
                <a:gd name="T21" fmla="*/ 341 h 397"/>
                <a:gd name="T22" fmla="*/ 511 w 567"/>
                <a:gd name="T23" fmla="*/ 341 h 397"/>
                <a:gd name="T24" fmla="*/ 511 w 567"/>
                <a:gd name="T25" fmla="*/ 284 h 397"/>
                <a:gd name="T26" fmla="*/ 567 w 567"/>
                <a:gd name="T27" fmla="*/ 284 h 397"/>
                <a:gd name="T28" fmla="*/ 567 w 567"/>
                <a:gd name="T29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7" h="397">
                  <a:moveTo>
                    <a:pt x="567" y="0"/>
                  </a:moveTo>
                  <a:lnTo>
                    <a:pt x="227" y="0"/>
                  </a:lnTo>
                  <a:lnTo>
                    <a:pt x="227" y="114"/>
                  </a:lnTo>
                  <a:lnTo>
                    <a:pt x="114" y="114"/>
                  </a:lnTo>
                  <a:lnTo>
                    <a:pt x="114" y="171"/>
                  </a:lnTo>
                  <a:lnTo>
                    <a:pt x="0" y="171"/>
                  </a:lnTo>
                  <a:lnTo>
                    <a:pt x="0" y="341"/>
                  </a:lnTo>
                  <a:lnTo>
                    <a:pt x="227" y="341"/>
                  </a:lnTo>
                  <a:lnTo>
                    <a:pt x="227" y="397"/>
                  </a:lnTo>
                  <a:lnTo>
                    <a:pt x="341" y="397"/>
                  </a:lnTo>
                  <a:lnTo>
                    <a:pt x="341" y="341"/>
                  </a:lnTo>
                  <a:lnTo>
                    <a:pt x="511" y="341"/>
                  </a:lnTo>
                  <a:lnTo>
                    <a:pt x="511" y="284"/>
                  </a:lnTo>
                  <a:lnTo>
                    <a:pt x="567" y="284"/>
                  </a:lnTo>
                  <a:lnTo>
                    <a:pt x="56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1" name="Freeform 862"/>
            <p:cNvSpPr>
              <a:spLocks/>
            </p:cNvSpPr>
            <p:nvPr/>
          </p:nvSpPr>
          <p:spPr bwMode="auto">
            <a:xfrm>
              <a:off x="857" y="4045"/>
              <a:ext cx="680" cy="1304"/>
            </a:xfrm>
            <a:custGeom>
              <a:avLst/>
              <a:gdLst>
                <a:gd name="T0" fmla="*/ 0 w 680"/>
                <a:gd name="T1" fmla="*/ 0 h 1304"/>
                <a:gd name="T2" fmla="*/ 0 w 680"/>
                <a:gd name="T3" fmla="*/ 283 h 1304"/>
                <a:gd name="T4" fmla="*/ 56 w 680"/>
                <a:gd name="T5" fmla="*/ 283 h 1304"/>
                <a:gd name="T6" fmla="*/ 56 w 680"/>
                <a:gd name="T7" fmla="*/ 453 h 1304"/>
                <a:gd name="T8" fmla="*/ 113 w 680"/>
                <a:gd name="T9" fmla="*/ 453 h 1304"/>
                <a:gd name="T10" fmla="*/ 113 w 680"/>
                <a:gd name="T11" fmla="*/ 737 h 1304"/>
                <a:gd name="T12" fmla="*/ 56 w 680"/>
                <a:gd name="T13" fmla="*/ 737 h 1304"/>
                <a:gd name="T14" fmla="*/ 56 w 680"/>
                <a:gd name="T15" fmla="*/ 793 h 1304"/>
                <a:gd name="T16" fmla="*/ 0 w 680"/>
                <a:gd name="T17" fmla="*/ 793 h 1304"/>
                <a:gd name="T18" fmla="*/ 0 w 680"/>
                <a:gd name="T19" fmla="*/ 850 h 1304"/>
                <a:gd name="T20" fmla="*/ 0 w 680"/>
                <a:gd name="T21" fmla="*/ 907 h 1304"/>
                <a:gd name="T22" fmla="*/ 227 w 680"/>
                <a:gd name="T23" fmla="*/ 907 h 1304"/>
                <a:gd name="T24" fmla="*/ 227 w 680"/>
                <a:gd name="T25" fmla="*/ 964 h 1304"/>
                <a:gd name="T26" fmla="*/ 170 w 680"/>
                <a:gd name="T27" fmla="*/ 964 h 1304"/>
                <a:gd name="T28" fmla="*/ 170 w 680"/>
                <a:gd name="T29" fmla="*/ 1134 h 1304"/>
                <a:gd name="T30" fmla="*/ 283 w 680"/>
                <a:gd name="T31" fmla="*/ 1134 h 1304"/>
                <a:gd name="T32" fmla="*/ 283 w 680"/>
                <a:gd name="T33" fmla="*/ 1190 h 1304"/>
                <a:gd name="T34" fmla="*/ 340 w 680"/>
                <a:gd name="T35" fmla="*/ 1190 h 1304"/>
                <a:gd name="T36" fmla="*/ 340 w 680"/>
                <a:gd name="T37" fmla="*/ 1304 h 1304"/>
                <a:gd name="T38" fmla="*/ 510 w 680"/>
                <a:gd name="T39" fmla="*/ 1304 h 1304"/>
                <a:gd name="T40" fmla="*/ 510 w 680"/>
                <a:gd name="T41" fmla="*/ 1134 h 1304"/>
                <a:gd name="T42" fmla="*/ 453 w 680"/>
                <a:gd name="T43" fmla="*/ 1134 h 1304"/>
                <a:gd name="T44" fmla="*/ 453 w 680"/>
                <a:gd name="T45" fmla="*/ 964 h 1304"/>
                <a:gd name="T46" fmla="*/ 567 w 680"/>
                <a:gd name="T47" fmla="*/ 964 h 1304"/>
                <a:gd name="T48" fmla="*/ 567 w 680"/>
                <a:gd name="T49" fmla="*/ 907 h 1304"/>
                <a:gd name="T50" fmla="*/ 680 w 680"/>
                <a:gd name="T51" fmla="*/ 907 h 1304"/>
                <a:gd name="T52" fmla="*/ 680 w 680"/>
                <a:gd name="T53" fmla="*/ 397 h 1304"/>
                <a:gd name="T54" fmla="*/ 567 w 680"/>
                <a:gd name="T55" fmla="*/ 397 h 1304"/>
                <a:gd name="T56" fmla="*/ 567 w 680"/>
                <a:gd name="T57" fmla="*/ 283 h 1304"/>
                <a:gd name="T58" fmla="*/ 453 w 680"/>
                <a:gd name="T59" fmla="*/ 283 h 1304"/>
                <a:gd name="T60" fmla="*/ 453 w 680"/>
                <a:gd name="T61" fmla="*/ 340 h 1304"/>
                <a:gd name="T62" fmla="*/ 340 w 680"/>
                <a:gd name="T63" fmla="*/ 340 h 1304"/>
                <a:gd name="T64" fmla="*/ 340 w 680"/>
                <a:gd name="T65" fmla="*/ 226 h 1304"/>
                <a:gd name="T66" fmla="*/ 397 w 680"/>
                <a:gd name="T67" fmla="*/ 226 h 1304"/>
                <a:gd name="T68" fmla="*/ 397 w 680"/>
                <a:gd name="T69" fmla="*/ 170 h 1304"/>
                <a:gd name="T70" fmla="*/ 283 w 680"/>
                <a:gd name="T71" fmla="*/ 170 h 1304"/>
                <a:gd name="T72" fmla="*/ 283 w 680"/>
                <a:gd name="T73" fmla="*/ 113 h 1304"/>
                <a:gd name="T74" fmla="*/ 227 w 680"/>
                <a:gd name="T75" fmla="*/ 113 h 1304"/>
                <a:gd name="T76" fmla="*/ 227 w 680"/>
                <a:gd name="T77" fmla="*/ 56 h 1304"/>
                <a:gd name="T78" fmla="*/ 113 w 680"/>
                <a:gd name="T79" fmla="*/ 56 h 1304"/>
                <a:gd name="T80" fmla="*/ 113 w 680"/>
                <a:gd name="T81" fmla="*/ 0 h 1304"/>
                <a:gd name="T82" fmla="*/ 56 w 680"/>
                <a:gd name="T83" fmla="*/ 0 h 1304"/>
                <a:gd name="T84" fmla="*/ 0 w 680"/>
                <a:gd name="T85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80" h="1304">
                  <a:moveTo>
                    <a:pt x="0" y="0"/>
                  </a:moveTo>
                  <a:lnTo>
                    <a:pt x="0" y="283"/>
                  </a:lnTo>
                  <a:lnTo>
                    <a:pt x="56" y="283"/>
                  </a:lnTo>
                  <a:lnTo>
                    <a:pt x="56" y="453"/>
                  </a:lnTo>
                  <a:lnTo>
                    <a:pt x="113" y="453"/>
                  </a:lnTo>
                  <a:lnTo>
                    <a:pt x="113" y="737"/>
                  </a:lnTo>
                  <a:lnTo>
                    <a:pt x="56" y="737"/>
                  </a:lnTo>
                  <a:lnTo>
                    <a:pt x="56" y="793"/>
                  </a:lnTo>
                  <a:lnTo>
                    <a:pt x="0" y="793"/>
                  </a:lnTo>
                  <a:lnTo>
                    <a:pt x="0" y="850"/>
                  </a:lnTo>
                  <a:lnTo>
                    <a:pt x="0" y="907"/>
                  </a:lnTo>
                  <a:lnTo>
                    <a:pt x="227" y="907"/>
                  </a:lnTo>
                  <a:lnTo>
                    <a:pt x="227" y="964"/>
                  </a:lnTo>
                  <a:lnTo>
                    <a:pt x="170" y="964"/>
                  </a:lnTo>
                  <a:lnTo>
                    <a:pt x="170" y="1134"/>
                  </a:lnTo>
                  <a:lnTo>
                    <a:pt x="283" y="1134"/>
                  </a:lnTo>
                  <a:lnTo>
                    <a:pt x="283" y="1190"/>
                  </a:lnTo>
                  <a:lnTo>
                    <a:pt x="340" y="1190"/>
                  </a:lnTo>
                  <a:lnTo>
                    <a:pt x="340" y="1304"/>
                  </a:lnTo>
                  <a:lnTo>
                    <a:pt x="510" y="1304"/>
                  </a:lnTo>
                  <a:lnTo>
                    <a:pt x="510" y="1134"/>
                  </a:lnTo>
                  <a:lnTo>
                    <a:pt x="453" y="1134"/>
                  </a:lnTo>
                  <a:lnTo>
                    <a:pt x="453" y="964"/>
                  </a:lnTo>
                  <a:lnTo>
                    <a:pt x="567" y="964"/>
                  </a:lnTo>
                  <a:lnTo>
                    <a:pt x="567" y="907"/>
                  </a:lnTo>
                  <a:lnTo>
                    <a:pt x="680" y="907"/>
                  </a:lnTo>
                  <a:lnTo>
                    <a:pt x="680" y="397"/>
                  </a:lnTo>
                  <a:lnTo>
                    <a:pt x="567" y="397"/>
                  </a:lnTo>
                  <a:lnTo>
                    <a:pt x="567" y="283"/>
                  </a:lnTo>
                  <a:lnTo>
                    <a:pt x="453" y="283"/>
                  </a:lnTo>
                  <a:lnTo>
                    <a:pt x="453" y="340"/>
                  </a:lnTo>
                  <a:lnTo>
                    <a:pt x="340" y="340"/>
                  </a:lnTo>
                  <a:lnTo>
                    <a:pt x="340" y="226"/>
                  </a:lnTo>
                  <a:lnTo>
                    <a:pt x="397" y="226"/>
                  </a:lnTo>
                  <a:lnTo>
                    <a:pt x="397" y="170"/>
                  </a:lnTo>
                  <a:lnTo>
                    <a:pt x="283" y="170"/>
                  </a:lnTo>
                  <a:lnTo>
                    <a:pt x="283" y="113"/>
                  </a:lnTo>
                  <a:lnTo>
                    <a:pt x="227" y="113"/>
                  </a:lnTo>
                  <a:lnTo>
                    <a:pt x="227" y="56"/>
                  </a:lnTo>
                  <a:lnTo>
                    <a:pt x="113" y="56"/>
                  </a:lnTo>
                  <a:lnTo>
                    <a:pt x="113" y="0"/>
                  </a:lnTo>
                  <a:lnTo>
                    <a:pt x="56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2" name="Freeform 863"/>
            <p:cNvSpPr>
              <a:spLocks/>
            </p:cNvSpPr>
            <p:nvPr/>
          </p:nvSpPr>
          <p:spPr bwMode="auto">
            <a:xfrm>
              <a:off x="687" y="3308"/>
              <a:ext cx="1757" cy="1644"/>
            </a:xfrm>
            <a:custGeom>
              <a:avLst/>
              <a:gdLst>
                <a:gd name="T0" fmla="*/ 623 w 1757"/>
                <a:gd name="T1" fmla="*/ 0 h 1644"/>
                <a:gd name="T2" fmla="*/ 510 w 1757"/>
                <a:gd name="T3" fmla="*/ 226 h 1644"/>
                <a:gd name="T4" fmla="*/ 453 w 1757"/>
                <a:gd name="T5" fmla="*/ 340 h 1644"/>
                <a:gd name="T6" fmla="*/ 397 w 1757"/>
                <a:gd name="T7" fmla="*/ 396 h 1644"/>
                <a:gd name="T8" fmla="*/ 340 w 1757"/>
                <a:gd name="T9" fmla="*/ 453 h 1644"/>
                <a:gd name="T10" fmla="*/ 226 w 1757"/>
                <a:gd name="T11" fmla="*/ 567 h 1644"/>
                <a:gd name="T12" fmla="*/ 170 w 1757"/>
                <a:gd name="T13" fmla="*/ 510 h 1644"/>
                <a:gd name="T14" fmla="*/ 113 w 1757"/>
                <a:gd name="T15" fmla="*/ 453 h 1644"/>
                <a:gd name="T16" fmla="*/ 0 w 1757"/>
                <a:gd name="T17" fmla="*/ 340 h 1644"/>
                <a:gd name="T18" fmla="*/ 56 w 1757"/>
                <a:gd name="T19" fmla="*/ 510 h 1644"/>
                <a:gd name="T20" fmla="*/ 113 w 1757"/>
                <a:gd name="T21" fmla="*/ 623 h 1644"/>
                <a:gd name="T22" fmla="*/ 283 w 1757"/>
                <a:gd name="T23" fmla="*/ 737 h 1644"/>
                <a:gd name="T24" fmla="*/ 397 w 1757"/>
                <a:gd name="T25" fmla="*/ 793 h 1644"/>
                <a:gd name="T26" fmla="*/ 453 w 1757"/>
                <a:gd name="T27" fmla="*/ 850 h 1644"/>
                <a:gd name="T28" fmla="*/ 567 w 1757"/>
                <a:gd name="T29" fmla="*/ 907 h 1644"/>
                <a:gd name="T30" fmla="*/ 510 w 1757"/>
                <a:gd name="T31" fmla="*/ 963 h 1644"/>
                <a:gd name="T32" fmla="*/ 623 w 1757"/>
                <a:gd name="T33" fmla="*/ 1077 h 1644"/>
                <a:gd name="T34" fmla="*/ 737 w 1757"/>
                <a:gd name="T35" fmla="*/ 1020 h 1644"/>
                <a:gd name="T36" fmla="*/ 850 w 1757"/>
                <a:gd name="T37" fmla="*/ 1134 h 1644"/>
                <a:gd name="T38" fmla="*/ 1247 w 1757"/>
                <a:gd name="T39" fmla="*/ 1530 h 1644"/>
                <a:gd name="T40" fmla="*/ 1304 w 1757"/>
                <a:gd name="T41" fmla="*/ 1644 h 1644"/>
                <a:gd name="T42" fmla="*/ 1587 w 1757"/>
                <a:gd name="T43" fmla="*/ 1587 h 1644"/>
                <a:gd name="T44" fmla="*/ 1531 w 1757"/>
                <a:gd name="T45" fmla="*/ 1474 h 1644"/>
                <a:gd name="T46" fmla="*/ 1587 w 1757"/>
                <a:gd name="T47" fmla="*/ 1360 h 1644"/>
                <a:gd name="T48" fmla="*/ 1474 w 1757"/>
                <a:gd name="T49" fmla="*/ 1247 h 1644"/>
                <a:gd name="T50" fmla="*/ 1360 w 1757"/>
                <a:gd name="T51" fmla="*/ 1134 h 1644"/>
                <a:gd name="T52" fmla="*/ 1417 w 1757"/>
                <a:gd name="T53" fmla="*/ 850 h 1644"/>
                <a:gd name="T54" fmla="*/ 1474 w 1757"/>
                <a:gd name="T55" fmla="*/ 793 h 1644"/>
                <a:gd name="T56" fmla="*/ 1531 w 1757"/>
                <a:gd name="T57" fmla="*/ 737 h 1644"/>
                <a:gd name="T58" fmla="*/ 1587 w 1757"/>
                <a:gd name="T59" fmla="*/ 680 h 1644"/>
                <a:gd name="T60" fmla="*/ 1757 w 1757"/>
                <a:gd name="T61" fmla="*/ 680 h 1644"/>
                <a:gd name="T62" fmla="*/ 1701 w 1757"/>
                <a:gd name="T63" fmla="*/ 567 h 1644"/>
                <a:gd name="T64" fmla="*/ 1587 w 1757"/>
                <a:gd name="T65" fmla="*/ 510 h 1644"/>
                <a:gd name="T66" fmla="*/ 1417 w 1757"/>
                <a:gd name="T67" fmla="*/ 453 h 1644"/>
                <a:gd name="T68" fmla="*/ 1360 w 1757"/>
                <a:gd name="T69" fmla="*/ 510 h 1644"/>
                <a:gd name="T70" fmla="*/ 1134 w 1757"/>
                <a:gd name="T71" fmla="*/ 567 h 1644"/>
                <a:gd name="T72" fmla="*/ 1077 w 1757"/>
                <a:gd name="T73" fmla="*/ 510 h 1644"/>
                <a:gd name="T74" fmla="*/ 964 w 1757"/>
                <a:gd name="T75" fmla="*/ 396 h 1644"/>
                <a:gd name="T76" fmla="*/ 850 w 1757"/>
                <a:gd name="T77" fmla="*/ 340 h 1644"/>
                <a:gd name="T78" fmla="*/ 737 w 1757"/>
                <a:gd name="T79" fmla="*/ 113 h 1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757" h="1644">
                  <a:moveTo>
                    <a:pt x="737" y="0"/>
                  </a:moveTo>
                  <a:lnTo>
                    <a:pt x="623" y="0"/>
                  </a:lnTo>
                  <a:lnTo>
                    <a:pt x="623" y="226"/>
                  </a:lnTo>
                  <a:lnTo>
                    <a:pt x="510" y="226"/>
                  </a:lnTo>
                  <a:lnTo>
                    <a:pt x="510" y="340"/>
                  </a:lnTo>
                  <a:lnTo>
                    <a:pt x="453" y="340"/>
                  </a:lnTo>
                  <a:lnTo>
                    <a:pt x="453" y="396"/>
                  </a:lnTo>
                  <a:lnTo>
                    <a:pt x="397" y="396"/>
                  </a:lnTo>
                  <a:lnTo>
                    <a:pt x="397" y="453"/>
                  </a:lnTo>
                  <a:lnTo>
                    <a:pt x="340" y="453"/>
                  </a:lnTo>
                  <a:lnTo>
                    <a:pt x="340" y="567"/>
                  </a:lnTo>
                  <a:lnTo>
                    <a:pt x="226" y="567"/>
                  </a:lnTo>
                  <a:lnTo>
                    <a:pt x="226" y="510"/>
                  </a:lnTo>
                  <a:lnTo>
                    <a:pt x="170" y="510"/>
                  </a:lnTo>
                  <a:lnTo>
                    <a:pt x="170" y="453"/>
                  </a:lnTo>
                  <a:lnTo>
                    <a:pt x="113" y="453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510"/>
                  </a:lnTo>
                  <a:lnTo>
                    <a:pt x="56" y="510"/>
                  </a:lnTo>
                  <a:lnTo>
                    <a:pt x="56" y="623"/>
                  </a:lnTo>
                  <a:lnTo>
                    <a:pt x="113" y="623"/>
                  </a:lnTo>
                  <a:lnTo>
                    <a:pt x="113" y="737"/>
                  </a:lnTo>
                  <a:lnTo>
                    <a:pt x="283" y="737"/>
                  </a:lnTo>
                  <a:lnTo>
                    <a:pt x="283" y="793"/>
                  </a:lnTo>
                  <a:lnTo>
                    <a:pt x="397" y="793"/>
                  </a:lnTo>
                  <a:lnTo>
                    <a:pt x="397" y="850"/>
                  </a:lnTo>
                  <a:lnTo>
                    <a:pt x="453" y="850"/>
                  </a:lnTo>
                  <a:lnTo>
                    <a:pt x="453" y="907"/>
                  </a:lnTo>
                  <a:lnTo>
                    <a:pt x="567" y="907"/>
                  </a:lnTo>
                  <a:lnTo>
                    <a:pt x="567" y="963"/>
                  </a:lnTo>
                  <a:lnTo>
                    <a:pt x="510" y="963"/>
                  </a:lnTo>
                  <a:lnTo>
                    <a:pt x="510" y="1077"/>
                  </a:lnTo>
                  <a:lnTo>
                    <a:pt x="623" y="1077"/>
                  </a:lnTo>
                  <a:lnTo>
                    <a:pt x="623" y="1020"/>
                  </a:lnTo>
                  <a:lnTo>
                    <a:pt x="737" y="1020"/>
                  </a:lnTo>
                  <a:lnTo>
                    <a:pt x="737" y="1134"/>
                  </a:lnTo>
                  <a:lnTo>
                    <a:pt x="850" y="1134"/>
                  </a:lnTo>
                  <a:lnTo>
                    <a:pt x="850" y="1530"/>
                  </a:lnTo>
                  <a:lnTo>
                    <a:pt x="1247" y="1530"/>
                  </a:lnTo>
                  <a:lnTo>
                    <a:pt x="1304" y="1530"/>
                  </a:lnTo>
                  <a:lnTo>
                    <a:pt x="1304" y="1644"/>
                  </a:lnTo>
                  <a:lnTo>
                    <a:pt x="1587" y="1644"/>
                  </a:lnTo>
                  <a:lnTo>
                    <a:pt x="1587" y="1587"/>
                  </a:lnTo>
                  <a:lnTo>
                    <a:pt x="1531" y="1587"/>
                  </a:lnTo>
                  <a:lnTo>
                    <a:pt x="1531" y="1474"/>
                  </a:lnTo>
                  <a:lnTo>
                    <a:pt x="1587" y="1474"/>
                  </a:lnTo>
                  <a:lnTo>
                    <a:pt x="1587" y="1360"/>
                  </a:lnTo>
                  <a:lnTo>
                    <a:pt x="1474" y="1360"/>
                  </a:lnTo>
                  <a:lnTo>
                    <a:pt x="1474" y="1247"/>
                  </a:lnTo>
                  <a:lnTo>
                    <a:pt x="1360" y="1247"/>
                  </a:lnTo>
                  <a:lnTo>
                    <a:pt x="1360" y="1134"/>
                  </a:lnTo>
                  <a:lnTo>
                    <a:pt x="1417" y="1134"/>
                  </a:lnTo>
                  <a:lnTo>
                    <a:pt x="1417" y="850"/>
                  </a:lnTo>
                  <a:lnTo>
                    <a:pt x="1474" y="850"/>
                  </a:lnTo>
                  <a:lnTo>
                    <a:pt x="1474" y="793"/>
                  </a:lnTo>
                  <a:lnTo>
                    <a:pt x="1531" y="793"/>
                  </a:lnTo>
                  <a:lnTo>
                    <a:pt x="1531" y="737"/>
                  </a:lnTo>
                  <a:lnTo>
                    <a:pt x="1587" y="737"/>
                  </a:lnTo>
                  <a:lnTo>
                    <a:pt x="1587" y="680"/>
                  </a:lnTo>
                  <a:lnTo>
                    <a:pt x="1701" y="680"/>
                  </a:lnTo>
                  <a:lnTo>
                    <a:pt x="1757" y="680"/>
                  </a:lnTo>
                  <a:lnTo>
                    <a:pt x="1757" y="567"/>
                  </a:lnTo>
                  <a:lnTo>
                    <a:pt x="1701" y="567"/>
                  </a:lnTo>
                  <a:lnTo>
                    <a:pt x="1701" y="510"/>
                  </a:lnTo>
                  <a:lnTo>
                    <a:pt x="1587" y="510"/>
                  </a:lnTo>
                  <a:lnTo>
                    <a:pt x="1587" y="453"/>
                  </a:lnTo>
                  <a:lnTo>
                    <a:pt x="1417" y="453"/>
                  </a:lnTo>
                  <a:lnTo>
                    <a:pt x="1417" y="510"/>
                  </a:lnTo>
                  <a:lnTo>
                    <a:pt x="1360" y="510"/>
                  </a:lnTo>
                  <a:lnTo>
                    <a:pt x="1360" y="567"/>
                  </a:lnTo>
                  <a:lnTo>
                    <a:pt x="1134" y="567"/>
                  </a:lnTo>
                  <a:lnTo>
                    <a:pt x="1134" y="510"/>
                  </a:lnTo>
                  <a:lnTo>
                    <a:pt x="1077" y="510"/>
                  </a:lnTo>
                  <a:lnTo>
                    <a:pt x="1077" y="396"/>
                  </a:lnTo>
                  <a:lnTo>
                    <a:pt x="964" y="396"/>
                  </a:lnTo>
                  <a:lnTo>
                    <a:pt x="964" y="340"/>
                  </a:lnTo>
                  <a:lnTo>
                    <a:pt x="850" y="340"/>
                  </a:lnTo>
                  <a:lnTo>
                    <a:pt x="850" y="113"/>
                  </a:lnTo>
                  <a:lnTo>
                    <a:pt x="737" y="113"/>
                  </a:lnTo>
                  <a:lnTo>
                    <a:pt x="73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3" name="Freeform 864"/>
            <p:cNvSpPr>
              <a:spLocks/>
            </p:cNvSpPr>
            <p:nvPr/>
          </p:nvSpPr>
          <p:spPr bwMode="auto">
            <a:xfrm>
              <a:off x="1424" y="2230"/>
              <a:ext cx="964" cy="964"/>
            </a:xfrm>
            <a:custGeom>
              <a:avLst/>
              <a:gdLst>
                <a:gd name="T0" fmla="*/ 964 w 964"/>
                <a:gd name="T1" fmla="*/ 681 h 964"/>
                <a:gd name="T2" fmla="*/ 907 w 964"/>
                <a:gd name="T3" fmla="*/ 681 h 964"/>
                <a:gd name="T4" fmla="*/ 907 w 964"/>
                <a:gd name="T5" fmla="*/ 624 h 964"/>
                <a:gd name="T6" fmla="*/ 794 w 964"/>
                <a:gd name="T7" fmla="*/ 624 h 964"/>
                <a:gd name="T8" fmla="*/ 794 w 964"/>
                <a:gd name="T9" fmla="*/ 454 h 964"/>
                <a:gd name="T10" fmla="*/ 680 w 964"/>
                <a:gd name="T11" fmla="*/ 454 h 964"/>
                <a:gd name="T12" fmla="*/ 680 w 964"/>
                <a:gd name="T13" fmla="*/ 340 h 964"/>
                <a:gd name="T14" fmla="*/ 737 w 964"/>
                <a:gd name="T15" fmla="*/ 340 h 964"/>
                <a:gd name="T16" fmla="*/ 737 w 964"/>
                <a:gd name="T17" fmla="*/ 284 h 964"/>
                <a:gd name="T18" fmla="*/ 794 w 964"/>
                <a:gd name="T19" fmla="*/ 284 h 964"/>
                <a:gd name="T20" fmla="*/ 794 w 964"/>
                <a:gd name="T21" fmla="*/ 0 h 964"/>
                <a:gd name="T22" fmla="*/ 680 w 964"/>
                <a:gd name="T23" fmla="*/ 0 h 964"/>
                <a:gd name="T24" fmla="*/ 680 w 964"/>
                <a:gd name="T25" fmla="*/ 57 h 964"/>
                <a:gd name="T26" fmla="*/ 283 w 964"/>
                <a:gd name="T27" fmla="*/ 57 h 964"/>
                <a:gd name="T28" fmla="*/ 283 w 964"/>
                <a:gd name="T29" fmla="*/ 0 h 964"/>
                <a:gd name="T30" fmla="*/ 56 w 964"/>
                <a:gd name="T31" fmla="*/ 0 h 964"/>
                <a:gd name="T32" fmla="*/ 56 w 964"/>
                <a:gd name="T33" fmla="*/ 57 h 964"/>
                <a:gd name="T34" fmla="*/ 0 w 964"/>
                <a:gd name="T35" fmla="*/ 57 h 964"/>
                <a:gd name="T36" fmla="*/ 0 w 964"/>
                <a:gd name="T37" fmla="*/ 170 h 964"/>
                <a:gd name="T38" fmla="*/ 113 w 964"/>
                <a:gd name="T39" fmla="*/ 170 h 964"/>
                <a:gd name="T40" fmla="*/ 113 w 964"/>
                <a:gd name="T41" fmla="*/ 397 h 964"/>
                <a:gd name="T42" fmla="*/ 227 w 964"/>
                <a:gd name="T43" fmla="*/ 397 h 964"/>
                <a:gd name="T44" fmla="*/ 227 w 964"/>
                <a:gd name="T45" fmla="*/ 567 h 964"/>
                <a:gd name="T46" fmla="*/ 340 w 964"/>
                <a:gd name="T47" fmla="*/ 567 h 964"/>
                <a:gd name="T48" fmla="*/ 340 w 964"/>
                <a:gd name="T49" fmla="*/ 624 h 964"/>
                <a:gd name="T50" fmla="*/ 397 w 964"/>
                <a:gd name="T51" fmla="*/ 624 h 964"/>
                <a:gd name="T52" fmla="*/ 397 w 964"/>
                <a:gd name="T53" fmla="*/ 737 h 964"/>
                <a:gd name="T54" fmla="*/ 567 w 964"/>
                <a:gd name="T55" fmla="*/ 737 h 964"/>
                <a:gd name="T56" fmla="*/ 567 w 964"/>
                <a:gd name="T57" fmla="*/ 794 h 964"/>
                <a:gd name="T58" fmla="*/ 623 w 964"/>
                <a:gd name="T59" fmla="*/ 794 h 964"/>
                <a:gd name="T60" fmla="*/ 623 w 964"/>
                <a:gd name="T61" fmla="*/ 851 h 964"/>
                <a:gd name="T62" fmla="*/ 680 w 964"/>
                <a:gd name="T63" fmla="*/ 851 h 964"/>
                <a:gd name="T64" fmla="*/ 680 w 964"/>
                <a:gd name="T65" fmla="*/ 964 h 964"/>
                <a:gd name="T66" fmla="*/ 737 w 964"/>
                <a:gd name="T67" fmla="*/ 964 h 964"/>
                <a:gd name="T68" fmla="*/ 737 w 964"/>
                <a:gd name="T69" fmla="*/ 907 h 964"/>
                <a:gd name="T70" fmla="*/ 794 w 964"/>
                <a:gd name="T71" fmla="*/ 907 h 964"/>
                <a:gd name="T72" fmla="*/ 794 w 964"/>
                <a:gd name="T73" fmla="*/ 851 h 964"/>
                <a:gd name="T74" fmla="*/ 907 w 964"/>
                <a:gd name="T75" fmla="*/ 851 h 964"/>
                <a:gd name="T76" fmla="*/ 907 w 964"/>
                <a:gd name="T77" fmla="*/ 794 h 964"/>
                <a:gd name="T78" fmla="*/ 964 w 964"/>
                <a:gd name="T79" fmla="*/ 794 h 964"/>
                <a:gd name="T80" fmla="*/ 964 w 964"/>
                <a:gd name="T81" fmla="*/ 681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64" h="964">
                  <a:moveTo>
                    <a:pt x="964" y="681"/>
                  </a:moveTo>
                  <a:lnTo>
                    <a:pt x="907" y="681"/>
                  </a:lnTo>
                  <a:lnTo>
                    <a:pt x="907" y="624"/>
                  </a:lnTo>
                  <a:lnTo>
                    <a:pt x="794" y="624"/>
                  </a:lnTo>
                  <a:lnTo>
                    <a:pt x="794" y="454"/>
                  </a:lnTo>
                  <a:lnTo>
                    <a:pt x="680" y="454"/>
                  </a:lnTo>
                  <a:lnTo>
                    <a:pt x="680" y="340"/>
                  </a:lnTo>
                  <a:lnTo>
                    <a:pt x="737" y="340"/>
                  </a:lnTo>
                  <a:lnTo>
                    <a:pt x="737" y="284"/>
                  </a:lnTo>
                  <a:lnTo>
                    <a:pt x="794" y="284"/>
                  </a:lnTo>
                  <a:lnTo>
                    <a:pt x="794" y="0"/>
                  </a:lnTo>
                  <a:lnTo>
                    <a:pt x="680" y="0"/>
                  </a:lnTo>
                  <a:lnTo>
                    <a:pt x="680" y="57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56" y="0"/>
                  </a:lnTo>
                  <a:lnTo>
                    <a:pt x="56" y="57"/>
                  </a:lnTo>
                  <a:lnTo>
                    <a:pt x="0" y="57"/>
                  </a:lnTo>
                  <a:lnTo>
                    <a:pt x="0" y="170"/>
                  </a:lnTo>
                  <a:lnTo>
                    <a:pt x="113" y="170"/>
                  </a:lnTo>
                  <a:lnTo>
                    <a:pt x="113" y="397"/>
                  </a:lnTo>
                  <a:lnTo>
                    <a:pt x="227" y="397"/>
                  </a:lnTo>
                  <a:lnTo>
                    <a:pt x="227" y="567"/>
                  </a:lnTo>
                  <a:lnTo>
                    <a:pt x="340" y="567"/>
                  </a:lnTo>
                  <a:lnTo>
                    <a:pt x="340" y="624"/>
                  </a:lnTo>
                  <a:lnTo>
                    <a:pt x="397" y="624"/>
                  </a:lnTo>
                  <a:lnTo>
                    <a:pt x="397" y="737"/>
                  </a:lnTo>
                  <a:lnTo>
                    <a:pt x="567" y="737"/>
                  </a:lnTo>
                  <a:lnTo>
                    <a:pt x="567" y="794"/>
                  </a:lnTo>
                  <a:lnTo>
                    <a:pt x="623" y="794"/>
                  </a:lnTo>
                  <a:lnTo>
                    <a:pt x="623" y="851"/>
                  </a:lnTo>
                  <a:lnTo>
                    <a:pt x="680" y="851"/>
                  </a:lnTo>
                  <a:lnTo>
                    <a:pt x="680" y="964"/>
                  </a:lnTo>
                  <a:lnTo>
                    <a:pt x="737" y="964"/>
                  </a:lnTo>
                  <a:lnTo>
                    <a:pt x="737" y="907"/>
                  </a:lnTo>
                  <a:lnTo>
                    <a:pt x="794" y="907"/>
                  </a:lnTo>
                  <a:lnTo>
                    <a:pt x="794" y="851"/>
                  </a:lnTo>
                  <a:lnTo>
                    <a:pt x="907" y="851"/>
                  </a:lnTo>
                  <a:lnTo>
                    <a:pt x="907" y="794"/>
                  </a:lnTo>
                  <a:lnTo>
                    <a:pt x="964" y="794"/>
                  </a:lnTo>
                  <a:lnTo>
                    <a:pt x="964" y="68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4" name="Freeform 865"/>
            <p:cNvSpPr>
              <a:spLocks/>
            </p:cNvSpPr>
            <p:nvPr/>
          </p:nvSpPr>
          <p:spPr bwMode="auto">
            <a:xfrm>
              <a:off x="2104" y="2230"/>
              <a:ext cx="1191" cy="681"/>
            </a:xfrm>
            <a:custGeom>
              <a:avLst/>
              <a:gdLst>
                <a:gd name="T0" fmla="*/ 114 w 1191"/>
                <a:gd name="T1" fmla="*/ 0 h 681"/>
                <a:gd name="T2" fmla="*/ 397 w 1191"/>
                <a:gd name="T3" fmla="*/ 0 h 681"/>
                <a:gd name="T4" fmla="*/ 397 w 1191"/>
                <a:gd name="T5" fmla="*/ 114 h 681"/>
                <a:gd name="T6" fmla="*/ 510 w 1191"/>
                <a:gd name="T7" fmla="*/ 114 h 681"/>
                <a:gd name="T8" fmla="*/ 510 w 1191"/>
                <a:gd name="T9" fmla="*/ 170 h 681"/>
                <a:gd name="T10" fmla="*/ 624 w 1191"/>
                <a:gd name="T11" fmla="*/ 170 h 681"/>
                <a:gd name="T12" fmla="*/ 624 w 1191"/>
                <a:gd name="T13" fmla="*/ 114 h 681"/>
                <a:gd name="T14" fmla="*/ 737 w 1191"/>
                <a:gd name="T15" fmla="*/ 114 h 681"/>
                <a:gd name="T16" fmla="*/ 737 w 1191"/>
                <a:gd name="T17" fmla="*/ 57 h 681"/>
                <a:gd name="T18" fmla="*/ 851 w 1191"/>
                <a:gd name="T19" fmla="*/ 57 h 681"/>
                <a:gd name="T20" fmla="*/ 851 w 1191"/>
                <a:gd name="T21" fmla="*/ 0 h 681"/>
                <a:gd name="T22" fmla="*/ 964 w 1191"/>
                <a:gd name="T23" fmla="*/ 0 h 681"/>
                <a:gd name="T24" fmla="*/ 964 w 1191"/>
                <a:gd name="T25" fmla="*/ 57 h 681"/>
                <a:gd name="T26" fmla="*/ 1077 w 1191"/>
                <a:gd name="T27" fmla="*/ 57 h 681"/>
                <a:gd name="T28" fmla="*/ 1077 w 1191"/>
                <a:gd name="T29" fmla="*/ 114 h 681"/>
                <a:gd name="T30" fmla="*/ 1134 w 1191"/>
                <a:gd name="T31" fmla="*/ 114 h 681"/>
                <a:gd name="T32" fmla="*/ 1134 w 1191"/>
                <a:gd name="T33" fmla="*/ 170 h 681"/>
                <a:gd name="T34" fmla="*/ 1191 w 1191"/>
                <a:gd name="T35" fmla="*/ 170 h 681"/>
                <a:gd name="T36" fmla="*/ 1191 w 1191"/>
                <a:gd name="T37" fmla="*/ 227 h 681"/>
                <a:gd name="T38" fmla="*/ 964 w 1191"/>
                <a:gd name="T39" fmla="*/ 227 h 681"/>
                <a:gd name="T40" fmla="*/ 964 w 1191"/>
                <a:gd name="T41" fmla="*/ 397 h 681"/>
                <a:gd name="T42" fmla="*/ 794 w 1191"/>
                <a:gd name="T43" fmla="*/ 397 h 681"/>
                <a:gd name="T44" fmla="*/ 794 w 1191"/>
                <a:gd name="T45" fmla="*/ 284 h 681"/>
                <a:gd name="T46" fmla="*/ 567 w 1191"/>
                <a:gd name="T47" fmla="*/ 284 h 681"/>
                <a:gd name="T48" fmla="*/ 567 w 1191"/>
                <a:gd name="T49" fmla="*/ 510 h 681"/>
                <a:gd name="T50" fmla="*/ 454 w 1191"/>
                <a:gd name="T51" fmla="*/ 510 h 681"/>
                <a:gd name="T52" fmla="*/ 454 w 1191"/>
                <a:gd name="T53" fmla="*/ 454 h 681"/>
                <a:gd name="T54" fmla="*/ 397 w 1191"/>
                <a:gd name="T55" fmla="*/ 454 h 681"/>
                <a:gd name="T56" fmla="*/ 397 w 1191"/>
                <a:gd name="T57" fmla="*/ 510 h 681"/>
                <a:gd name="T58" fmla="*/ 340 w 1191"/>
                <a:gd name="T59" fmla="*/ 510 h 681"/>
                <a:gd name="T60" fmla="*/ 340 w 1191"/>
                <a:gd name="T61" fmla="*/ 624 h 681"/>
                <a:gd name="T62" fmla="*/ 284 w 1191"/>
                <a:gd name="T63" fmla="*/ 624 h 681"/>
                <a:gd name="T64" fmla="*/ 284 w 1191"/>
                <a:gd name="T65" fmla="*/ 681 h 681"/>
                <a:gd name="T66" fmla="*/ 227 w 1191"/>
                <a:gd name="T67" fmla="*/ 681 h 681"/>
                <a:gd name="T68" fmla="*/ 227 w 1191"/>
                <a:gd name="T69" fmla="*/ 624 h 681"/>
                <a:gd name="T70" fmla="*/ 114 w 1191"/>
                <a:gd name="T71" fmla="*/ 624 h 681"/>
                <a:gd name="T72" fmla="*/ 114 w 1191"/>
                <a:gd name="T73" fmla="*/ 454 h 681"/>
                <a:gd name="T74" fmla="*/ 0 w 1191"/>
                <a:gd name="T75" fmla="*/ 454 h 681"/>
                <a:gd name="T76" fmla="*/ 0 w 1191"/>
                <a:gd name="T77" fmla="*/ 340 h 681"/>
                <a:gd name="T78" fmla="*/ 57 w 1191"/>
                <a:gd name="T79" fmla="*/ 340 h 681"/>
                <a:gd name="T80" fmla="*/ 57 w 1191"/>
                <a:gd name="T81" fmla="*/ 284 h 681"/>
                <a:gd name="T82" fmla="*/ 114 w 1191"/>
                <a:gd name="T83" fmla="*/ 284 h 681"/>
                <a:gd name="T84" fmla="*/ 114 w 1191"/>
                <a:gd name="T85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91" h="681">
                  <a:moveTo>
                    <a:pt x="114" y="0"/>
                  </a:moveTo>
                  <a:lnTo>
                    <a:pt x="397" y="0"/>
                  </a:lnTo>
                  <a:lnTo>
                    <a:pt x="397" y="114"/>
                  </a:lnTo>
                  <a:lnTo>
                    <a:pt x="510" y="114"/>
                  </a:lnTo>
                  <a:lnTo>
                    <a:pt x="510" y="170"/>
                  </a:lnTo>
                  <a:lnTo>
                    <a:pt x="624" y="170"/>
                  </a:lnTo>
                  <a:lnTo>
                    <a:pt x="624" y="114"/>
                  </a:lnTo>
                  <a:lnTo>
                    <a:pt x="737" y="114"/>
                  </a:lnTo>
                  <a:lnTo>
                    <a:pt x="737" y="57"/>
                  </a:lnTo>
                  <a:lnTo>
                    <a:pt x="851" y="57"/>
                  </a:lnTo>
                  <a:lnTo>
                    <a:pt x="851" y="0"/>
                  </a:lnTo>
                  <a:lnTo>
                    <a:pt x="964" y="0"/>
                  </a:lnTo>
                  <a:lnTo>
                    <a:pt x="964" y="57"/>
                  </a:lnTo>
                  <a:lnTo>
                    <a:pt x="1077" y="57"/>
                  </a:lnTo>
                  <a:lnTo>
                    <a:pt x="1077" y="114"/>
                  </a:lnTo>
                  <a:lnTo>
                    <a:pt x="1134" y="114"/>
                  </a:lnTo>
                  <a:lnTo>
                    <a:pt x="1134" y="170"/>
                  </a:lnTo>
                  <a:lnTo>
                    <a:pt x="1191" y="170"/>
                  </a:lnTo>
                  <a:lnTo>
                    <a:pt x="1191" y="227"/>
                  </a:lnTo>
                  <a:lnTo>
                    <a:pt x="964" y="227"/>
                  </a:lnTo>
                  <a:lnTo>
                    <a:pt x="964" y="397"/>
                  </a:lnTo>
                  <a:lnTo>
                    <a:pt x="794" y="397"/>
                  </a:lnTo>
                  <a:lnTo>
                    <a:pt x="794" y="284"/>
                  </a:lnTo>
                  <a:lnTo>
                    <a:pt x="567" y="284"/>
                  </a:lnTo>
                  <a:lnTo>
                    <a:pt x="567" y="510"/>
                  </a:lnTo>
                  <a:lnTo>
                    <a:pt x="454" y="510"/>
                  </a:lnTo>
                  <a:lnTo>
                    <a:pt x="454" y="454"/>
                  </a:lnTo>
                  <a:lnTo>
                    <a:pt x="397" y="454"/>
                  </a:lnTo>
                  <a:lnTo>
                    <a:pt x="397" y="510"/>
                  </a:lnTo>
                  <a:lnTo>
                    <a:pt x="340" y="510"/>
                  </a:lnTo>
                  <a:lnTo>
                    <a:pt x="340" y="624"/>
                  </a:lnTo>
                  <a:lnTo>
                    <a:pt x="284" y="624"/>
                  </a:lnTo>
                  <a:lnTo>
                    <a:pt x="284" y="681"/>
                  </a:lnTo>
                  <a:lnTo>
                    <a:pt x="227" y="681"/>
                  </a:lnTo>
                  <a:lnTo>
                    <a:pt x="227" y="624"/>
                  </a:lnTo>
                  <a:lnTo>
                    <a:pt x="114" y="624"/>
                  </a:lnTo>
                  <a:lnTo>
                    <a:pt x="114" y="454"/>
                  </a:lnTo>
                  <a:lnTo>
                    <a:pt x="0" y="454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284"/>
                  </a:lnTo>
                  <a:lnTo>
                    <a:pt x="114" y="284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5" name="Freeform 866"/>
            <p:cNvSpPr>
              <a:spLocks/>
            </p:cNvSpPr>
            <p:nvPr/>
          </p:nvSpPr>
          <p:spPr bwMode="auto">
            <a:xfrm>
              <a:off x="2444" y="2514"/>
              <a:ext cx="851" cy="907"/>
            </a:xfrm>
            <a:custGeom>
              <a:avLst/>
              <a:gdLst>
                <a:gd name="T0" fmla="*/ 511 w 851"/>
                <a:gd name="T1" fmla="*/ 113 h 907"/>
                <a:gd name="T2" fmla="*/ 511 w 851"/>
                <a:gd name="T3" fmla="*/ 226 h 907"/>
                <a:gd name="T4" fmla="*/ 737 w 851"/>
                <a:gd name="T5" fmla="*/ 226 h 907"/>
                <a:gd name="T6" fmla="*/ 737 w 851"/>
                <a:gd name="T7" fmla="*/ 283 h 907"/>
                <a:gd name="T8" fmla="*/ 794 w 851"/>
                <a:gd name="T9" fmla="*/ 283 h 907"/>
                <a:gd name="T10" fmla="*/ 794 w 851"/>
                <a:gd name="T11" fmla="*/ 340 h 907"/>
                <a:gd name="T12" fmla="*/ 851 w 851"/>
                <a:gd name="T13" fmla="*/ 340 h 907"/>
                <a:gd name="T14" fmla="*/ 851 w 851"/>
                <a:gd name="T15" fmla="*/ 453 h 907"/>
                <a:gd name="T16" fmla="*/ 737 w 851"/>
                <a:gd name="T17" fmla="*/ 453 h 907"/>
                <a:gd name="T18" fmla="*/ 737 w 851"/>
                <a:gd name="T19" fmla="*/ 510 h 907"/>
                <a:gd name="T20" fmla="*/ 851 w 851"/>
                <a:gd name="T21" fmla="*/ 510 h 907"/>
                <a:gd name="T22" fmla="*/ 851 w 851"/>
                <a:gd name="T23" fmla="*/ 567 h 907"/>
                <a:gd name="T24" fmla="*/ 794 w 851"/>
                <a:gd name="T25" fmla="*/ 567 h 907"/>
                <a:gd name="T26" fmla="*/ 794 w 851"/>
                <a:gd name="T27" fmla="*/ 680 h 907"/>
                <a:gd name="T28" fmla="*/ 851 w 851"/>
                <a:gd name="T29" fmla="*/ 680 h 907"/>
                <a:gd name="T30" fmla="*/ 851 w 851"/>
                <a:gd name="T31" fmla="*/ 850 h 907"/>
                <a:gd name="T32" fmla="*/ 794 w 851"/>
                <a:gd name="T33" fmla="*/ 850 h 907"/>
                <a:gd name="T34" fmla="*/ 794 w 851"/>
                <a:gd name="T35" fmla="*/ 907 h 907"/>
                <a:gd name="T36" fmla="*/ 737 w 851"/>
                <a:gd name="T37" fmla="*/ 907 h 907"/>
                <a:gd name="T38" fmla="*/ 737 w 851"/>
                <a:gd name="T39" fmla="*/ 850 h 907"/>
                <a:gd name="T40" fmla="*/ 624 w 851"/>
                <a:gd name="T41" fmla="*/ 850 h 907"/>
                <a:gd name="T42" fmla="*/ 624 w 851"/>
                <a:gd name="T43" fmla="*/ 794 h 907"/>
                <a:gd name="T44" fmla="*/ 567 w 851"/>
                <a:gd name="T45" fmla="*/ 794 h 907"/>
                <a:gd name="T46" fmla="*/ 567 w 851"/>
                <a:gd name="T47" fmla="*/ 567 h 907"/>
                <a:gd name="T48" fmla="*/ 511 w 851"/>
                <a:gd name="T49" fmla="*/ 567 h 907"/>
                <a:gd name="T50" fmla="*/ 511 w 851"/>
                <a:gd name="T51" fmla="*/ 510 h 907"/>
                <a:gd name="T52" fmla="*/ 397 w 851"/>
                <a:gd name="T53" fmla="*/ 510 h 907"/>
                <a:gd name="T54" fmla="*/ 397 w 851"/>
                <a:gd name="T55" fmla="*/ 567 h 907"/>
                <a:gd name="T56" fmla="*/ 284 w 851"/>
                <a:gd name="T57" fmla="*/ 567 h 907"/>
                <a:gd name="T58" fmla="*/ 284 w 851"/>
                <a:gd name="T59" fmla="*/ 510 h 907"/>
                <a:gd name="T60" fmla="*/ 170 w 851"/>
                <a:gd name="T61" fmla="*/ 510 h 907"/>
                <a:gd name="T62" fmla="*/ 170 w 851"/>
                <a:gd name="T63" fmla="*/ 453 h 907"/>
                <a:gd name="T64" fmla="*/ 114 w 851"/>
                <a:gd name="T65" fmla="*/ 453 h 907"/>
                <a:gd name="T66" fmla="*/ 114 w 851"/>
                <a:gd name="T67" fmla="*/ 397 h 907"/>
                <a:gd name="T68" fmla="*/ 57 w 851"/>
                <a:gd name="T69" fmla="*/ 397 h 907"/>
                <a:gd name="T70" fmla="*/ 57 w 851"/>
                <a:gd name="T71" fmla="*/ 340 h 907"/>
                <a:gd name="T72" fmla="*/ 0 w 851"/>
                <a:gd name="T73" fmla="*/ 340 h 907"/>
                <a:gd name="T74" fmla="*/ 0 w 851"/>
                <a:gd name="T75" fmla="*/ 226 h 907"/>
                <a:gd name="T76" fmla="*/ 57 w 851"/>
                <a:gd name="T77" fmla="*/ 226 h 907"/>
                <a:gd name="T78" fmla="*/ 57 w 851"/>
                <a:gd name="T79" fmla="*/ 170 h 907"/>
                <a:gd name="T80" fmla="*/ 114 w 851"/>
                <a:gd name="T81" fmla="*/ 170 h 907"/>
                <a:gd name="T82" fmla="*/ 114 w 851"/>
                <a:gd name="T83" fmla="*/ 226 h 907"/>
                <a:gd name="T84" fmla="*/ 227 w 851"/>
                <a:gd name="T85" fmla="*/ 226 h 907"/>
                <a:gd name="T86" fmla="*/ 227 w 851"/>
                <a:gd name="T87" fmla="*/ 0 h 907"/>
                <a:gd name="T88" fmla="*/ 454 w 851"/>
                <a:gd name="T89" fmla="*/ 0 h 907"/>
                <a:gd name="T90" fmla="*/ 454 w 851"/>
                <a:gd name="T91" fmla="*/ 113 h 907"/>
                <a:gd name="T92" fmla="*/ 511 w 851"/>
                <a:gd name="T93" fmla="*/ 113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51" h="907">
                  <a:moveTo>
                    <a:pt x="511" y="113"/>
                  </a:moveTo>
                  <a:lnTo>
                    <a:pt x="511" y="226"/>
                  </a:lnTo>
                  <a:lnTo>
                    <a:pt x="737" y="226"/>
                  </a:lnTo>
                  <a:lnTo>
                    <a:pt x="737" y="283"/>
                  </a:lnTo>
                  <a:lnTo>
                    <a:pt x="794" y="283"/>
                  </a:lnTo>
                  <a:lnTo>
                    <a:pt x="794" y="340"/>
                  </a:lnTo>
                  <a:lnTo>
                    <a:pt x="851" y="340"/>
                  </a:lnTo>
                  <a:lnTo>
                    <a:pt x="851" y="453"/>
                  </a:lnTo>
                  <a:lnTo>
                    <a:pt x="737" y="453"/>
                  </a:lnTo>
                  <a:lnTo>
                    <a:pt x="737" y="510"/>
                  </a:lnTo>
                  <a:lnTo>
                    <a:pt x="851" y="510"/>
                  </a:lnTo>
                  <a:lnTo>
                    <a:pt x="851" y="567"/>
                  </a:lnTo>
                  <a:lnTo>
                    <a:pt x="794" y="567"/>
                  </a:lnTo>
                  <a:lnTo>
                    <a:pt x="794" y="680"/>
                  </a:lnTo>
                  <a:lnTo>
                    <a:pt x="851" y="680"/>
                  </a:lnTo>
                  <a:lnTo>
                    <a:pt x="851" y="850"/>
                  </a:lnTo>
                  <a:lnTo>
                    <a:pt x="794" y="850"/>
                  </a:lnTo>
                  <a:lnTo>
                    <a:pt x="794" y="907"/>
                  </a:lnTo>
                  <a:lnTo>
                    <a:pt x="737" y="907"/>
                  </a:lnTo>
                  <a:lnTo>
                    <a:pt x="737" y="850"/>
                  </a:lnTo>
                  <a:lnTo>
                    <a:pt x="624" y="850"/>
                  </a:lnTo>
                  <a:lnTo>
                    <a:pt x="624" y="794"/>
                  </a:lnTo>
                  <a:lnTo>
                    <a:pt x="567" y="794"/>
                  </a:lnTo>
                  <a:lnTo>
                    <a:pt x="567" y="567"/>
                  </a:lnTo>
                  <a:lnTo>
                    <a:pt x="511" y="567"/>
                  </a:lnTo>
                  <a:lnTo>
                    <a:pt x="511" y="510"/>
                  </a:lnTo>
                  <a:lnTo>
                    <a:pt x="397" y="510"/>
                  </a:lnTo>
                  <a:lnTo>
                    <a:pt x="397" y="567"/>
                  </a:lnTo>
                  <a:lnTo>
                    <a:pt x="284" y="567"/>
                  </a:lnTo>
                  <a:lnTo>
                    <a:pt x="284" y="510"/>
                  </a:lnTo>
                  <a:lnTo>
                    <a:pt x="170" y="510"/>
                  </a:lnTo>
                  <a:lnTo>
                    <a:pt x="170" y="453"/>
                  </a:lnTo>
                  <a:lnTo>
                    <a:pt x="114" y="453"/>
                  </a:lnTo>
                  <a:lnTo>
                    <a:pt x="114" y="397"/>
                  </a:lnTo>
                  <a:lnTo>
                    <a:pt x="57" y="397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226"/>
                  </a:lnTo>
                  <a:lnTo>
                    <a:pt x="57" y="226"/>
                  </a:lnTo>
                  <a:lnTo>
                    <a:pt x="57" y="170"/>
                  </a:lnTo>
                  <a:lnTo>
                    <a:pt x="114" y="170"/>
                  </a:lnTo>
                  <a:lnTo>
                    <a:pt x="114" y="226"/>
                  </a:lnTo>
                  <a:lnTo>
                    <a:pt x="227" y="226"/>
                  </a:lnTo>
                  <a:lnTo>
                    <a:pt x="227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511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6" name="Freeform 868"/>
            <p:cNvSpPr>
              <a:spLocks/>
            </p:cNvSpPr>
            <p:nvPr/>
          </p:nvSpPr>
          <p:spPr bwMode="auto">
            <a:xfrm>
              <a:off x="2955" y="2287"/>
              <a:ext cx="1190" cy="567"/>
            </a:xfrm>
            <a:custGeom>
              <a:avLst/>
              <a:gdLst>
                <a:gd name="T0" fmla="*/ 453 w 1190"/>
                <a:gd name="T1" fmla="*/ 57 h 567"/>
                <a:gd name="T2" fmla="*/ 453 w 1190"/>
                <a:gd name="T3" fmla="*/ 113 h 567"/>
                <a:gd name="T4" fmla="*/ 340 w 1190"/>
                <a:gd name="T5" fmla="*/ 113 h 567"/>
                <a:gd name="T6" fmla="*/ 340 w 1190"/>
                <a:gd name="T7" fmla="*/ 170 h 567"/>
                <a:gd name="T8" fmla="*/ 113 w 1190"/>
                <a:gd name="T9" fmla="*/ 170 h 567"/>
                <a:gd name="T10" fmla="*/ 113 w 1190"/>
                <a:gd name="T11" fmla="*/ 340 h 567"/>
                <a:gd name="T12" fmla="*/ 0 w 1190"/>
                <a:gd name="T13" fmla="*/ 340 h 567"/>
                <a:gd name="T14" fmla="*/ 0 w 1190"/>
                <a:gd name="T15" fmla="*/ 453 h 567"/>
                <a:gd name="T16" fmla="*/ 226 w 1190"/>
                <a:gd name="T17" fmla="*/ 453 h 567"/>
                <a:gd name="T18" fmla="*/ 226 w 1190"/>
                <a:gd name="T19" fmla="*/ 510 h 567"/>
                <a:gd name="T20" fmla="*/ 283 w 1190"/>
                <a:gd name="T21" fmla="*/ 510 h 567"/>
                <a:gd name="T22" fmla="*/ 283 w 1190"/>
                <a:gd name="T23" fmla="*/ 567 h 567"/>
                <a:gd name="T24" fmla="*/ 340 w 1190"/>
                <a:gd name="T25" fmla="*/ 567 h 567"/>
                <a:gd name="T26" fmla="*/ 340 w 1190"/>
                <a:gd name="T27" fmla="*/ 510 h 567"/>
                <a:gd name="T28" fmla="*/ 397 w 1190"/>
                <a:gd name="T29" fmla="*/ 510 h 567"/>
                <a:gd name="T30" fmla="*/ 397 w 1190"/>
                <a:gd name="T31" fmla="*/ 453 h 567"/>
                <a:gd name="T32" fmla="*/ 510 w 1190"/>
                <a:gd name="T33" fmla="*/ 453 h 567"/>
                <a:gd name="T34" fmla="*/ 510 w 1190"/>
                <a:gd name="T35" fmla="*/ 567 h 567"/>
                <a:gd name="T36" fmla="*/ 623 w 1190"/>
                <a:gd name="T37" fmla="*/ 567 h 567"/>
                <a:gd name="T38" fmla="*/ 623 w 1190"/>
                <a:gd name="T39" fmla="*/ 397 h 567"/>
                <a:gd name="T40" fmla="*/ 680 w 1190"/>
                <a:gd name="T41" fmla="*/ 397 h 567"/>
                <a:gd name="T42" fmla="*/ 680 w 1190"/>
                <a:gd name="T43" fmla="*/ 340 h 567"/>
                <a:gd name="T44" fmla="*/ 964 w 1190"/>
                <a:gd name="T45" fmla="*/ 340 h 567"/>
                <a:gd name="T46" fmla="*/ 964 w 1190"/>
                <a:gd name="T47" fmla="*/ 283 h 567"/>
                <a:gd name="T48" fmla="*/ 1134 w 1190"/>
                <a:gd name="T49" fmla="*/ 283 h 567"/>
                <a:gd name="T50" fmla="*/ 1134 w 1190"/>
                <a:gd name="T51" fmla="*/ 227 h 567"/>
                <a:gd name="T52" fmla="*/ 1190 w 1190"/>
                <a:gd name="T53" fmla="*/ 227 h 567"/>
                <a:gd name="T54" fmla="*/ 1190 w 1190"/>
                <a:gd name="T55" fmla="*/ 170 h 567"/>
                <a:gd name="T56" fmla="*/ 1134 w 1190"/>
                <a:gd name="T57" fmla="*/ 170 h 567"/>
                <a:gd name="T58" fmla="*/ 1134 w 1190"/>
                <a:gd name="T59" fmla="*/ 113 h 567"/>
                <a:gd name="T60" fmla="*/ 1020 w 1190"/>
                <a:gd name="T61" fmla="*/ 113 h 567"/>
                <a:gd name="T62" fmla="*/ 1020 w 1190"/>
                <a:gd name="T63" fmla="*/ 0 h 567"/>
                <a:gd name="T64" fmla="*/ 907 w 1190"/>
                <a:gd name="T65" fmla="*/ 0 h 567"/>
                <a:gd name="T66" fmla="*/ 907 w 1190"/>
                <a:gd name="T67" fmla="*/ 57 h 567"/>
                <a:gd name="T68" fmla="*/ 850 w 1190"/>
                <a:gd name="T69" fmla="*/ 57 h 567"/>
                <a:gd name="T70" fmla="*/ 850 w 1190"/>
                <a:gd name="T71" fmla="*/ 113 h 567"/>
                <a:gd name="T72" fmla="*/ 680 w 1190"/>
                <a:gd name="T73" fmla="*/ 113 h 567"/>
                <a:gd name="T74" fmla="*/ 680 w 1190"/>
                <a:gd name="T75" fmla="*/ 170 h 567"/>
                <a:gd name="T76" fmla="*/ 510 w 1190"/>
                <a:gd name="T77" fmla="*/ 170 h 567"/>
                <a:gd name="T78" fmla="*/ 510 w 1190"/>
                <a:gd name="T79" fmla="*/ 57 h 567"/>
                <a:gd name="T80" fmla="*/ 453 w 1190"/>
                <a:gd name="T81" fmla="*/ 5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90" h="567">
                  <a:moveTo>
                    <a:pt x="453" y="57"/>
                  </a:moveTo>
                  <a:lnTo>
                    <a:pt x="453" y="113"/>
                  </a:lnTo>
                  <a:lnTo>
                    <a:pt x="340" y="113"/>
                  </a:lnTo>
                  <a:lnTo>
                    <a:pt x="340" y="170"/>
                  </a:lnTo>
                  <a:lnTo>
                    <a:pt x="113" y="170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453"/>
                  </a:lnTo>
                  <a:lnTo>
                    <a:pt x="226" y="453"/>
                  </a:lnTo>
                  <a:lnTo>
                    <a:pt x="226" y="510"/>
                  </a:lnTo>
                  <a:lnTo>
                    <a:pt x="283" y="510"/>
                  </a:lnTo>
                  <a:lnTo>
                    <a:pt x="283" y="567"/>
                  </a:lnTo>
                  <a:lnTo>
                    <a:pt x="340" y="567"/>
                  </a:lnTo>
                  <a:lnTo>
                    <a:pt x="340" y="510"/>
                  </a:lnTo>
                  <a:lnTo>
                    <a:pt x="397" y="510"/>
                  </a:lnTo>
                  <a:lnTo>
                    <a:pt x="397" y="453"/>
                  </a:lnTo>
                  <a:lnTo>
                    <a:pt x="510" y="453"/>
                  </a:lnTo>
                  <a:lnTo>
                    <a:pt x="510" y="567"/>
                  </a:lnTo>
                  <a:lnTo>
                    <a:pt x="623" y="567"/>
                  </a:lnTo>
                  <a:lnTo>
                    <a:pt x="623" y="397"/>
                  </a:lnTo>
                  <a:lnTo>
                    <a:pt x="680" y="397"/>
                  </a:lnTo>
                  <a:lnTo>
                    <a:pt x="680" y="340"/>
                  </a:lnTo>
                  <a:lnTo>
                    <a:pt x="964" y="340"/>
                  </a:lnTo>
                  <a:lnTo>
                    <a:pt x="964" y="283"/>
                  </a:lnTo>
                  <a:lnTo>
                    <a:pt x="1134" y="283"/>
                  </a:lnTo>
                  <a:lnTo>
                    <a:pt x="1134" y="227"/>
                  </a:lnTo>
                  <a:lnTo>
                    <a:pt x="1190" y="227"/>
                  </a:lnTo>
                  <a:lnTo>
                    <a:pt x="1190" y="170"/>
                  </a:lnTo>
                  <a:lnTo>
                    <a:pt x="1134" y="170"/>
                  </a:lnTo>
                  <a:lnTo>
                    <a:pt x="1134" y="113"/>
                  </a:lnTo>
                  <a:lnTo>
                    <a:pt x="1020" y="113"/>
                  </a:lnTo>
                  <a:lnTo>
                    <a:pt x="1020" y="0"/>
                  </a:lnTo>
                  <a:lnTo>
                    <a:pt x="907" y="0"/>
                  </a:lnTo>
                  <a:lnTo>
                    <a:pt x="907" y="57"/>
                  </a:lnTo>
                  <a:lnTo>
                    <a:pt x="850" y="57"/>
                  </a:lnTo>
                  <a:lnTo>
                    <a:pt x="850" y="113"/>
                  </a:lnTo>
                  <a:lnTo>
                    <a:pt x="680" y="113"/>
                  </a:lnTo>
                  <a:lnTo>
                    <a:pt x="680" y="170"/>
                  </a:lnTo>
                  <a:lnTo>
                    <a:pt x="510" y="170"/>
                  </a:lnTo>
                  <a:lnTo>
                    <a:pt x="510" y="57"/>
                  </a:lnTo>
                  <a:lnTo>
                    <a:pt x="453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7" name="Freeform 870"/>
            <p:cNvSpPr>
              <a:spLocks/>
            </p:cNvSpPr>
            <p:nvPr/>
          </p:nvSpPr>
          <p:spPr bwMode="auto">
            <a:xfrm>
              <a:off x="3011" y="1833"/>
              <a:ext cx="624" cy="567"/>
            </a:xfrm>
            <a:custGeom>
              <a:avLst/>
              <a:gdLst>
                <a:gd name="T0" fmla="*/ 57 w 624"/>
                <a:gd name="T1" fmla="*/ 227 h 567"/>
                <a:gd name="T2" fmla="*/ 57 w 624"/>
                <a:gd name="T3" fmla="*/ 284 h 567"/>
                <a:gd name="T4" fmla="*/ 57 w 624"/>
                <a:gd name="T5" fmla="*/ 340 h 567"/>
                <a:gd name="T6" fmla="*/ 0 w 624"/>
                <a:gd name="T7" fmla="*/ 340 h 567"/>
                <a:gd name="T8" fmla="*/ 0 w 624"/>
                <a:gd name="T9" fmla="*/ 397 h 567"/>
                <a:gd name="T10" fmla="*/ 57 w 624"/>
                <a:gd name="T11" fmla="*/ 397 h 567"/>
                <a:gd name="T12" fmla="*/ 57 w 624"/>
                <a:gd name="T13" fmla="*/ 454 h 567"/>
                <a:gd name="T14" fmla="*/ 170 w 624"/>
                <a:gd name="T15" fmla="*/ 454 h 567"/>
                <a:gd name="T16" fmla="*/ 170 w 624"/>
                <a:gd name="T17" fmla="*/ 511 h 567"/>
                <a:gd name="T18" fmla="*/ 227 w 624"/>
                <a:gd name="T19" fmla="*/ 511 h 567"/>
                <a:gd name="T20" fmla="*/ 227 w 624"/>
                <a:gd name="T21" fmla="*/ 567 h 567"/>
                <a:gd name="T22" fmla="*/ 397 w 624"/>
                <a:gd name="T23" fmla="*/ 567 h 567"/>
                <a:gd name="T24" fmla="*/ 397 w 624"/>
                <a:gd name="T25" fmla="*/ 511 h 567"/>
                <a:gd name="T26" fmla="*/ 454 w 624"/>
                <a:gd name="T27" fmla="*/ 511 h 567"/>
                <a:gd name="T28" fmla="*/ 454 w 624"/>
                <a:gd name="T29" fmla="*/ 397 h 567"/>
                <a:gd name="T30" fmla="*/ 567 w 624"/>
                <a:gd name="T31" fmla="*/ 397 h 567"/>
                <a:gd name="T32" fmla="*/ 567 w 624"/>
                <a:gd name="T33" fmla="*/ 284 h 567"/>
                <a:gd name="T34" fmla="*/ 624 w 624"/>
                <a:gd name="T35" fmla="*/ 284 h 567"/>
                <a:gd name="T36" fmla="*/ 624 w 624"/>
                <a:gd name="T37" fmla="*/ 227 h 567"/>
                <a:gd name="T38" fmla="*/ 567 w 624"/>
                <a:gd name="T39" fmla="*/ 227 h 567"/>
                <a:gd name="T40" fmla="*/ 567 w 624"/>
                <a:gd name="T41" fmla="*/ 114 h 567"/>
                <a:gd name="T42" fmla="*/ 511 w 624"/>
                <a:gd name="T43" fmla="*/ 114 h 567"/>
                <a:gd name="T44" fmla="*/ 511 w 624"/>
                <a:gd name="T45" fmla="*/ 0 h 567"/>
                <a:gd name="T46" fmla="*/ 284 w 624"/>
                <a:gd name="T47" fmla="*/ 0 h 567"/>
                <a:gd name="T48" fmla="*/ 284 w 624"/>
                <a:gd name="T49" fmla="*/ 170 h 567"/>
                <a:gd name="T50" fmla="*/ 227 w 624"/>
                <a:gd name="T51" fmla="*/ 170 h 567"/>
                <a:gd name="T52" fmla="*/ 227 w 624"/>
                <a:gd name="T53" fmla="*/ 284 h 567"/>
                <a:gd name="T54" fmla="*/ 170 w 624"/>
                <a:gd name="T55" fmla="*/ 284 h 567"/>
                <a:gd name="T56" fmla="*/ 170 w 624"/>
                <a:gd name="T57" fmla="*/ 227 h 567"/>
                <a:gd name="T58" fmla="*/ 57 w 624"/>
                <a:gd name="T59" fmla="*/ 22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24" h="567">
                  <a:moveTo>
                    <a:pt x="57" y="227"/>
                  </a:moveTo>
                  <a:lnTo>
                    <a:pt x="57" y="284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454"/>
                  </a:lnTo>
                  <a:lnTo>
                    <a:pt x="170" y="454"/>
                  </a:lnTo>
                  <a:lnTo>
                    <a:pt x="170" y="511"/>
                  </a:lnTo>
                  <a:lnTo>
                    <a:pt x="227" y="511"/>
                  </a:lnTo>
                  <a:lnTo>
                    <a:pt x="227" y="567"/>
                  </a:lnTo>
                  <a:lnTo>
                    <a:pt x="397" y="567"/>
                  </a:lnTo>
                  <a:lnTo>
                    <a:pt x="397" y="511"/>
                  </a:lnTo>
                  <a:lnTo>
                    <a:pt x="454" y="511"/>
                  </a:lnTo>
                  <a:lnTo>
                    <a:pt x="454" y="397"/>
                  </a:lnTo>
                  <a:lnTo>
                    <a:pt x="567" y="397"/>
                  </a:lnTo>
                  <a:lnTo>
                    <a:pt x="567" y="284"/>
                  </a:lnTo>
                  <a:lnTo>
                    <a:pt x="624" y="284"/>
                  </a:lnTo>
                  <a:lnTo>
                    <a:pt x="624" y="227"/>
                  </a:lnTo>
                  <a:lnTo>
                    <a:pt x="567" y="227"/>
                  </a:lnTo>
                  <a:lnTo>
                    <a:pt x="567" y="114"/>
                  </a:lnTo>
                  <a:lnTo>
                    <a:pt x="511" y="114"/>
                  </a:lnTo>
                  <a:lnTo>
                    <a:pt x="511" y="0"/>
                  </a:lnTo>
                  <a:lnTo>
                    <a:pt x="284" y="0"/>
                  </a:lnTo>
                  <a:lnTo>
                    <a:pt x="284" y="170"/>
                  </a:lnTo>
                  <a:lnTo>
                    <a:pt x="227" y="170"/>
                  </a:lnTo>
                  <a:lnTo>
                    <a:pt x="227" y="284"/>
                  </a:lnTo>
                  <a:lnTo>
                    <a:pt x="170" y="284"/>
                  </a:lnTo>
                  <a:lnTo>
                    <a:pt x="170" y="227"/>
                  </a:lnTo>
                  <a:lnTo>
                    <a:pt x="57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8" name="Freeform 871"/>
            <p:cNvSpPr>
              <a:spLocks/>
            </p:cNvSpPr>
            <p:nvPr/>
          </p:nvSpPr>
          <p:spPr bwMode="auto">
            <a:xfrm>
              <a:off x="2841" y="1606"/>
              <a:ext cx="624" cy="681"/>
            </a:xfrm>
            <a:custGeom>
              <a:avLst/>
              <a:gdLst>
                <a:gd name="T0" fmla="*/ 511 w 624"/>
                <a:gd name="T1" fmla="*/ 0 h 681"/>
                <a:gd name="T2" fmla="*/ 284 w 624"/>
                <a:gd name="T3" fmla="*/ 0 h 681"/>
                <a:gd name="T4" fmla="*/ 284 w 624"/>
                <a:gd name="T5" fmla="*/ 171 h 681"/>
                <a:gd name="T6" fmla="*/ 114 w 624"/>
                <a:gd name="T7" fmla="*/ 171 h 681"/>
                <a:gd name="T8" fmla="*/ 114 w 624"/>
                <a:gd name="T9" fmla="*/ 341 h 681"/>
                <a:gd name="T10" fmla="*/ 57 w 624"/>
                <a:gd name="T11" fmla="*/ 341 h 681"/>
                <a:gd name="T12" fmla="*/ 57 w 624"/>
                <a:gd name="T13" fmla="*/ 397 h 681"/>
                <a:gd name="T14" fmla="*/ 0 w 624"/>
                <a:gd name="T15" fmla="*/ 397 h 681"/>
                <a:gd name="T16" fmla="*/ 0 w 624"/>
                <a:gd name="T17" fmla="*/ 624 h 681"/>
                <a:gd name="T18" fmla="*/ 57 w 624"/>
                <a:gd name="T19" fmla="*/ 624 h 681"/>
                <a:gd name="T20" fmla="*/ 57 w 624"/>
                <a:gd name="T21" fmla="*/ 681 h 681"/>
                <a:gd name="T22" fmla="*/ 114 w 624"/>
                <a:gd name="T23" fmla="*/ 681 h 681"/>
                <a:gd name="T24" fmla="*/ 114 w 624"/>
                <a:gd name="T25" fmla="*/ 624 h 681"/>
                <a:gd name="T26" fmla="*/ 170 w 624"/>
                <a:gd name="T27" fmla="*/ 624 h 681"/>
                <a:gd name="T28" fmla="*/ 170 w 624"/>
                <a:gd name="T29" fmla="*/ 567 h 681"/>
                <a:gd name="T30" fmla="*/ 227 w 624"/>
                <a:gd name="T31" fmla="*/ 567 h 681"/>
                <a:gd name="T32" fmla="*/ 227 w 624"/>
                <a:gd name="T33" fmla="*/ 454 h 681"/>
                <a:gd name="T34" fmla="*/ 340 w 624"/>
                <a:gd name="T35" fmla="*/ 454 h 681"/>
                <a:gd name="T36" fmla="*/ 340 w 624"/>
                <a:gd name="T37" fmla="*/ 511 h 681"/>
                <a:gd name="T38" fmla="*/ 397 w 624"/>
                <a:gd name="T39" fmla="*/ 511 h 681"/>
                <a:gd name="T40" fmla="*/ 397 w 624"/>
                <a:gd name="T41" fmla="*/ 397 h 681"/>
                <a:gd name="T42" fmla="*/ 454 w 624"/>
                <a:gd name="T43" fmla="*/ 397 h 681"/>
                <a:gd name="T44" fmla="*/ 454 w 624"/>
                <a:gd name="T45" fmla="*/ 227 h 681"/>
                <a:gd name="T46" fmla="*/ 624 w 624"/>
                <a:gd name="T47" fmla="*/ 227 h 681"/>
                <a:gd name="T48" fmla="*/ 624 w 624"/>
                <a:gd name="T49" fmla="*/ 114 h 681"/>
                <a:gd name="T50" fmla="*/ 567 w 624"/>
                <a:gd name="T51" fmla="*/ 114 h 681"/>
                <a:gd name="T52" fmla="*/ 567 w 624"/>
                <a:gd name="T53" fmla="*/ 57 h 681"/>
                <a:gd name="T54" fmla="*/ 511 w 624"/>
                <a:gd name="T55" fmla="*/ 57 h 681"/>
                <a:gd name="T56" fmla="*/ 511 w 624"/>
                <a:gd name="T57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24" h="681">
                  <a:moveTo>
                    <a:pt x="511" y="0"/>
                  </a:moveTo>
                  <a:lnTo>
                    <a:pt x="284" y="0"/>
                  </a:lnTo>
                  <a:lnTo>
                    <a:pt x="284" y="171"/>
                  </a:lnTo>
                  <a:lnTo>
                    <a:pt x="114" y="171"/>
                  </a:lnTo>
                  <a:lnTo>
                    <a:pt x="114" y="341"/>
                  </a:lnTo>
                  <a:lnTo>
                    <a:pt x="57" y="341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624"/>
                  </a:lnTo>
                  <a:lnTo>
                    <a:pt x="57" y="624"/>
                  </a:lnTo>
                  <a:lnTo>
                    <a:pt x="57" y="681"/>
                  </a:lnTo>
                  <a:lnTo>
                    <a:pt x="114" y="681"/>
                  </a:lnTo>
                  <a:lnTo>
                    <a:pt x="114" y="624"/>
                  </a:lnTo>
                  <a:lnTo>
                    <a:pt x="170" y="624"/>
                  </a:lnTo>
                  <a:lnTo>
                    <a:pt x="170" y="567"/>
                  </a:lnTo>
                  <a:lnTo>
                    <a:pt x="227" y="567"/>
                  </a:lnTo>
                  <a:lnTo>
                    <a:pt x="227" y="454"/>
                  </a:lnTo>
                  <a:lnTo>
                    <a:pt x="340" y="454"/>
                  </a:lnTo>
                  <a:lnTo>
                    <a:pt x="340" y="511"/>
                  </a:lnTo>
                  <a:lnTo>
                    <a:pt x="397" y="511"/>
                  </a:lnTo>
                  <a:lnTo>
                    <a:pt x="397" y="397"/>
                  </a:lnTo>
                  <a:lnTo>
                    <a:pt x="454" y="397"/>
                  </a:lnTo>
                  <a:lnTo>
                    <a:pt x="454" y="227"/>
                  </a:lnTo>
                  <a:lnTo>
                    <a:pt x="624" y="227"/>
                  </a:lnTo>
                  <a:lnTo>
                    <a:pt x="624" y="114"/>
                  </a:lnTo>
                  <a:lnTo>
                    <a:pt x="567" y="114"/>
                  </a:lnTo>
                  <a:lnTo>
                    <a:pt x="567" y="57"/>
                  </a:lnTo>
                  <a:lnTo>
                    <a:pt x="511" y="57"/>
                  </a:lnTo>
                  <a:lnTo>
                    <a:pt x="51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9" name="Freeform 872"/>
            <p:cNvSpPr>
              <a:spLocks/>
            </p:cNvSpPr>
            <p:nvPr/>
          </p:nvSpPr>
          <p:spPr bwMode="auto">
            <a:xfrm>
              <a:off x="2274" y="983"/>
              <a:ext cx="907" cy="1417"/>
            </a:xfrm>
            <a:custGeom>
              <a:avLst/>
              <a:gdLst>
                <a:gd name="T0" fmla="*/ 567 w 907"/>
                <a:gd name="T1" fmla="*/ 0 h 1417"/>
                <a:gd name="T2" fmla="*/ 567 w 907"/>
                <a:gd name="T3" fmla="*/ 56 h 1417"/>
                <a:gd name="T4" fmla="*/ 511 w 907"/>
                <a:gd name="T5" fmla="*/ 56 h 1417"/>
                <a:gd name="T6" fmla="*/ 511 w 907"/>
                <a:gd name="T7" fmla="*/ 170 h 1417"/>
                <a:gd name="T8" fmla="*/ 454 w 907"/>
                <a:gd name="T9" fmla="*/ 170 h 1417"/>
                <a:gd name="T10" fmla="*/ 454 w 907"/>
                <a:gd name="T11" fmla="*/ 340 h 1417"/>
                <a:gd name="T12" fmla="*/ 397 w 907"/>
                <a:gd name="T13" fmla="*/ 340 h 1417"/>
                <a:gd name="T14" fmla="*/ 397 w 907"/>
                <a:gd name="T15" fmla="*/ 397 h 1417"/>
                <a:gd name="T16" fmla="*/ 227 w 907"/>
                <a:gd name="T17" fmla="*/ 397 h 1417"/>
                <a:gd name="T18" fmla="*/ 227 w 907"/>
                <a:gd name="T19" fmla="*/ 567 h 1417"/>
                <a:gd name="T20" fmla="*/ 284 w 907"/>
                <a:gd name="T21" fmla="*/ 567 h 1417"/>
                <a:gd name="T22" fmla="*/ 284 w 907"/>
                <a:gd name="T23" fmla="*/ 623 h 1417"/>
                <a:gd name="T24" fmla="*/ 227 w 907"/>
                <a:gd name="T25" fmla="*/ 623 h 1417"/>
                <a:gd name="T26" fmla="*/ 227 w 907"/>
                <a:gd name="T27" fmla="*/ 680 h 1417"/>
                <a:gd name="T28" fmla="*/ 170 w 907"/>
                <a:gd name="T29" fmla="*/ 680 h 1417"/>
                <a:gd name="T30" fmla="*/ 170 w 907"/>
                <a:gd name="T31" fmla="*/ 850 h 1417"/>
                <a:gd name="T32" fmla="*/ 227 w 907"/>
                <a:gd name="T33" fmla="*/ 850 h 1417"/>
                <a:gd name="T34" fmla="*/ 227 w 907"/>
                <a:gd name="T35" fmla="*/ 964 h 1417"/>
                <a:gd name="T36" fmla="*/ 114 w 907"/>
                <a:gd name="T37" fmla="*/ 964 h 1417"/>
                <a:gd name="T38" fmla="*/ 114 w 907"/>
                <a:gd name="T39" fmla="*/ 1020 h 1417"/>
                <a:gd name="T40" fmla="*/ 57 w 907"/>
                <a:gd name="T41" fmla="*/ 1020 h 1417"/>
                <a:gd name="T42" fmla="*/ 57 w 907"/>
                <a:gd name="T43" fmla="*/ 1134 h 1417"/>
                <a:gd name="T44" fmla="*/ 0 w 907"/>
                <a:gd name="T45" fmla="*/ 1134 h 1417"/>
                <a:gd name="T46" fmla="*/ 0 w 907"/>
                <a:gd name="T47" fmla="*/ 1247 h 1417"/>
                <a:gd name="T48" fmla="*/ 227 w 907"/>
                <a:gd name="T49" fmla="*/ 1247 h 1417"/>
                <a:gd name="T50" fmla="*/ 227 w 907"/>
                <a:gd name="T51" fmla="*/ 1361 h 1417"/>
                <a:gd name="T52" fmla="*/ 340 w 907"/>
                <a:gd name="T53" fmla="*/ 1361 h 1417"/>
                <a:gd name="T54" fmla="*/ 340 w 907"/>
                <a:gd name="T55" fmla="*/ 1417 h 1417"/>
                <a:gd name="T56" fmla="*/ 454 w 907"/>
                <a:gd name="T57" fmla="*/ 1417 h 1417"/>
                <a:gd name="T58" fmla="*/ 454 w 907"/>
                <a:gd name="T59" fmla="*/ 1361 h 1417"/>
                <a:gd name="T60" fmla="*/ 567 w 907"/>
                <a:gd name="T61" fmla="*/ 1361 h 1417"/>
                <a:gd name="T62" fmla="*/ 567 w 907"/>
                <a:gd name="T63" fmla="*/ 1304 h 1417"/>
                <a:gd name="T64" fmla="*/ 624 w 907"/>
                <a:gd name="T65" fmla="*/ 1304 h 1417"/>
                <a:gd name="T66" fmla="*/ 624 w 907"/>
                <a:gd name="T67" fmla="*/ 1247 h 1417"/>
                <a:gd name="T68" fmla="*/ 567 w 907"/>
                <a:gd name="T69" fmla="*/ 1247 h 1417"/>
                <a:gd name="T70" fmla="*/ 567 w 907"/>
                <a:gd name="T71" fmla="*/ 1020 h 1417"/>
                <a:gd name="T72" fmla="*/ 624 w 907"/>
                <a:gd name="T73" fmla="*/ 1020 h 1417"/>
                <a:gd name="T74" fmla="*/ 624 w 907"/>
                <a:gd name="T75" fmla="*/ 964 h 1417"/>
                <a:gd name="T76" fmla="*/ 681 w 907"/>
                <a:gd name="T77" fmla="*/ 964 h 1417"/>
                <a:gd name="T78" fmla="*/ 681 w 907"/>
                <a:gd name="T79" fmla="*/ 794 h 1417"/>
                <a:gd name="T80" fmla="*/ 851 w 907"/>
                <a:gd name="T81" fmla="*/ 794 h 1417"/>
                <a:gd name="T82" fmla="*/ 851 w 907"/>
                <a:gd name="T83" fmla="*/ 510 h 1417"/>
                <a:gd name="T84" fmla="*/ 907 w 907"/>
                <a:gd name="T85" fmla="*/ 510 h 1417"/>
                <a:gd name="T86" fmla="*/ 907 w 907"/>
                <a:gd name="T87" fmla="*/ 283 h 1417"/>
                <a:gd name="T88" fmla="*/ 851 w 907"/>
                <a:gd name="T89" fmla="*/ 283 h 1417"/>
                <a:gd name="T90" fmla="*/ 851 w 907"/>
                <a:gd name="T91" fmla="*/ 227 h 1417"/>
                <a:gd name="T92" fmla="*/ 794 w 907"/>
                <a:gd name="T93" fmla="*/ 227 h 1417"/>
                <a:gd name="T94" fmla="*/ 794 w 907"/>
                <a:gd name="T95" fmla="*/ 170 h 1417"/>
                <a:gd name="T96" fmla="*/ 681 w 907"/>
                <a:gd name="T97" fmla="*/ 170 h 1417"/>
                <a:gd name="T98" fmla="*/ 681 w 907"/>
                <a:gd name="T99" fmla="*/ 113 h 1417"/>
                <a:gd name="T100" fmla="*/ 624 w 907"/>
                <a:gd name="T101" fmla="*/ 113 h 1417"/>
                <a:gd name="T102" fmla="*/ 624 w 907"/>
                <a:gd name="T103" fmla="*/ 0 h 1417"/>
                <a:gd name="T104" fmla="*/ 567 w 907"/>
                <a:gd name="T105" fmla="*/ 0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07" h="1417">
                  <a:moveTo>
                    <a:pt x="567" y="0"/>
                  </a:moveTo>
                  <a:lnTo>
                    <a:pt x="567" y="56"/>
                  </a:lnTo>
                  <a:lnTo>
                    <a:pt x="511" y="56"/>
                  </a:lnTo>
                  <a:lnTo>
                    <a:pt x="511" y="170"/>
                  </a:lnTo>
                  <a:lnTo>
                    <a:pt x="454" y="170"/>
                  </a:lnTo>
                  <a:lnTo>
                    <a:pt x="454" y="340"/>
                  </a:lnTo>
                  <a:lnTo>
                    <a:pt x="397" y="340"/>
                  </a:lnTo>
                  <a:lnTo>
                    <a:pt x="397" y="397"/>
                  </a:lnTo>
                  <a:lnTo>
                    <a:pt x="227" y="397"/>
                  </a:lnTo>
                  <a:lnTo>
                    <a:pt x="227" y="567"/>
                  </a:lnTo>
                  <a:lnTo>
                    <a:pt x="284" y="567"/>
                  </a:lnTo>
                  <a:lnTo>
                    <a:pt x="284" y="623"/>
                  </a:lnTo>
                  <a:lnTo>
                    <a:pt x="227" y="623"/>
                  </a:lnTo>
                  <a:lnTo>
                    <a:pt x="227" y="680"/>
                  </a:lnTo>
                  <a:lnTo>
                    <a:pt x="170" y="680"/>
                  </a:lnTo>
                  <a:lnTo>
                    <a:pt x="170" y="850"/>
                  </a:lnTo>
                  <a:lnTo>
                    <a:pt x="227" y="850"/>
                  </a:lnTo>
                  <a:lnTo>
                    <a:pt x="227" y="964"/>
                  </a:lnTo>
                  <a:lnTo>
                    <a:pt x="114" y="964"/>
                  </a:lnTo>
                  <a:lnTo>
                    <a:pt x="114" y="1020"/>
                  </a:lnTo>
                  <a:lnTo>
                    <a:pt x="57" y="1020"/>
                  </a:lnTo>
                  <a:lnTo>
                    <a:pt x="57" y="1134"/>
                  </a:lnTo>
                  <a:lnTo>
                    <a:pt x="0" y="1134"/>
                  </a:lnTo>
                  <a:lnTo>
                    <a:pt x="0" y="1247"/>
                  </a:lnTo>
                  <a:lnTo>
                    <a:pt x="227" y="1247"/>
                  </a:lnTo>
                  <a:lnTo>
                    <a:pt x="227" y="1361"/>
                  </a:lnTo>
                  <a:lnTo>
                    <a:pt x="340" y="1361"/>
                  </a:lnTo>
                  <a:lnTo>
                    <a:pt x="340" y="1417"/>
                  </a:lnTo>
                  <a:lnTo>
                    <a:pt x="454" y="1417"/>
                  </a:lnTo>
                  <a:lnTo>
                    <a:pt x="454" y="1361"/>
                  </a:lnTo>
                  <a:lnTo>
                    <a:pt x="567" y="1361"/>
                  </a:lnTo>
                  <a:lnTo>
                    <a:pt x="567" y="1304"/>
                  </a:lnTo>
                  <a:lnTo>
                    <a:pt x="624" y="1304"/>
                  </a:lnTo>
                  <a:lnTo>
                    <a:pt x="624" y="1247"/>
                  </a:lnTo>
                  <a:lnTo>
                    <a:pt x="567" y="1247"/>
                  </a:lnTo>
                  <a:lnTo>
                    <a:pt x="567" y="1020"/>
                  </a:lnTo>
                  <a:lnTo>
                    <a:pt x="624" y="1020"/>
                  </a:lnTo>
                  <a:lnTo>
                    <a:pt x="624" y="964"/>
                  </a:lnTo>
                  <a:lnTo>
                    <a:pt x="681" y="964"/>
                  </a:lnTo>
                  <a:lnTo>
                    <a:pt x="681" y="794"/>
                  </a:lnTo>
                  <a:lnTo>
                    <a:pt x="851" y="794"/>
                  </a:lnTo>
                  <a:lnTo>
                    <a:pt x="851" y="510"/>
                  </a:lnTo>
                  <a:lnTo>
                    <a:pt x="907" y="510"/>
                  </a:lnTo>
                  <a:lnTo>
                    <a:pt x="907" y="283"/>
                  </a:lnTo>
                  <a:lnTo>
                    <a:pt x="851" y="283"/>
                  </a:lnTo>
                  <a:lnTo>
                    <a:pt x="851" y="227"/>
                  </a:lnTo>
                  <a:lnTo>
                    <a:pt x="794" y="227"/>
                  </a:lnTo>
                  <a:lnTo>
                    <a:pt x="794" y="170"/>
                  </a:lnTo>
                  <a:lnTo>
                    <a:pt x="681" y="170"/>
                  </a:lnTo>
                  <a:lnTo>
                    <a:pt x="681" y="113"/>
                  </a:lnTo>
                  <a:lnTo>
                    <a:pt x="624" y="113"/>
                  </a:lnTo>
                  <a:lnTo>
                    <a:pt x="624" y="0"/>
                  </a:lnTo>
                  <a:lnTo>
                    <a:pt x="56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71" name="Group 174"/>
          <p:cNvGrpSpPr>
            <a:grpSpLocks/>
          </p:cNvGrpSpPr>
          <p:nvPr/>
        </p:nvGrpSpPr>
        <p:grpSpPr bwMode="auto">
          <a:xfrm>
            <a:off x="6554272" y="3936450"/>
            <a:ext cx="5946234" cy="4719366"/>
            <a:chOff x="403" y="302"/>
            <a:chExt cx="7144" cy="5670"/>
          </a:xfrm>
        </p:grpSpPr>
        <p:sp>
          <p:nvSpPr>
            <p:cNvPr id="307" name="Freeform 133"/>
            <p:cNvSpPr>
              <a:spLocks/>
            </p:cNvSpPr>
            <p:nvPr/>
          </p:nvSpPr>
          <p:spPr bwMode="auto">
            <a:xfrm>
              <a:off x="2898" y="2344"/>
              <a:ext cx="1247" cy="567"/>
            </a:xfrm>
            <a:custGeom>
              <a:avLst/>
              <a:gdLst>
                <a:gd name="T0" fmla="*/ 454 w 1247"/>
                <a:gd name="T1" fmla="*/ 0 h 567"/>
                <a:gd name="T2" fmla="*/ 454 w 1247"/>
                <a:gd name="T3" fmla="*/ 113 h 567"/>
                <a:gd name="T4" fmla="*/ 227 w 1247"/>
                <a:gd name="T5" fmla="*/ 113 h 567"/>
                <a:gd name="T6" fmla="*/ 227 w 1247"/>
                <a:gd name="T7" fmla="*/ 226 h 567"/>
                <a:gd name="T8" fmla="*/ 0 w 1247"/>
                <a:gd name="T9" fmla="*/ 226 h 567"/>
                <a:gd name="T10" fmla="*/ 0 w 1247"/>
                <a:gd name="T11" fmla="*/ 340 h 567"/>
                <a:gd name="T12" fmla="*/ 227 w 1247"/>
                <a:gd name="T13" fmla="*/ 340 h 567"/>
                <a:gd name="T14" fmla="*/ 227 w 1247"/>
                <a:gd name="T15" fmla="*/ 453 h 567"/>
                <a:gd name="T16" fmla="*/ 340 w 1247"/>
                <a:gd name="T17" fmla="*/ 453 h 567"/>
                <a:gd name="T18" fmla="*/ 340 w 1247"/>
                <a:gd name="T19" fmla="*/ 567 h 567"/>
                <a:gd name="T20" fmla="*/ 454 w 1247"/>
                <a:gd name="T21" fmla="*/ 567 h 567"/>
                <a:gd name="T22" fmla="*/ 454 w 1247"/>
                <a:gd name="T23" fmla="*/ 340 h 567"/>
                <a:gd name="T24" fmla="*/ 567 w 1247"/>
                <a:gd name="T25" fmla="*/ 340 h 567"/>
                <a:gd name="T26" fmla="*/ 567 w 1247"/>
                <a:gd name="T27" fmla="*/ 453 h 567"/>
                <a:gd name="T28" fmla="*/ 680 w 1247"/>
                <a:gd name="T29" fmla="*/ 453 h 567"/>
                <a:gd name="T30" fmla="*/ 680 w 1247"/>
                <a:gd name="T31" fmla="*/ 340 h 567"/>
                <a:gd name="T32" fmla="*/ 794 w 1247"/>
                <a:gd name="T33" fmla="*/ 340 h 567"/>
                <a:gd name="T34" fmla="*/ 794 w 1247"/>
                <a:gd name="T35" fmla="*/ 226 h 567"/>
                <a:gd name="T36" fmla="*/ 1247 w 1247"/>
                <a:gd name="T37" fmla="*/ 226 h 567"/>
                <a:gd name="T38" fmla="*/ 1247 w 1247"/>
                <a:gd name="T39" fmla="*/ 113 h 567"/>
                <a:gd name="T40" fmla="*/ 1134 w 1247"/>
                <a:gd name="T41" fmla="*/ 113 h 567"/>
                <a:gd name="T42" fmla="*/ 1134 w 1247"/>
                <a:gd name="T43" fmla="*/ 0 h 567"/>
                <a:gd name="T44" fmla="*/ 794 w 1247"/>
                <a:gd name="T45" fmla="*/ 0 h 567"/>
                <a:gd name="T46" fmla="*/ 794 w 1247"/>
                <a:gd name="T47" fmla="*/ 113 h 567"/>
                <a:gd name="T48" fmla="*/ 567 w 1247"/>
                <a:gd name="T49" fmla="*/ 113 h 567"/>
                <a:gd name="T50" fmla="*/ 567 w 1247"/>
                <a:gd name="T51" fmla="*/ 0 h 567"/>
                <a:gd name="T52" fmla="*/ 454 w 1247"/>
                <a:gd name="T53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47" h="567">
                  <a:moveTo>
                    <a:pt x="454" y="0"/>
                  </a:moveTo>
                  <a:lnTo>
                    <a:pt x="454" y="113"/>
                  </a:lnTo>
                  <a:lnTo>
                    <a:pt x="227" y="113"/>
                  </a:lnTo>
                  <a:lnTo>
                    <a:pt x="227" y="226"/>
                  </a:lnTo>
                  <a:lnTo>
                    <a:pt x="0" y="226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453"/>
                  </a:lnTo>
                  <a:lnTo>
                    <a:pt x="340" y="453"/>
                  </a:lnTo>
                  <a:lnTo>
                    <a:pt x="340" y="567"/>
                  </a:lnTo>
                  <a:lnTo>
                    <a:pt x="454" y="567"/>
                  </a:lnTo>
                  <a:lnTo>
                    <a:pt x="454" y="340"/>
                  </a:lnTo>
                  <a:lnTo>
                    <a:pt x="567" y="340"/>
                  </a:lnTo>
                  <a:lnTo>
                    <a:pt x="567" y="453"/>
                  </a:lnTo>
                  <a:lnTo>
                    <a:pt x="680" y="453"/>
                  </a:lnTo>
                  <a:lnTo>
                    <a:pt x="680" y="340"/>
                  </a:lnTo>
                  <a:lnTo>
                    <a:pt x="794" y="340"/>
                  </a:lnTo>
                  <a:lnTo>
                    <a:pt x="794" y="226"/>
                  </a:lnTo>
                  <a:lnTo>
                    <a:pt x="1247" y="226"/>
                  </a:lnTo>
                  <a:lnTo>
                    <a:pt x="1247" y="113"/>
                  </a:lnTo>
                  <a:lnTo>
                    <a:pt x="1134" y="113"/>
                  </a:lnTo>
                  <a:lnTo>
                    <a:pt x="1134" y="0"/>
                  </a:lnTo>
                  <a:lnTo>
                    <a:pt x="794" y="0"/>
                  </a:lnTo>
                  <a:lnTo>
                    <a:pt x="794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45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08" name="Freeform 134"/>
            <p:cNvSpPr>
              <a:spLocks/>
            </p:cNvSpPr>
            <p:nvPr/>
          </p:nvSpPr>
          <p:spPr bwMode="auto">
            <a:xfrm>
              <a:off x="3465" y="2003"/>
              <a:ext cx="680" cy="454"/>
            </a:xfrm>
            <a:custGeom>
              <a:avLst/>
              <a:gdLst>
                <a:gd name="T0" fmla="*/ 567 w 680"/>
                <a:gd name="T1" fmla="*/ 0 h 454"/>
                <a:gd name="T2" fmla="*/ 340 w 680"/>
                <a:gd name="T3" fmla="*/ 0 h 454"/>
                <a:gd name="T4" fmla="*/ 340 w 680"/>
                <a:gd name="T5" fmla="*/ 114 h 454"/>
                <a:gd name="T6" fmla="*/ 113 w 680"/>
                <a:gd name="T7" fmla="*/ 114 h 454"/>
                <a:gd name="T8" fmla="*/ 113 w 680"/>
                <a:gd name="T9" fmla="*/ 227 h 454"/>
                <a:gd name="T10" fmla="*/ 0 w 680"/>
                <a:gd name="T11" fmla="*/ 227 h 454"/>
                <a:gd name="T12" fmla="*/ 0 w 680"/>
                <a:gd name="T13" fmla="*/ 454 h 454"/>
                <a:gd name="T14" fmla="*/ 227 w 680"/>
                <a:gd name="T15" fmla="*/ 454 h 454"/>
                <a:gd name="T16" fmla="*/ 227 w 680"/>
                <a:gd name="T17" fmla="*/ 341 h 454"/>
                <a:gd name="T18" fmla="*/ 680 w 680"/>
                <a:gd name="T19" fmla="*/ 341 h 454"/>
                <a:gd name="T20" fmla="*/ 680 w 680"/>
                <a:gd name="T21" fmla="*/ 227 h 454"/>
                <a:gd name="T22" fmla="*/ 680 w 680"/>
                <a:gd name="T23" fmla="*/ 114 h 454"/>
                <a:gd name="T24" fmla="*/ 567 w 680"/>
                <a:gd name="T25" fmla="*/ 114 h 454"/>
                <a:gd name="T26" fmla="*/ 567 w 680"/>
                <a:gd name="T27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80" h="454">
                  <a:moveTo>
                    <a:pt x="567" y="0"/>
                  </a:moveTo>
                  <a:lnTo>
                    <a:pt x="340" y="0"/>
                  </a:lnTo>
                  <a:lnTo>
                    <a:pt x="340" y="114"/>
                  </a:lnTo>
                  <a:lnTo>
                    <a:pt x="113" y="114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454"/>
                  </a:lnTo>
                  <a:lnTo>
                    <a:pt x="227" y="454"/>
                  </a:lnTo>
                  <a:lnTo>
                    <a:pt x="227" y="341"/>
                  </a:lnTo>
                  <a:lnTo>
                    <a:pt x="680" y="341"/>
                  </a:lnTo>
                  <a:lnTo>
                    <a:pt x="680" y="227"/>
                  </a:lnTo>
                  <a:lnTo>
                    <a:pt x="680" y="114"/>
                  </a:lnTo>
                  <a:lnTo>
                    <a:pt x="567" y="114"/>
                  </a:lnTo>
                  <a:lnTo>
                    <a:pt x="56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09" name="Freeform 135"/>
            <p:cNvSpPr>
              <a:spLocks/>
            </p:cNvSpPr>
            <p:nvPr/>
          </p:nvSpPr>
          <p:spPr bwMode="auto">
            <a:xfrm>
              <a:off x="3011" y="1890"/>
              <a:ext cx="567" cy="567"/>
            </a:xfrm>
            <a:custGeom>
              <a:avLst/>
              <a:gdLst>
                <a:gd name="T0" fmla="*/ 567 w 567"/>
                <a:gd name="T1" fmla="*/ 0 h 567"/>
                <a:gd name="T2" fmla="*/ 341 w 567"/>
                <a:gd name="T3" fmla="*/ 0 h 567"/>
                <a:gd name="T4" fmla="*/ 341 w 567"/>
                <a:gd name="T5" fmla="*/ 113 h 567"/>
                <a:gd name="T6" fmla="*/ 227 w 567"/>
                <a:gd name="T7" fmla="*/ 113 h 567"/>
                <a:gd name="T8" fmla="*/ 227 w 567"/>
                <a:gd name="T9" fmla="*/ 227 h 567"/>
                <a:gd name="T10" fmla="*/ 0 w 567"/>
                <a:gd name="T11" fmla="*/ 227 h 567"/>
                <a:gd name="T12" fmla="*/ 0 w 567"/>
                <a:gd name="T13" fmla="*/ 454 h 567"/>
                <a:gd name="T14" fmla="*/ 227 w 567"/>
                <a:gd name="T15" fmla="*/ 454 h 567"/>
                <a:gd name="T16" fmla="*/ 227 w 567"/>
                <a:gd name="T17" fmla="*/ 567 h 567"/>
                <a:gd name="T18" fmla="*/ 341 w 567"/>
                <a:gd name="T19" fmla="*/ 567 h 567"/>
                <a:gd name="T20" fmla="*/ 341 w 567"/>
                <a:gd name="T21" fmla="*/ 454 h 567"/>
                <a:gd name="T22" fmla="*/ 454 w 567"/>
                <a:gd name="T23" fmla="*/ 454 h 567"/>
                <a:gd name="T24" fmla="*/ 454 w 567"/>
                <a:gd name="T25" fmla="*/ 340 h 567"/>
                <a:gd name="T26" fmla="*/ 567 w 567"/>
                <a:gd name="T27" fmla="*/ 340 h 567"/>
                <a:gd name="T28" fmla="*/ 567 w 567"/>
                <a:gd name="T29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7" h="567">
                  <a:moveTo>
                    <a:pt x="567" y="0"/>
                  </a:moveTo>
                  <a:lnTo>
                    <a:pt x="341" y="0"/>
                  </a:lnTo>
                  <a:lnTo>
                    <a:pt x="341" y="113"/>
                  </a:lnTo>
                  <a:lnTo>
                    <a:pt x="227" y="113"/>
                  </a:lnTo>
                  <a:lnTo>
                    <a:pt x="227" y="227"/>
                  </a:lnTo>
                  <a:lnTo>
                    <a:pt x="0" y="227"/>
                  </a:lnTo>
                  <a:lnTo>
                    <a:pt x="0" y="454"/>
                  </a:lnTo>
                  <a:lnTo>
                    <a:pt x="227" y="454"/>
                  </a:lnTo>
                  <a:lnTo>
                    <a:pt x="227" y="567"/>
                  </a:lnTo>
                  <a:lnTo>
                    <a:pt x="341" y="567"/>
                  </a:lnTo>
                  <a:lnTo>
                    <a:pt x="341" y="454"/>
                  </a:lnTo>
                  <a:lnTo>
                    <a:pt x="454" y="454"/>
                  </a:lnTo>
                  <a:lnTo>
                    <a:pt x="454" y="340"/>
                  </a:lnTo>
                  <a:lnTo>
                    <a:pt x="567" y="340"/>
                  </a:lnTo>
                  <a:lnTo>
                    <a:pt x="56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10" name="Freeform 136"/>
            <p:cNvSpPr>
              <a:spLocks/>
            </p:cNvSpPr>
            <p:nvPr/>
          </p:nvSpPr>
          <p:spPr bwMode="auto">
            <a:xfrm>
              <a:off x="3465" y="1777"/>
              <a:ext cx="454" cy="340"/>
            </a:xfrm>
            <a:custGeom>
              <a:avLst/>
              <a:gdLst>
                <a:gd name="T0" fmla="*/ 0 w 454"/>
                <a:gd name="T1" fmla="*/ 0 h 340"/>
                <a:gd name="T2" fmla="*/ 340 w 454"/>
                <a:gd name="T3" fmla="*/ 0 h 340"/>
                <a:gd name="T4" fmla="*/ 340 w 454"/>
                <a:gd name="T5" fmla="*/ 113 h 340"/>
                <a:gd name="T6" fmla="*/ 454 w 454"/>
                <a:gd name="T7" fmla="*/ 113 h 340"/>
                <a:gd name="T8" fmla="*/ 454 w 454"/>
                <a:gd name="T9" fmla="*/ 226 h 340"/>
                <a:gd name="T10" fmla="*/ 340 w 454"/>
                <a:gd name="T11" fmla="*/ 226 h 340"/>
                <a:gd name="T12" fmla="*/ 340 w 454"/>
                <a:gd name="T13" fmla="*/ 340 h 340"/>
                <a:gd name="T14" fmla="*/ 113 w 454"/>
                <a:gd name="T15" fmla="*/ 340 h 340"/>
                <a:gd name="T16" fmla="*/ 113 w 454"/>
                <a:gd name="T17" fmla="*/ 113 h 340"/>
                <a:gd name="T18" fmla="*/ 0 w 454"/>
                <a:gd name="T19" fmla="*/ 113 h 340"/>
                <a:gd name="T20" fmla="*/ 0 w 454"/>
                <a:gd name="T2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340">
                  <a:moveTo>
                    <a:pt x="0" y="0"/>
                  </a:moveTo>
                  <a:lnTo>
                    <a:pt x="340" y="0"/>
                  </a:lnTo>
                  <a:lnTo>
                    <a:pt x="340" y="113"/>
                  </a:lnTo>
                  <a:lnTo>
                    <a:pt x="454" y="113"/>
                  </a:lnTo>
                  <a:lnTo>
                    <a:pt x="454" y="226"/>
                  </a:lnTo>
                  <a:lnTo>
                    <a:pt x="340" y="226"/>
                  </a:lnTo>
                  <a:lnTo>
                    <a:pt x="340" y="340"/>
                  </a:lnTo>
                  <a:lnTo>
                    <a:pt x="113" y="34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11" name="Freeform 137"/>
            <p:cNvSpPr>
              <a:spLocks/>
            </p:cNvSpPr>
            <p:nvPr/>
          </p:nvSpPr>
          <p:spPr bwMode="auto">
            <a:xfrm>
              <a:off x="2785" y="1550"/>
              <a:ext cx="680" cy="794"/>
            </a:xfrm>
            <a:custGeom>
              <a:avLst/>
              <a:gdLst>
                <a:gd name="T0" fmla="*/ 680 w 680"/>
                <a:gd name="T1" fmla="*/ 113 h 794"/>
                <a:gd name="T2" fmla="*/ 567 w 680"/>
                <a:gd name="T3" fmla="*/ 113 h 794"/>
                <a:gd name="T4" fmla="*/ 567 w 680"/>
                <a:gd name="T5" fmla="*/ 0 h 794"/>
                <a:gd name="T6" fmla="*/ 453 w 680"/>
                <a:gd name="T7" fmla="*/ 0 h 794"/>
                <a:gd name="T8" fmla="*/ 453 w 680"/>
                <a:gd name="T9" fmla="*/ 113 h 794"/>
                <a:gd name="T10" fmla="*/ 340 w 680"/>
                <a:gd name="T11" fmla="*/ 113 h 794"/>
                <a:gd name="T12" fmla="*/ 340 w 680"/>
                <a:gd name="T13" fmla="*/ 227 h 794"/>
                <a:gd name="T14" fmla="*/ 226 w 680"/>
                <a:gd name="T15" fmla="*/ 227 h 794"/>
                <a:gd name="T16" fmla="*/ 226 w 680"/>
                <a:gd name="T17" fmla="*/ 340 h 794"/>
                <a:gd name="T18" fmla="*/ 113 w 680"/>
                <a:gd name="T19" fmla="*/ 340 h 794"/>
                <a:gd name="T20" fmla="*/ 113 w 680"/>
                <a:gd name="T21" fmla="*/ 453 h 794"/>
                <a:gd name="T22" fmla="*/ 0 w 680"/>
                <a:gd name="T23" fmla="*/ 453 h 794"/>
                <a:gd name="T24" fmla="*/ 0 w 680"/>
                <a:gd name="T25" fmla="*/ 680 h 794"/>
                <a:gd name="T26" fmla="*/ 113 w 680"/>
                <a:gd name="T27" fmla="*/ 680 h 794"/>
                <a:gd name="T28" fmla="*/ 113 w 680"/>
                <a:gd name="T29" fmla="*/ 794 h 794"/>
                <a:gd name="T30" fmla="*/ 226 w 680"/>
                <a:gd name="T31" fmla="*/ 794 h 794"/>
                <a:gd name="T32" fmla="*/ 226 w 680"/>
                <a:gd name="T33" fmla="*/ 567 h 794"/>
                <a:gd name="T34" fmla="*/ 453 w 680"/>
                <a:gd name="T35" fmla="*/ 567 h 794"/>
                <a:gd name="T36" fmla="*/ 453 w 680"/>
                <a:gd name="T37" fmla="*/ 453 h 794"/>
                <a:gd name="T38" fmla="*/ 567 w 680"/>
                <a:gd name="T39" fmla="*/ 453 h 794"/>
                <a:gd name="T40" fmla="*/ 567 w 680"/>
                <a:gd name="T41" fmla="*/ 340 h 794"/>
                <a:gd name="T42" fmla="*/ 680 w 680"/>
                <a:gd name="T43" fmla="*/ 340 h 794"/>
                <a:gd name="T44" fmla="*/ 680 w 680"/>
                <a:gd name="T45" fmla="*/ 113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80" h="794">
                  <a:moveTo>
                    <a:pt x="680" y="113"/>
                  </a:moveTo>
                  <a:lnTo>
                    <a:pt x="567" y="113"/>
                  </a:lnTo>
                  <a:lnTo>
                    <a:pt x="567" y="0"/>
                  </a:lnTo>
                  <a:lnTo>
                    <a:pt x="453" y="0"/>
                  </a:lnTo>
                  <a:lnTo>
                    <a:pt x="453" y="113"/>
                  </a:lnTo>
                  <a:lnTo>
                    <a:pt x="340" y="113"/>
                  </a:lnTo>
                  <a:lnTo>
                    <a:pt x="340" y="227"/>
                  </a:lnTo>
                  <a:lnTo>
                    <a:pt x="226" y="227"/>
                  </a:lnTo>
                  <a:lnTo>
                    <a:pt x="226" y="340"/>
                  </a:lnTo>
                  <a:lnTo>
                    <a:pt x="113" y="340"/>
                  </a:lnTo>
                  <a:lnTo>
                    <a:pt x="113" y="453"/>
                  </a:lnTo>
                  <a:lnTo>
                    <a:pt x="0" y="453"/>
                  </a:lnTo>
                  <a:lnTo>
                    <a:pt x="0" y="680"/>
                  </a:lnTo>
                  <a:lnTo>
                    <a:pt x="113" y="680"/>
                  </a:lnTo>
                  <a:lnTo>
                    <a:pt x="113" y="794"/>
                  </a:lnTo>
                  <a:lnTo>
                    <a:pt x="226" y="794"/>
                  </a:lnTo>
                  <a:lnTo>
                    <a:pt x="226" y="567"/>
                  </a:lnTo>
                  <a:lnTo>
                    <a:pt x="453" y="567"/>
                  </a:lnTo>
                  <a:lnTo>
                    <a:pt x="453" y="453"/>
                  </a:lnTo>
                  <a:lnTo>
                    <a:pt x="567" y="453"/>
                  </a:lnTo>
                  <a:lnTo>
                    <a:pt x="567" y="340"/>
                  </a:lnTo>
                  <a:lnTo>
                    <a:pt x="680" y="340"/>
                  </a:lnTo>
                  <a:lnTo>
                    <a:pt x="680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12" name="Freeform 138"/>
            <p:cNvSpPr>
              <a:spLocks/>
            </p:cNvSpPr>
            <p:nvPr/>
          </p:nvSpPr>
          <p:spPr bwMode="auto">
            <a:xfrm>
              <a:off x="2104" y="2230"/>
              <a:ext cx="1134" cy="681"/>
            </a:xfrm>
            <a:custGeom>
              <a:avLst/>
              <a:gdLst>
                <a:gd name="T0" fmla="*/ 1134 w 1134"/>
                <a:gd name="T1" fmla="*/ 114 h 681"/>
                <a:gd name="T2" fmla="*/ 454 w 1134"/>
                <a:gd name="T3" fmla="*/ 114 h 681"/>
                <a:gd name="T4" fmla="*/ 454 w 1134"/>
                <a:gd name="T5" fmla="*/ 0 h 681"/>
                <a:gd name="T6" fmla="*/ 114 w 1134"/>
                <a:gd name="T7" fmla="*/ 0 h 681"/>
                <a:gd name="T8" fmla="*/ 114 w 1134"/>
                <a:gd name="T9" fmla="*/ 340 h 681"/>
                <a:gd name="T10" fmla="*/ 0 w 1134"/>
                <a:gd name="T11" fmla="*/ 340 h 681"/>
                <a:gd name="T12" fmla="*/ 0 w 1134"/>
                <a:gd name="T13" fmla="*/ 454 h 681"/>
                <a:gd name="T14" fmla="*/ 114 w 1134"/>
                <a:gd name="T15" fmla="*/ 454 h 681"/>
                <a:gd name="T16" fmla="*/ 114 w 1134"/>
                <a:gd name="T17" fmla="*/ 681 h 681"/>
                <a:gd name="T18" fmla="*/ 340 w 1134"/>
                <a:gd name="T19" fmla="*/ 681 h 681"/>
                <a:gd name="T20" fmla="*/ 340 w 1134"/>
                <a:gd name="T21" fmla="*/ 454 h 681"/>
                <a:gd name="T22" fmla="*/ 454 w 1134"/>
                <a:gd name="T23" fmla="*/ 454 h 681"/>
                <a:gd name="T24" fmla="*/ 454 w 1134"/>
                <a:gd name="T25" fmla="*/ 567 h 681"/>
                <a:gd name="T26" fmla="*/ 567 w 1134"/>
                <a:gd name="T27" fmla="*/ 567 h 681"/>
                <a:gd name="T28" fmla="*/ 567 w 1134"/>
                <a:gd name="T29" fmla="*/ 340 h 681"/>
                <a:gd name="T30" fmla="*/ 1021 w 1134"/>
                <a:gd name="T31" fmla="*/ 340 h 681"/>
                <a:gd name="T32" fmla="*/ 1021 w 1134"/>
                <a:gd name="T33" fmla="*/ 227 h 681"/>
                <a:gd name="T34" fmla="*/ 1134 w 1134"/>
                <a:gd name="T35" fmla="*/ 227 h 681"/>
                <a:gd name="T36" fmla="*/ 1134 w 1134"/>
                <a:gd name="T37" fmla="*/ 114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34" h="681">
                  <a:moveTo>
                    <a:pt x="1134" y="114"/>
                  </a:moveTo>
                  <a:lnTo>
                    <a:pt x="454" y="114"/>
                  </a:lnTo>
                  <a:lnTo>
                    <a:pt x="454" y="0"/>
                  </a:lnTo>
                  <a:lnTo>
                    <a:pt x="114" y="0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454"/>
                  </a:lnTo>
                  <a:lnTo>
                    <a:pt x="114" y="454"/>
                  </a:lnTo>
                  <a:lnTo>
                    <a:pt x="114" y="681"/>
                  </a:lnTo>
                  <a:lnTo>
                    <a:pt x="340" y="681"/>
                  </a:lnTo>
                  <a:lnTo>
                    <a:pt x="340" y="454"/>
                  </a:lnTo>
                  <a:lnTo>
                    <a:pt x="454" y="454"/>
                  </a:lnTo>
                  <a:lnTo>
                    <a:pt x="454" y="567"/>
                  </a:lnTo>
                  <a:lnTo>
                    <a:pt x="567" y="567"/>
                  </a:lnTo>
                  <a:lnTo>
                    <a:pt x="567" y="340"/>
                  </a:lnTo>
                  <a:lnTo>
                    <a:pt x="1021" y="340"/>
                  </a:lnTo>
                  <a:lnTo>
                    <a:pt x="1021" y="227"/>
                  </a:lnTo>
                  <a:lnTo>
                    <a:pt x="1134" y="227"/>
                  </a:lnTo>
                  <a:lnTo>
                    <a:pt x="1134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13" name="Freeform 141"/>
            <p:cNvSpPr>
              <a:spLocks/>
            </p:cNvSpPr>
            <p:nvPr/>
          </p:nvSpPr>
          <p:spPr bwMode="auto">
            <a:xfrm>
              <a:off x="1310" y="4838"/>
              <a:ext cx="567" cy="341"/>
            </a:xfrm>
            <a:custGeom>
              <a:avLst/>
              <a:gdLst>
                <a:gd name="T0" fmla="*/ 567 w 567"/>
                <a:gd name="T1" fmla="*/ 0 h 341"/>
                <a:gd name="T2" fmla="*/ 227 w 567"/>
                <a:gd name="T3" fmla="*/ 0 h 341"/>
                <a:gd name="T4" fmla="*/ 227 w 567"/>
                <a:gd name="T5" fmla="*/ 114 h 341"/>
                <a:gd name="T6" fmla="*/ 0 w 567"/>
                <a:gd name="T7" fmla="*/ 114 h 341"/>
                <a:gd name="T8" fmla="*/ 0 w 567"/>
                <a:gd name="T9" fmla="*/ 341 h 341"/>
                <a:gd name="T10" fmla="*/ 567 w 567"/>
                <a:gd name="T11" fmla="*/ 341 h 341"/>
                <a:gd name="T12" fmla="*/ 567 w 567"/>
                <a:gd name="T13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7" h="341">
                  <a:moveTo>
                    <a:pt x="567" y="0"/>
                  </a:moveTo>
                  <a:lnTo>
                    <a:pt x="227" y="0"/>
                  </a:lnTo>
                  <a:lnTo>
                    <a:pt x="227" y="114"/>
                  </a:lnTo>
                  <a:lnTo>
                    <a:pt x="0" y="114"/>
                  </a:lnTo>
                  <a:lnTo>
                    <a:pt x="0" y="341"/>
                  </a:lnTo>
                  <a:lnTo>
                    <a:pt x="567" y="341"/>
                  </a:lnTo>
                  <a:lnTo>
                    <a:pt x="56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14" name="Freeform 143"/>
            <p:cNvSpPr>
              <a:spLocks/>
            </p:cNvSpPr>
            <p:nvPr/>
          </p:nvSpPr>
          <p:spPr bwMode="auto">
            <a:xfrm>
              <a:off x="1310" y="4838"/>
              <a:ext cx="1021" cy="1021"/>
            </a:xfrm>
            <a:custGeom>
              <a:avLst/>
              <a:gdLst>
                <a:gd name="T0" fmla="*/ 681 w 1021"/>
                <a:gd name="T1" fmla="*/ 0 h 1021"/>
                <a:gd name="T2" fmla="*/ 567 w 1021"/>
                <a:gd name="T3" fmla="*/ 0 h 1021"/>
                <a:gd name="T4" fmla="*/ 567 w 1021"/>
                <a:gd name="T5" fmla="*/ 341 h 1021"/>
                <a:gd name="T6" fmla="*/ 0 w 1021"/>
                <a:gd name="T7" fmla="*/ 341 h 1021"/>
                <a:gd name="T8" fmla="*/ 0 w 1021"/>
                <a:gd name="T9" fmla="*/ 794 h 1021"/>
                <a:gd name="T10" fmla="*/ 114 w 1021"/>
                <a:gd name="T11" fmla="*/ 794 h 1021"/>
                <a:gd name="T12" fmla="*/ 114 w 1021"/>
                <a:gd name="T13" fmla="*/ 908 h 1021"/>
                <a:gd name="T14" fmla="*/ 227 w 1021"/>
                <a:gd name="T15" fmla="*/ 908 h 1021"/>
                <a:gd name="T16" fmla="*/ 227 w 1021"/>
                <a:gd name="T17" fmla="*/ 794 h 1021"/>
                <a:gd name="T18" fmla="*/ 681 w 1021"/>
                <a:gd name="T19" fmla="*/ 794 h 1021"/>
                <a:gd name="T20" fmla="*/ 681 w 1021"/>
                <a:gd name="T21" fmla="*/ 908 h 1021"/>
                <a:gd name="T22" fmla="*/ 794 w 1021"/>
                <a:gd name="T23" fmla="*/ 908 h 1021"/>
                <a:gd name="T24" fmla="*/ 794 w 1021"/>
                <a:gd name="T25" fmla="*/ 1021 h 1021"/>
                <a:gd name="T26" fmla="*/ 1021 w 1021"/>
                <a:gd name="T27" fmla="*/ 1021 h 1021"/>
                <a:gd name="T28" fmla="*/ 1021 w 1021"/>
                <a:gd name="T29" fmla="*/ 794 h 1021"/>
                <a:gd name="T30" fmla="*/ 908 w 1021"/>
                <a:gd name="T31" fmla="*/ 794 h 1021"/>
                <a:gd name="T32" fmla="*/ 908 w 1021"/>
                <a:gd name="T33" fmla="*/ 681 h 1021"/>
                <a:gd name="T34" fmla="*/ 794 w 1021"/>
                <a:gd name="T35" fmla="*/ 681 h 1021"/>
                <a:gd name="T36" fmla="*/ 794 w 1021"/>
                <a:gd name="T37" fmla="*/ 341 h 1021"/>
                <a:gd name="T38" fmla="*/ 908 w 1021"/>
                <a:gd name="T39" fmla="*/ 341 h 1021"/>
                <a:gd name="T40" fmla="*/ 1021 w 1021"/>
                <a:gd name="T41" fmla="*/ 341 h 1021"/>
                <a:gd name="T42" fmla="*/ 1021 w 1021"/>
                <a:gd name="T43" fmla="*/ 114 h 1021"/>
                <a:gd name="T44" fmla="*/ 681 w 1021"/>
                <a:gd name="T45" fmla="*/ 114 h 1021"/>
                <a:gd name="T46" fmla="*/ 681 w 1021"/>
                <a:gd name="T47" fmla="*/ 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21" h="1021">
                  <a:moveTo>
                    <a:pt x="681" y="0"/>
                  </a:moveTo>
                  <a:lnTo>
                    <a:pt x="567" y="0"/>
                  </a:lnTo>
                  <a:lnTo>
                    <a:pt x="567" y="341"/>
                  </a:lnTo>
                  <a:lnTo>
                    <a:pt x="0" y="341"/>
                  </a:lnTo>
                  <a:lnTo>
                    <a:pt x="0" y="794"/>
                  </a:lnTo>
                  <a:lnTo>
                    <a:pt x="114" y="794"/>
                  </a:lnTo>
                  <a:lnTo>
                    <a:pt x="114" y="908"/>
                  </a:lnTo>
                  <a:lnTo>
                    <a:pt x="227" y="908"/>
                  </a:lnTo>
                  <a:lnTo>
                    <a:pt x="227" y="794"/>
                  </a:lnTo>
                  <a:lnTo>
                    <a:pt x="681" y="794"/>
                  </a:lnTo>
                  <a:lnTo>
                    <a:pt x="681" y="908"/>
                  </a:lnTo>
                  <a:lnTo>
                    <a:pt x="794" y="908"/>
                  </a:lnTo>
                  <a:lnTo>
                    <a:pt x="794" y="1021"/>
                  </a:lnTo>
                  <a:lnTo>
                    <a:pt x="1021" y="1021"/>
                  </a:lnTo>
                  <a:lnTo>
                    <a:pt x="1021" y="794"/>
                  </a:lnTo>
                  <a:lnTo>
                    <a:pt x="908" y="794"/>
                  </a:lnTo>
                  <a:lnTo>
                    <a:pt x="908" y="681"/>
                  </a:lnTo>
                  <a:lnTo>
                    <a:pt x="794" y="681"/>
                  </a:lnTo>
                  <a:lnTo>
                    <a:pt x="794" y="341"/>
                  </a:lnTo>
                  <a:lnTo>
                    <a:pt x="908" y="341"/>
                  </a:lnTo>
                  <a:lnTo>
                    <a:pt x="1021" y="341"/>
                  </a:lnTo>
                  <a:lnTo>
                    <a:pt x="1021" y="114"/>
                  </a:lnTo>
                  <a:lnTo>
                    <a:pt x="681" y="114"/>
                  </a:lnTo>
                  <a:lnTo>
                    <a:pt x="68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15" name="Freeform 145"/>
            <p:cNvSpPr>
              <a:spLocks/>
            </p:cNvSpPr>
            <p:nvPr/>
          </p:nvSpPr>
          <p:spPr bwMode="auto">
            <a:xfrm>
              <a:off x="743" y="5179"/>
              <a:ext cx="681" cy="567"/>
            </a:xfrm>
            <a:custGeom>
              <a:avLst/>
              <a:gdLst>
                <a:gd name="T0" fmla="*/ 681 w 681"/>
                <a:gd name="T1" fmla="*/ 567 h 567"/>
                <a:gd name="T2" fmla="*/ 454 w 681"/>
                <a:gd name="T3" fmla="*/ 567 h 567"/>
                <a:gd name="T4" fmla="*/ 454 w 681"/>
                <a:gd name="T5" fmla="*/ 453 h 567"/>
                <a:gd name="T6" fmla="*/ 341 w 681"/>
                <a:gd name="T7" fmla="*/ 453 h 567"/>
                <a:gd name="T8" fmla="*/ 341 w 681"/>
                <a:gd name="T9" fmla="*/ 340 h 567"/>
                <a:gd name="T10" fmla="*/ 227 w 681"/>
                <a:gd name="T11" fmla="*/ 340 h 567"/>
                <a:gd name="T12" fmla="*/ 227 w 681"/>
                <a:gd name="T13" fmla="*/ 453 h 567"/>
                <a:gd name="T14" fmla="*/ 114 w 681"/>
                <a:gd name="T15" fmla="*/ 453 h 567"/>
                <a:gd name="T16" fmla="*/ 114 w 681"/>
                <a:gd name="T17" fmla="*/ 567 h 567"/>
                <a:gd name="T18" fmla="*/ 0 w 681"/>
                <a:gd name="T19" fmla="*/ 567 h 567"/>
                <a:gd name="T20" fmla="*/ 0 w 681"/>
                <a:gd name="T21" fmla="*/ 226 h 567"/>
                <a:gd name="T22" fmla="*/ 114 w 681"/>
                <a:gd name="T23" fmla="*/ 226 h 567"/>
                <a:gd name="T24" fmla="*/ 114 w 681"/>
                <a:gd name="T25" fmla="*/ 0 h 567"/>
                <a:gd name="T26" fmla="*/ 454 w 681"/>
                <a:gd name="T27" fmla="*/ 0 h 567"/>
                <a:gd name="T28" fmla="*/ 454 w 681"/>
                <a:gd name="T29" fmla="*/ 113 h 567"/>
                <a:gd name="T30" fmla="*/ 567 w 681"/>
                <a:gd name="T31" fmla="*/ 113 h 567"/>
                <a:gd name="T32" fmla="*/ 567 w 681"/>
                <a:gd name="T33" fmla="*/ 453 h 567"/>
                <a:gd name="T34" fmla="*/ 681 w 681"/>
                <a:gd name="T35" fmla="*/ 453 h 567"/>
                <a:gd name="T36" fmla="*/ 681 w 681"/>
                <a:gd name="T37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1" h="567">
                  <a:moveTo>
                    <a:pt x="681" y="567"/>
                  </a:moveTo>
                  <a:lnTo>
                    <a:pt x="454" y="567"/>
                  </a:lnTo>
                  <a:lnTo>
                    <a:pt x="454" y="453"/>
                  </a:lnTo>
                  <a:lnTo>
                    <a:pt x="341" y="453"/>
                  </a:lnTo>
                  <a:lnTo>
                    <a:pt x="341" y="340"/>
                  </a:lnTo>
                  <a:lnTo>
                    <a:pt x="227" y="340"/>
                  </a:lnTo>
                  <a:lnTo>
                    <a:pt x="227" y="453"/>
                  </a:lnTo>
                  <a:lnTo>
                    <a:pt x="114" y="453"/>
                  </a:lnTo>
                  <a:lnTo>
                    <a:pt x="114" y="567"/>
                  </a:lnTo>
                  <a:lnTo>
                    <a:pt x="0" y="567"/>
                  </a:lnTo>
                  <a:lnTo>
                    <a:pt x="0" y="226"/>
                  </a:lnTo>
                  <a:lnTo>
                    <a:pt x="114" y="226"/>
                  </a:lnTo>
                  <a:lnTo>
                    <a:pt x="114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567" y="113"/>
                  </a:lnTo>
                  <a:lnTo>
                    <a:pt x="567" y="453"/>
                  </a:lnTo>
                  <a:lnTo>
                    <a:pt x="681" y="453"/>
                  </a:lnTo>
                  <a:lnTo>
                    <a:pt x="681" y="56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16" name="Freeform 146"/>
            <p:cNvSpPr>
              <a:spLocks/>
            </p:cNvSpPr>
            <p:nvPr/>
          </p:nvSpPr>
          <p:spPr bwMode="auto">
            <a:xfrm>
              <a:off x="857" y="4045"/>
              <a:ext cx="680" cy="1247"/>
            </a:xfrm>
            <a:custGeom>
              <a:avLst/>
              <a:gdLst>
                <a:gd name="T0" fmla="*/ 680 w 680"/>
                <a:gd name="T1" fmla="*/ 340 h 1247"/>
                <a:gd name="T2" fmla="*/ 680 w 680"/>
                <a:gd name="T3" fmla="*/ 907 h 1247"/>
                <a:gd name="T4" fmla="*/ 453 w 680"/>
                <a:gd name="T5" fmla="*/ 907 h 1247"/>
                <a:gd name="T6" fmla="*/ 453 w 680"/>
                <a:gd name="T7" fmla="*/ 1247 h 1247"/>
                <a:gd name="T8" fmla="*/ 340 w 680"/>
                <a:gd name="T9" fmla="*/ 1247 h 1247"/>
                <a:gd name="T10" fmla="*/ 340 w 680"/>
                <a:gd name="T11" fmla="*/ 1134 h 1247"/>
                <a:gd name="T12" fmla="*/ 113 w 680"/>
                <a:gd name="T13" fmla="*/ 1134 h 1247"/>
                <a:gd name="T14" fmla="*/ 113 w 680"/>
                <a:gd name="T15" fmla="*/ 1020 h 1247"/>
                <a:gd name="T16" fmla="*/ 227 w 680"/>
                <a:gd name="T17" fmla="*/ 1020 h 1247"/>
                <a:gd name="T18" fmla="*/ 227 w 680"/>
                <a:gd name="T19" fmla="*/ 907 h 1247"/>
                <a:gd name="T20" fmla="*/ 0 w 680"/>
                <a:gd name="T21" fmla="*/ 907 h 1247"/>
                <a:gd name="T22" fmla="*/ 0 w 680"/>
                <a:gd name="T23" fmla="*/ 793 h 1247"/>
                <a:gd name="T24" fmla="*/ 113 w 680"/>
                <a:gd name="T25" fmla="*/ 793 h 1247"/>
                <a:gd name="T26" fmla="*/ 113 w 680"/>
                <a:gd name="T27" fmla="*/ 340 h 1247"/>
                <a:gd name="T28" fmla="*/ 0 w 680"/>
                <a:gd name="T29" fmla="*/ 340 h 1247"/>
                <a:gd name="T30" fmla="*/ 0 w 680"/>
                <a:gd name="T31" fmla="*/ 0 h 1247"/>
                <a:gd name="T32" fmla="*/ 113 w 680"/>
                <a:gd name="T33" fmla="*/ 0 h 1247"/>
                <a:gd name="T34" fmla="*/ 113 w 680"/>
                <a:gd name="T35" fmla="*/ 113 h 1247"/>
                <a:gd name="T36" fmla="*/ 340 w 680"/>
                <a:gd name="T37" fmla="*/ 113 h 1247"/>
                <a:gd name="T38" fmla="*/ 340 w 680"/>
                <a:gd name="T39" fmla="*/ 340 h 1247"/>
                <a:gd name="T40" fmla="*/ 680 w 680"/>
                <a:gd name="T41" fmla="*/ 34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80" h="1247">
                  <a:moveTo>
                    <a:pt x="680" y="340"/>
                  </a:moveTo>
                  <a:lnTo>
                    <a:pt x="680" y="907"/>
                  </a:lnTo>
                  <a:lnTo>
                    <a:pt x="453" y="907"/>
                  </a:lnTo>
                  <a:lnTo>
                    <a:pt x="453" y="1247"/>
                  </a:lnTo>
                  <a:lnTo>
                    <a:pt x="340" y="1247"/>
                  </a:lnTo>
                  <a:lnTo>
                    <a:pt x="340" y="1134"/>
                  </a:lnTo>
                  <a:lnTo>
                    <a:pt x="113" y="1134"/>
                  </a:lnTo>
                  <a:lnTo>
                    <a:pt x="113" y="1020"/>
                  </a:lnTo>
                  <a:lnTo>
                    <a:pt x="227" y="1020"/>
                  </a:lnTo>
                  <a:lnTo>
                    <a:pt x="227" y="907"/>
                  </a:lnTo>
                  <a:lnTo>
                    <a:pt x="0" y="907"/>
                  </a:lnTo>
                  <a:lnTo>
                    <a:pt x="0" y="793"/>
                  </a:lnTo>
                  <a:lnTo>
                    <a:pt x="113" y="793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0"/>
                  </a:lnTo>
                  <a:lnTo>
                    <a:pt x="113" y="0"/>
                  </a:lnTo>
                  <a:lnTo>
                    <a:pt x="113" y="113"/>
                  </a:lnTo>
                  <a:lnTo>
                    <a:pt x="340" y="113"/>
                  </a:lnTo>
                  <a:lnTo>
                    <a:pt x="340" y="340"/>
                  </a:lnTo>
                  <a:lnTo>
                    <a:pt x="680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17" name="Freeform 147"/>
            <p:cNvSpPr>
              <a:spLocks/>
            </p:cNvSpPr>
            <p:nvPr/>
          </p:nvSpPr>
          <p:spPr bwMode="auto">
            <a:xfrm>
              <a:off x="630" y="3251"/>
              <a:ext cx="1814" cy="1701"/>
            </a:xfrm>
            <a:custGeom>
              <a:avLst/>
              <a:gdLst>
                <a:gd name="T0" fmla="*/ 1588 w 1814"/>
                <a:gd name="T1" fmla="*/ 1701 h 1701"/>
                <a:gd name="T2" fmla="*/ 1588 w 1814"/>
                <a:gd name="T3" fmla="*/ 1361 h 1701"/>
                <a:gd name="T4" fmla="*/ 1474 w 1814"/>
                <a:gd name="T5" fmla="*/ 1361 h 1701"/>
                <a:gd name="T6" fmla="*/ 1474 w 1814"/>
                <a:gd name="T7" fmla="*/ 907 h 1701"/>
                <a:gd name="T8" fmla="*/ 1588 w 1814"/>
                <a:gd name="T9" fmla="*/ 907 h 1701"/>
                <a:gd name="T10" fmla="*/ 1588 w 1814"/>
                <a:gd name="T11" fmla="*/ 794 h 1701"/>
                <a:gd name="T12" fmla="*/ 1814 w 1814"/>
                <a:gd name="T13" fmla="*/ 794 h 1701"/>
                <a:gd name="T14" fmla="*/ 1814 w 1814"/>
                <a:gd name="T15" fmla="*/ 680 h 1701"/>
                <a:gd name="T16" fmla="*/ 1701 w 1814"/>
                <a:gd name="T17" fmla="*/ 680 h 1701"/>
                <a:gd name="T18" fmla="*/ 1701 w 1814"/>
                <a:gd name="T19" fmla="*/ 567 h 1701"/>
                <a:gd name="T20" fmla="*/ 1361 w 1814"/>
                <a:gd name="T21" fmla="*/ 567 h 1701"/>
                <a:gd name="T22" fmla="*/ 1361 w 1814"/>
                <a:gd name="T23" fmla="*/ 680 h 1701"/>
                <a:gd name="T24" fmla="*/ 1247 w 1814"/>
                <a:gd name="T25" fmla="*/ 680 h 1701"/>
                <a:gd name="T26" fmla="*/ 1247 w 1814"/>
                <a:gd name="T27" fmla="*/ 567 h 1701"/>
                <a:gd name="T28" fmla="*/ 1134 w 1814"/>
                <a:gd name="T29" fmla="*/ 567 h 1701"/>
                <a:gd name="T30" fmla="*/ 1134 w 1814"/>
                <a:gd name="T31" fmla="*/ 453 h 1701"/>
                <a:gd name="T32" fmla="*/ 1021 w 1814"/>
                <a:gd name="T33" fmla="*/ 453 h 1701"/>
                <a:gd name="T34" fmla="*/ 1021 w 1814"/>
                <a:gd name="T35" fmla="*/ 340 h 1701"/>
                <a:gd name="T36" fmla="*/ 907 w 1814"/>
                <a:gd name="T37" fmla="*/ 340 h 1701"/>
                <a:gd name="T38" fmla="*/ 907 w 1814"/>
                <a:gd name="T39" fmla="*/ 113 h 1701"/>
                <a:gd name="T40" fmla="*/ 794 w 1814"/>
                <a:gd name="T41" fmla="*/ 113 h 1701"/>
                <a:gd name="T42" fmla="*/ 794 w 1814"/>
                <a:gd name="T43" fmla="*/ 0 h 1701"/>
                <a:gd name="T44" fmla="*/ 680 w 1814"/>
                <a:gd name="T45" fmla="*/ 0 h 1701"/>
                <a:gd name="T46" fmla="*/ 680 w 1814"/>
                <a:gd name="T47" fmla="*/ 340 h 1701"/>
                <a:gd name="T48" fmla="*/ 567 w 1814"/>
                <a:gd name="T49" fmla="*/ 340 h 1701"/>
                <a:gd name="T50" fmla="*/ 567 w 1814"/>
                <a:gd name="T51" fmla="*/ 453 h 1701"/>
                <a:gd name="T52" fmla="*/ 454 w 1814"/>
                <a:gd name="T53" fmla="*/ 453 h 1701"/>
                <a:gd name="T54" fmla="*/ 454 w 1814"/>
                <a:gd name="T55" fmla="*/ 567 h 1701"/>
                <a:gd name="T56" fmla="*/ 227 w 1814"/>
                <a:gd name="T57" fmla="*/ 567 h 1701"/>
                <a:gd name="T58" fmla="*/ 227 w 1814"/>
                <a:gd name="T59" fmla="*/ 453 h 1701"/>
                <a:gd name="T60" fmla="*/ 0 w 1814"/>
                <a:gd name="T61" fmla="*/ 453 h 1701"/>
                <a:gd name="T62" fmla="*/ 0 w 1814"/>
                <a:gd name="T63" fmla="*/ 567 h 1701"/>
                <a:gd name="T64" fmla="*/ 113 w 1814"/>
                <a:gd name="T65" fmla="*/ 567 h 1701"/>
                <a:gd name="T66" fmla="*/ 113 w 1814"/>
                <a:gd name="T67" fmla="*/ 794 h 1701"/>
                <a:gd name="T68" fmla="*/ 340 w 1814"/>
                <a:gd name="T69" fmla="*/ 794 h 1701"/>
                <a:gd name="T70" fmla="*/ 340 w 1814"/>
                <a:gd name="T71" fmla="*/ 907 h 1701"/>
                <a:gd name="T72" fmla="*/ 567 w 1814"/>
                <a:gd name="T73" fmla="*/ 907 h 1701"/>
                <a:gd name="T74" fmla="*/ 567 w 1814"/>
                <a:gd name="T75" fmla="*/ 1134 h 1701"/>
                <a:gd name="T76" fmla="*/ 907 w 1814"/>
                <a:gd name="T77" fmla="*/ 1134 h 1701"/>
                <a:gd name="T78" fmla="*/ 907 w 1814"/>
                <a:gd name="T79" fmla="*/ 1587 h 1701"/>
                <a:gd name="T80" fmla="*/ 1361 w 1814"/>
                <a:gd name="T81" fmla="*/ 1587 h 1701"/>
                <a:gd name="T82" fmla="*/ 1361 w 1814"/>
                <a:gd name="T83" fmla="*/ 1701 h 1701"/>
                <a:gd name="T84" fmla="*/ 1588 w 1814"/>
                <a:gd name="T85" fmla="*/ 1701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14" h="1701">
                  <a:moveTo>
                    <a:pt x="1588" y="1701"/>
                  </a:moveTo>
                  <a:lnTo>
                    <a:pt x="1588" y="1361"/>
                  </a:lnTo>
                  <a:lnTo>
                    <a:pt x="1474" y="1361"/>
                  </a:lnTo>
                  <a:lnTo>
                    <a:pt x="1474" y="907"/>
                  </a:lnTo>
                  <a:lnTo>
                    <a:pt x="1588" y="907"/>
                  </a:lnTo>
                  <a:lnTo>
                    <a:pt x="1588" y="794"/>
                  </a:lnTo>
                  <a:lnTo>
                    <a:pt x="1814" y="794"/>
                  </a:lnTo>
                  <a:lnTo>
                    <a:pt x="1814" y="680"/>
                  </a:lnTo>
                  <a:lnTo>
                    <a:pt x="1701" y="680"/>
                  </a:lnTo>
                  <a:lnTo>
                    <a:pt x="1701" y="567"/>
                  </a:lnTo>
                  <a:lnTo>
                    <a:pt x="1361" y="567"/>
                  </a:lnTo>
                  <a:lnTo>
                    <a:pt x="1361" y="680"/>
                  </a:lnTo>
                  <a:lnTo>
                    <a:pt x="1247" y="680"/>
                  </a:lnTo>
                  <a:lnTo>
                    <a:pt x="1247" y="567"/>
                  </a:lnTo>
                  <a:lnTo>
                    <a:pt x="1134" y="567"/>
                  </a:lnTo>
                  <a:lnTo>
                    <a:pt x="1134" y="453"/>
                  </a:lnTo>
                  <a:lnTo>
                    <a:pt x="1021" y="453"/>
                  </a:lnTo>
                  <a:lnTo>
                    <a:pt x="1021" y="340"/>
                  </a:lnTo>
                  <a:lnTo>
                    <a:pt x="907" y="340"/>
                  </a:lnTo>
                  <a:lnTo>
                    <a:pt x="907" y="113"/>
                  </a:lnTo>
                  <a:lnTo>
                    <a:pt x="794" y="113"/>
                  </a:lnTo>
                  <a:lnTo>
                    <a:pt x="794" y="0"/>
                  </a:lnTo>
                  <a:lnTo>
                    <a:pt x="680" y="0"/>
                  </a:lnTo>
                  <a:lnTo>
                    <a:pt x="680" y="340"/>
                  </a:lnTo>
                  <a:lnTo>
                    <a:pt x="567" y="340"/>
                  </a:lnTo>
                  <a:lnTo>
                    <a:pt x="567" y="453"/>
                  </a:lnTo>
                  <a:lnTo>
                    <a:pt x="454" y="453"/>
                  </a:lnTo>
                  <a:lnTo>
                    <a:pt x="454" y="567"/>
                  </a:lnTo>
                  <a:lnTo>
                    <a:pt x="227" y="567"/>
                  </a:lnTo>
                  <a:lnTo>
                    <a:pt x="227" y="453"/>
                  </a:lnTo>
                  <a:lnTo>
                    <a:pt x="0" y="453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794"/>
                  </a:lnTo>
                  <a:lnTo>
                    <a:pt x="340" y="794"/>
                  </a:lnTo>
                  <a:lnTo>
                    <a:pt x="340" y="907"/>
                  </a:lnTo>
                  <a:lnTo>
                    <a:pt x="567" y="907"/>
                  </a:lnTo>
                  <a:lnTo>
                    <a:pt x="567" y="1134"/>
                  </a:lnTo>
                  <a:lnTo>
                    <a:pt x="907" y="1134"/>
                  </a:lnTo>
                  <a:lnTo>
                    <a:pt x="907" y="1587"/>
                  </a:lnTo>
                  <a:lnTo>
                    <a:pt x="1361" y="1587"/>
                  </a:lnTo>
                  <a:lnTo>
                    <a:pt x="1361" y="1701"/>
                  </a:lnTo>
                  <a:lnTo>
                    <a:pt x="1588" y="170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18" name="Freeform 148"/>
            <p:cNvSpPr>
              <a:spLocks/>
            </p:cNvSpPr>
            <p:nvPr/>
          </p:nvSpPr>
          <p:spPr bwMode="auto">
            <a:xfrm>
              <a:off x="2104" y="3591"/>
              <a:ext cx="907" cy="1021"/>
            </a:xfrm>
            <a:custGeom>
              <a:avLst/>
              <a:gdLst>
                <a:gd name="T0" fmla="*/ 907 w 907"/>
                <a:gd name="T1" fmla="*/ 0 h 1021"/>
                <a:gd name="T2" fmla="*/ 907 w 907"/>
                <a:gd name="T3" fmla="*/ 227 h 1021"/>
                <a:gd name="T4" fmla="*/ 794 w 907"/>
                <a:gd name="T5" fmla="*/ 227 h 1021"/>
                <a:gd name="T6" fmla="*/ 794 w 907"/>
                <a:gd name="T7" fmla="*/ 454 h 1021"/>
                <a:gd name="T8" fmla="*/ 681 w 907"/>
                <a:gd name="T9" fmla="*/ 454 h 1021"/>
                <a:gd name="T10" fmla="*/ 681 w 907"/>
                <a:gd name="T11" fmla="*/ 567 h 1021"/>
                <a:gd name="T12" fmla="*/ 567 w 907"/>
                <a:gd name="T13" fmla="*/ 567 h 1021"/>
                <a:gd name="T14" fmla="*/ 567 w 907"/>
                <a:gd name="T15" fmla="*/ 794 h 1021"/>
                <a:gd name="T16" fmla="*/ 227 w 907"/>
                <a:gd name="T17" fmla="*/ 794 h 1021"/>
                <a:gd name="T18" fmla="*/ 227 w 907"/>
                <a:gd name="T19" fmla="*/ 1021 h 1021"/>
                <a:gd name="T20" fmla="*/ 0 w 907"/>
                <a:gd name="T21" fmla="*/ 1021 h 1021"/>
                <a:gd name="T22" fmla="*/ 0 w 907"/>
                <a:gd name="T23" fmla="*/ 567 h 1021"/>
                <a:gd name="T24" fmla="*/ 114 w 907"/>
                <a:gd name="T25" fmla="*/ 567 h 1021"/>
                <a:gd name="T26" fmla="*/ 114 w 907"/>
                <a:gd name="T27" fmla="*/ 454 h 1021"/>
                <a:gd name="T28" fmla="*/ 340 w 907"/>
                <a:gd name="T29" fmla="*/ 454 h 1021"/>
                <a:gd name="T30" fmla="*/ 340 w 907"/>
                <a:gd name="T31" fmla="*/ 340 h 1021"/>
                <a:gd name="T32" fmla="*/ 454 w 907"/>
                <a:gd name="T33" fmla="*/ 340 h 1021"/>
                <a:gd name="T34" fmla="*/ 454 w 907"/>
                <a:gd name="T35" fmla="*/ 227 h 1021"/>
                <a:gd name="T36" fmla="*/ 567 w 907"/>
                <a:gd name="T37" fmla="*/ 227 h 1021"/>
                <a:gd name="T38" fmla="*/ 567 w 907"/>
                <a:gd name="T39" fmla="*/ 113 h 1021"/>
                <a:gd name="T40" fmla="*/ 794 w 907"/>
                <a:gd name="T41" fmla="*/ 113 h 1021"/>
                <a:gd name="T42" fmla="*/ 794 w 907"/>
                <a:gd name="T43" fmla="*/ 0 h 1021"/>
                <a:gd name="T44" fmla="*/ 907 w 907"/>
                <a:gd name="T45" fmla="*/ 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07" h="1021">
                  <a:moveTo>
                    <a:pt x="907" y="0"/>
                  </a:moveTo>
                  <a:lnTo>
                    <a:pt x="907" y="227"/>
                  </a:lnTo>
                  <a:lnTo>
                    <a:pt x="794" y="227"/>
                  </a:lnTo>
                  <a:lnTo>
                    <a:pt x="794" y="454"/>
                  </a:lnTo>
                  <a:lnTo>
                    <a:pt x="681" y="454"/>
                  </a:lnTo>
                  <a:lnTo>
                    <a:pt x="681" y="567"/>
                  </a:lnTo>
                  <a:lnTo>
                    <a:pt x="567" y="567"/>
                  </a:lnTo>
                  <a:lnTo>
                    <a:pt x="567" y="794"/>
                  </a:lnTo>
                  <a:lnTo>
                    <a:pt x="227" y="794"/>
                  </a:lnTo>
                  <a:lnTo>
                    <a:pt x="227" y="1021"/>
                  </a:lnTo>
                  <a:lnTo>
                    <a:pt x="0" y="1021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454"/>
                  </a:lnTo>
                  <a:lnTo>
                    <a:pt x="340" y="454"/>
                  </a:lnTo>
                  <a:lnTo>
                    <a:pt x="340" y="340"/>
                  </a:lnTo>
                  <a:lnTo>
                    <a:pt x="454" y="340"/>
                  </a:lnTo>
                  <a:lnTo>
                    <a:pt x="454" y="227"/>
                  </a:lnTo>
                  <a:lnTo>
                    <a:pt x="567" y="227"/>
                  </a:lnTo>
                  <a:lnTo>
                    <a:pt x="567" y="113"/>
                  </a:lnTo>
                  <a:lnTo>
                    <a:pt x="794" y="113"/>
                  </a:lnTo>
                  <a:lnTo>
                    <a:pt x="794" y="0"/>
                  </a:lnTo>
                  <a:lnTo>
                    <a:pt x="90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19" name="Freeform 149"/>
            <p:cNvSpPr>
              <a:spLocks/>
            </p:cNvSpPr>
            <p:nvPr/>
          </p:nvSpPr>
          <p:spPr bwMode="auto">
            <a:xfrm>
              <a:off x="1424" y="2230"/>
              <a:ext cx="907" cy="907"/>
            </a:xfrm>
            <a:custGeom>
              <a:avLst/>
              <a:gdLst>
                <a:gd name="T0" fmla="*/ 794 w 907"/>
                <a:gd name="T1" fmla="*/ 0 h 907"/>
                <a:gd name="T2" fmla="*/ 0 w 907"/>
                <a:gd name="T3" fmla="*/ 0 h 907"/>
                <a:gd name="T4" fmla="*/ 0 w 907"/>
                <a:gd name="T5" fmla="*/ 114 h 907"/>
                <a:gd name="T6" fmla="*/ 113 w 907"/>
                <a:gd name="T7" fmla="*/ 114 h 907"/>
                <a:gd name="T8" fmla="*/ 113 w 907"/>
                <a:gd name="T9" fmla="*/ 340 h 907"/>
                <a:gd name="T10" fmla="*/ 227 w 907"/>
                <a:gd name="T11" fmla="*/ 340 h 907"/>
                <a:gd name="T12" fmla="*/ 227 w 907"/>
                <a:gd name="T13" fmla="*/ 567 h 907"/>
                <a:gd name="T14" fmla="*/ 340 w 907"/>
                <a:gd name="T15" fmla="*/ 567 h 907"/>
                <a:gd name="T16" fmla="*/ 340 w 907"/>
                <a:gd name="T17" fmla="*/ 681 h 907"/>
                <a:gd name="T18" fmla="*/ 453 w 907"/>
                <a:gd name="T19" fmla="*/ 681 h 907"/>
                <a:gd name="T20" fmla="*/ 453 w 907"/>
                <a:gd name="T21" fmla="*/ 794 h 907"/>
                <a:gd name="T22" fmla="*/ 680 w 907"/>
                <a:gd name="T23" fmla="*/ 794 h 907"/>
                <a:gd name="T24" fmla="*/ 680 w 907"/>
                <a:gd name="T25" fmla="*/ 907 h 907"/>
                <a:gd name="T26" fmla="*/ 794 w 907"/>
                <a:gd name="T27" fmla="*/ 907 h 907"/>
                <a:gd name="T28" fmla="*/ 794 w 907"/>
                <a:gd name="T29" fmla="*/ 794 h 907"/>
                <a:gd name="T30" fmla="*/ 907 w 907"/>
                <a:gd name="T31" fmla="*/ 794 h 907"/>
                <a:gd name="T32" fmla="*/ 907 w 907"/>
                <a:gd name="T33" fmla="*/ 681 h 907"/>
                <a:gd name="T34" fmla="*/ 794 w 907"/>
                <a:gd name="T35" fmla="*/ 681 h 907"/>
                <a:gd name="T36" fmla="*/ 794 w 907"/>
                <a:gd name="T37" fmla="*/ 454 h 907"/>
                <a:gd name="T38" fmla="*/ 680 w 907"/>
                <a:gd name="T39" fmla="*/ 454 h 907"/>
                <a:gd name="T40" fmla="*/ 680 w 907"/>
                <a:gd name="T41" fmla="*/ 340 h 907"/>
                <a:gd name="T42" fmla="*/ 794 w 907"/>
                <a:gd name="T43" fmla="*/ 340 h 907"/>
                <a:gd name="T44" fmla="*/ 794 w 907"/>
                <a:gd name="T45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07" h="907">
                  <a:moveTo>
                    <a:pt x="794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340"/>
                  </a:lnTo>
                  <a:lnTo>
                    <a:pt x="227" y="340"/>
                  </a:lnTo>
                  <a:lnTo>
                    <a:pt x="227" y="567"/>
                  </a:lnTo>
                  <a:lnTo>
                    <a:pt x="340" y="567"/>
                  </a:lnTo>
                  <a:lnTo>
                    <a:pt x="340" y="681"/>
                  </a:lnTo>
                  <a:lnTo>
                    <a:pt x="453" y="681"/>
                  </a:lnTo>
                  <a:lnTo>
                    <a:pt x="453" y="794"/>
                  </a:lnTo>
                  <a:lnTo>
                    <a:pt x="680" y="794"/>
                  </a:lnTo>
                  <a:lnTo>
                    <a:pt x="680" y="907"/>
                  </a:lnTo>
                  <a:lnTo>
                    <a:pt x="794" y="907"/>
                  </a:lnTo>
                  <a:lnTo>
                    <a:pt x="794" y="794"/>
                  </a:lnTo>
                  <a:lnTo>
                    <a:pt x="907" y="794"/>
                  </a:lnTo>
                  <a:lnTo>
                    <a:pt x="907" y="681"/>
                  </a:lnTo>
                  <a:lnTo>
                    <a:pt x="794" y="681"/>
                  </a:lnTo>
                  <a:lnTo>
                    <a:pt x="794" y="454"/>
                  </a:lnTo>
                  <a:lnTo>
                    <a:pt x="680" y="454"/>
                  </a:lnTo>
                  <a:lnTo>
                    <a:pt x="680" y="340"/>
                  </a:lnTo>
                  <a:lnTo>
                    <a:pt x="794" y="340"/>
                  </a:lnTo>
                  <a:lnTo>
                    <a:pt x="79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20" name="Freeform 151"/>
            <p:cNvSpPr>
              <a:spLocks/>
            </p:cNvSpPr>
            <p:nvPr/>
          </p:nvSpPr>
          <p:spPr bwMode="auto">
            <a:xfrm>
              <a:off x="1424" y="2911"/>
              <a:ext cx="1814" cy="1020"/>
            </a:xfrm>
            <a:custGeom>
              <a:avLst/>
              <a:gdLst>
                <a:gd name="T0" fmla="*/ 0 w 1814"/>
                <a:gd name="T1" fmla="*/ 226 h 1020"/>
                <a:gd name="T2" fmla="*/ 0 w 1814"/>
                <a:gd name="T3" fmla="*/ 453 h 1020"/>
                <a:gd name="T4" fmla="*/ 113 w 1814"/>
                <a:gd name="T5" fmla="*/ 453 h 1020"/>
                <a:gd name="T6" fmla="*/ 113 w 1814"/>
                <a:gd name="T7" fmla="*/ 680 h 1020"/>
                <a:gd name="T8" fmla="*/ 227 w 1814"/>
                <a:gd name="T9" fmla="*/ 680 h 1020"/>
                <a:gd name="T10" fmla="*/ 227 w 1814"/>
                <a:gd name="T11" fmla="*/ 793 h 1020"/>
                <a:gd name="T12" fmla="*/ 340 w 1814"/>
                <a:gd name="T13" fmla="*/ 793 h 1020"/>
                <a:gd name="T14" fmla="*/ 340 w 1814"/>
                <a:gd name="T15" fmla="*/ 907 h 1020"/>
                <a:gd name="T16" fmla="*/ 453 w 1814"/>
                <a:gd name="T17" fmla="*/ 907 h 1020"/>
                <a:gd name="T18" fmla="*/ 453 w 1814"/>
                <a:gd name="T19" fmla="*/ 1020 h 1020"/>
                <a:gd name="T20" fmla="*/ 567 w 1814"/>
                <a:gd name="T21" fmla="*/ 1020 h 1020"/>
                <a:gd name="T22" fmla="*/ 567 w 1814"/>
                <a:gd name="T23" fmla="*/ 907 h 1020"/>
                <a:gd name="T24" fmla="*/ 907 w 1814"/>
                <a:gd name="T25" fmla="*/ 907 h 1020"/>
                <a:gd name="T26" fmla="*/ 907 w 1814"/>
                <a:gd name="T27" fmla="*/ 1020 h 1020"/>
                <a:gd name="T28" fmla="*/ 1134 w 1814"/>
                <a:gd name="T29" fmla="*/ 1020 h 1020"/>
                <a:gd name="T30" fmla="*/ 1134 w 1814"/>
                <a:gd name="T31" fmla="*/ 907 h 1020"/>
                <a:gd name="T32" fmla="*/ 1247 w 1814"/>
                <a:gd name="T33" fmla="*/ 907 h 1020"/>
                <a:gd name="T34" fmla="*/ 1247 w 1814"/>
                <a:gd name="T35" fmla="*/ 793 h 1020"/>
                <a:gd name="T36" fmla="*/ 1474 w 1814"/>
                <a:gd name="T37" fmla="*/ 793 h 1020"/>
                <a:gd name="T38" fmla="*/ 1474 w 1814"/>
                <a:gd name="T39" fmla="*/ 680 h 1020"/>
                <a:gd name="T40" fmla="*/ 1587 w 1814"/>
                <a:gd name="T41" fmla="*/ 680 h 1020"/>
                <a:gd name="T42" fmla="*/ 1587 w 1814"/>
                <a:gd name="T43" fmla="*/ 907 h 1020"/>
                <a:gd name="T44" fmla="*/ 1701 w 1814"/>
                <a:gd name="T45" fmla="*/ 907 h 1020"/>
                <a:gd name="T46" fmla="*/ 1701 w 1814"/>
                <a:gd name="T47" fmla="*/ 680 h 1020"/>
                <a:gd name="T48" fmla="*/ 1814 w 1814"/>
                <a:gd name="T49" fmla="*/ 680 h 1020"/>
                <a:gd name="T50" fmla="*/ 1814 w 1814"/>
                <a:gd name="T51" fmla="*/ 453 h 1020"/>
                <a:gd name="T52" fmla="*/ 1587 w 1814"/>
                <a:gd name="T53" fmla="*/ 453 h 1020"/>
                <a:gd name="T54" fmla="*/ 1587 w 1814"/>
                <a:gd name="T55" fmla="*/ 113 h 1020"/>
                <a:gd name="T56" fmla="*/ 1134 w 1814"/>
                <a:gd name="T57" fmla="*/ 113 h 1020"/>
                <a:gd name="T58" fmla="*/ 1134 w 1814"/>
                <a:gd name="T59" fmla="*/ 0 h 1020"/>
                <a:gd name="T60" fmla="*/ 907 w 1814"/>
                <a:gd name="T61" fmla="*/ 0 h 1020"/>
                <a:gd name="T62" fmla="*/ 907 w 1814"/>
                <a:gd name="T63" fmla="*/ 113 h 1020"/>
                <a:gd name="T64" fmla="*/ 794 w 1814"/>
                <a:gd name="T65" fmla="*/ 113 h 1020"/>
                <a:gd name="T66" fmla="*/ 794 w 1814"/>
                <a:gd name="T67" fmla="*/ 226 h 1020"/>
                <a:gd name="T68" fmla="*/ 680 w 1814"/>
                <a:gd name="T69" fmla="*/ 226 h 1020"/>
                <a:gd name="T70" fmla="*/ 680 w 1814"/>
                <a:gd name="T71" fmla="*/ 113 h 1020"/>
                <a:gd name="T72" fmla="*/ 453 w 1814"/>
                <a:gd name="T73" fmla="*/ 113 h 1020"/>
                <a:gd name="T74" fmla="*/ 453 w 1814"/>
                <a:gd name="T75" fmla="*/ 0 h 1020"/>
                <a:gd name="T76" fmla="*/ 340 w 1814"/>
                <a:gd name="T77" fmla="*/ 0 h 1020"/>
                <a:gd name="T78" fmla="*/ 340 w 1814"/>
                <a:gd name="T79" fmla="*/ 113 h 1020"/>
                <a:gd name="T80" fmla="*/ 227 w 1814"/>
                <a:gd name="T81" fmla="*/ 113 h 1020"/>
                <a:gd name="T82" fmla="*/ 227 w 1814"/>
                <a:gd name="T83" fmla="*/ 226 h 1020"/>
                <a:gd name="T84" fmla="*/ 0 w 1814"/>
                <a:gd name="T85" fmla="*/ 226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14" h="1020">
                  <a:moveTo>
                    <a:pt x="0" y="226"/>
                  </a:moveTo>
                  <a:lnTo>
                    <a:pt x="0" y="453"/>
                  </a:lnTo>
                  <a:lnTo>
                    <a:pt x="113" y="453"/>
                  </a:lnTo>
                  <a:lnTo>
                    <a:pt x="113" y="680"/>
                  </a:lnTo>
                  <a:lnTo>
                    <a:pt x="227" y="680"/>
                  </a:lnTo>
                  <a:lnTo>
                    <a:pt x="227" y="793"/>
                  </a:lnTo>
                  <a:lnTo>
                    <a:pt x="340" y="793"/>
                  </a:lnTo>
                  <a:lnTo>
                    <a:pt x="340" y="907"/>
                  </a:lnTo>
                  <a:lnTo>
                    <a:pt x="453" y="907"/>
                  </a:lnTo>
                  <a:lnTo>
                    <a:pt x="453" y="1020"/>
                  </a:lnTo>
                  <a:lnTo>
                    <a:pt x="567" y="1020"/>
                  </a:lnTo>
                  <a:lnTo>
                    <a:pt x="567" y="907"/>
                  </a:lnTo>
                  <a:lnTo>
                    <a:pt x="907" y="907"/>
                  </a:lnTo>
                  <a:lnTo>
                    <a:pt x="907" y="1020"/>
                  </a:lnTo>
                  <a:lnTo>
                    <a:pt x="1134" y="1020"/>
                  </a:lnTo>
                  <a:lnTo>
                    <a:pt x="1134" y="907"/>
                  </a:lnTo>
                  <a:lnTo>
                    <a:pt x="1247" y="907"/>
                  </a:lnTo>
                  <a:lnTo>
                    <a:pt x="1247" y="793"/>
                  </a:lnTo>
                  <a:lnTo>
                    <a:pt x="1474" y="793"/>
                  </a:lnTo>
                  <a:lnTo>
                    <a:pt x="1474" y="680"/>
                  </a:lnTo>
                  <a:lnTo>
                    <a:pt x="1587" y="680"/>
                  </a:lnTo>
                  <a:lnTo>
                    <a:pt x="1587" y="907"/>
                  </a:lnTo>
                  <a:lnTo>
                    <a:pt x="1701" y="907"/>
                  </a:lnTo>
                  <a:lnTo>
                    <a:pt x="1701" y="680"/>
                  </a:lnTo>
                  <a:lnTo>
                    <a:pt x="1814" y="680"/>
                  </a:lnTo>
                  <a:lnTo>
                    <a:pt x="1814" y="453"/>
                  </a:lnTo>
                  <a:lnTo>
                    <a:pt x="1587" y="453"/>
                  </a:lnTo>
                  <a:lnTo>
                    <a:pt x="1587" y="113"/>
                  </a:lnTo>
                  <a:lnTo>
                    <a:pt x="1134" y="113"/>
                  </a:lnTo>
                  <a:lnTo>
                    <a:pt x="1134" y="0"/>
                  </a:lnTo>
                  <a:lnTo>
                    <a:pt x="907" y="0"/>
                  </a:lnTo>
                  <a:lnTo>
                    <a:pt x="907" y="113"/>
                  </a:lnTo>
                  <a:lnTo>
                    <a:pt x="794" y="113"/>
                  </a:lnTo>
                  <a:lnTo>
                    <a:pt x="794" y="226"/>
                  </a:lnTo>
                  <a:lnTo>
                    <a:pt x="680" y="226"/>
                  </a:lnTo>
                  <a:lnTo>
                    <a:pt x="680" y="113"/>
                  </a:lnTo>
                  <a:lnTo>
                    <a:pt x="453" y="113"/>
                  </a:lnTo>
                  <a:lnTo>
                    <a:pt x="453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226"/>
                  </a:lnTo>
                  <a:lnTo>
                    <a:pt x="0" y="22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21" name="Freeform 152"/>
            <p:cNvSpPr>
              <a:spLocks/>
            </p:cNvSpPr>
            <p:nvPr/>
          </p:nvSpPr>
          <p:spPr bwMode="auto">
            <a:xfrm>
              <a:off x="2444" y="2570"/>
              <a:ext cx="908" cy="794"/>
            </a:xfrm>
            <a:custGeom>
              <a:avLst/>
              <a:gdLst>
                <a:gd name="T0" fmla="*/ 794 w 908"/>
                <a:gd name="T1" fmla="*/ 341 h 794"/>
                <a:gd name="T2" fmla="*/ 794 w 908"/>
                <a:gd name="T3" fmla="*/ 454 h 794"/>
                <a:gd name="T4" fmla="*/ 908 w 908"/>
                <a:gd name="T5" fmla="*/ 454 h 794"/>
                <a:gd name="T6" fmla="*/ 908 w 908"/>
                <a:gd name="T7" fmla="*/ 567 h 794"/>
                <a:gd name="T8" fmla="*/ 908 w 908"/>
                <a:gd name="T9" fmla="*/ 794 h 794"/>
                <a:gd name="T10" fmla="*/ 567 w 908"/>
                <a:gd name="T11" fmla="*/ 794 h 794"/>
                <a:gd name="T12" fmla="*/ 567 w 908"/>
                <a:gd name="T13" fmla="*/ 454 h 794"/>
                <a:gd name="T14" fmla="*/ 114 w 908"/>
                <a:gd name="T15" fmla="*/ 454 h 794"/>
                <a:gd name="T16" fmla="*/ 114 w 908"/>
                <a:gd name="T17" fmla="*/ 341 h 794"/>
                <a:gd name="T18" fmla="*/ 0 w 908"/>
                <a:gd name="T19" fmla="*/ 341 h 794"/>
                <a:gd name="T20" fmla="*/ 0 w 908"/>
                <a:gd name="T21" fmla="*/ 114 h 794"/>
                <a:gd name="T22" fmla="*/ 114 w 908"/>
                <a:gd name="T23" fmla="*/ 114 h 794"/>
                <a:gd name="T24" fmla="*/ 114 w 908"/>
                <a:gd name="T25" fmla="*/ 227 h 794"/>
                <a:gd name="T26" fmla="*/ 227 w 908"/>
                <a:gd name="T27" fmla="*/ 227 h 794"/>
                <a:gd name="T28" fmla="*/ 227 w 908"/>
                <a:gd name="T29" fmla="*/ 0 h 794"/>
                <a:gd name="T30" fmla="*/ 454 w 908"/>
                <a:gd name="T31" fmla="*/ 0 h 794"/>
                <a:gd name="T32" fmla="*/ 454 w 908"/>
                <a:gd name="T33" fmla="*/ 114 h 794"/>
                <a:gd name="T34" fmla="*/ 681 w 908"/>
                <a:gd name="T35" fmla="*/ 114 h 794"/>
                <a:gd name="T36" fmla="*/ 681 w 908"/>
                <a:gd name="T37" fmla="*/ 227 h 794"/>
                <a:gd name="T38" fmla="*/ 794 w 908"/>
                <a:gd name="T39" fmla="*/ 227 h 794"/>
                <a:gd name="T40" fmla="*/ 794 w 908"/>
                <a:gd name="T41" fmla="*/ 341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08" h="794">
                  <a:moveTo>
                    <a:pt x="794" y="341"/>
                  </a:moveTo>
                  <a:lnTo>
                    <a:pt x="794" y="454"/>
                  </a:lnTo>
                  <a:lnTo>
                    <a:pt x="908" y="454"/>
                  </a:lnTo>
                  <a:lnTo>
                    <a:pt x="908" y="567"/>
                  </a:lnTo>
                  <a:lnTo>
                    <a:pt x="908" y="794"/>
                  </a:lnTo>
                  <a:lnTo>
                    <a:pt x="567" y="794"/>
                  </a:lnTo>
                  <a:lnTo>
                    <a:pt x="567" y="454"/>
                  </a:lnTo>
                  <a:lnTo>
                    <a:pt x="114" y="454"/>
                  </a:lnTo>
                  <a:lnTo>
                    <a:pt x="114" y="341"/>
                  </a:lnTo>
                  <a:lnTo>
                    <a:pt x="0" y="341"/>
                  </a:lnTo>
                  <a:lnTo>
                    <a:pt x="0" y="114"/>
                  </a:lnTo>
                  <a:lnTo>
                    <a:pt x="114" y="114"/>
                  </a:lnTo>
                  <a:lnTo>
                    <a:pt x="114" y="227"/>
                  </a:lnTo>
                  <a:lnTo>
                    <a:pt x="227" y="227"/>
                  </a:lnTo>
                  <a:lnTo>
                    <a:pt x="227" y="0"/>
                  </a:lnTo>
                  <a:lnTo>
                    <a:pt x="454" y="0"/>
                  </a:lnTo>
                  <a:lnTo>
                    <a:pt x="454" y="114"/>
                  </a:lnTo>
                  <a:lnTo>
                    <a:pt x="681" y="114"/>
                  </a:lnTo>
                  <a:lnTo>
                    <a:pt x="681" y="227"/>
                  </a:lnTo>
                  <a:lnTo>
                    <a:pt x="794" y="227"/>
                  </a:lnTo>
                  <a:lnTo>
                    <a:pt x="794" y="34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22" name="Freeform 153"/>
            <p:cNvSpPr>
              <a:spLocks/>
            </p:cNvSpPr>
            <p:nvPr/>
          </p:nvSpPr>
          <p:spPr bwMode="auto">
            <a:xfrm>
              <a:off x="2331" y="983"/>
              <a:ext cx="907" cy="1361"/>
            </a:xfrm>
            <a:custGeom>
              <a:avLst/>
              <a:gdLst>
                <a:gd name="T0" fmla="*/ 794 w 907"/>
                <a:gd name="T1" fmla="*/ 227 h 1361"/>
                <a:gd name="T2" fmla="*/ 794 w 907"/>
                <a:gd name="T3" fmla="*/ 340 h 1361"/>
                <a:gd name="T4" fmla="*/ 907 w 907"/>
                <a:gd name="T5" fmla="*/ 340 h 1361"/>
                <a:gd name="T6" fmla="*/ 907 w 907"/>
                <a:gd name="T7" fmla="*/ 453 h 1361"/>
                <a:gd name="T8" fmla="*/ 794 w 907"/>
                <a:gd name="T9" fmla="*/ 453 h 1361"/>
                <a:gd name="T10" fmla="*/ 794 w 907"/>
                <a:gd name="T11" fmla="*/ 680 h 1361"/>
                <a:gd name="T12" fmla="*/ 794 w 907"/>
                <a:gd name="T13" fmla="*/ 794 h 1361"/>
                <a:gd name="T14" fmla="*/ 680 w 907"/>
                <a:gd name="T15" fmla="*/ 794 h 1361"/>
                <a:gd name="T16" fmla="*/ 680 w 907"/>
                <a:gd name="T17" fmla="*/ 907 h 1361"/>
                <a:gd name="T18" fmla="*/ 567 w 907"/>
                <a:gd name="T19" fmla="*/ 907 h 1361"/>
                <a:gd name="T20" fmla="*/ 567 w 907"/>
                <a:gd name="T21" fmla="*/ 1020 h 1361"/>
                <a:gd name="T22" fmla="*/ 454 w 907"/>
                <a:gd name="T23" fmla="*/ 1020 h 1361"/>
                <a:gd name="T24" fmla="*/ 454 w 907"/>
                <a:gd name="T25" fmla="*/ 1247 h 1361"/>
                <a:gd name="T26" fmla="*/ 567 w 907"/>
                <a:gd name="T27" fmla="*/ 1247 h 1361"/>
                <a:gd name="T28" fmla="*/ 567 w 907"/>
                <a:gd name="T29" fmla="*/ 1361 h 1361"/>
                <a:gd name="T30" fmla="*/ 227 w 907"/>
                <a:gd name="T31" fmla="*/ 1361 h 1361"/>
                <a:gd name="T32" fmla="*/ 227 w 907"/>
                <a:gd name="T33" fmla="*/ 1247 h 1361"/>
                <a:gd name="T34" fmla="*/ 0 w 907"/>
                <a:gd name="T35" fmla="*/ 1247 h 1361"/>
                <a:gd name="T36" fmla="*/ 0 w 907"/>
                <a:gd name="T37" fmla="*/ 1020 h 1361"/>
                <a:gd name="T38" fmla="*/ 113 w 907"/>
                <a:gd name="T39" fmla="*/ 1020 h 1361"/>
                <a:gd name="T40" fmla="*/ 113 w 907"/>
                <a:gd name="T41" fmla="*/ 680 h 1361"/>
                <a:gd name="T42" fmla="*/ 227 w 907"/>
                <a:gd name="T43" fmla="*/ 680 h 1361"/>
                <a:gd name="T44" fmla="*/ 227 w 907"/>
                <a:gd name="T45" fmla="*/ 340 h 1361"/>
                <a:gd name="T46" fmla="*/ 340 w 907"/>
                <a:gd name="T47" fmla="*/ 340 h 1361"/>
                <a:gd name="T48" fmla="*/ 340 w 907"/>
                <a:gd name="T49" fmla="*/ 227 h 1361"/>
                <a:gd name="T50" fmla="*/ 454 w 907"/>
                <a:gd name="T51" fmla="*/ 227 h 1361"/>
                <a:gd name="T52" fmla="*/ 454 w 907"/>
                <a:gd name="T53" fmla="*/ 0 h 1361"/>
                <a:gd name="T54" fmla="*/ 567 w 907"/>
                <a:gd name="T55" fmla="*/ 0 h 1361"/>
                <a:gd name="T56" fmla="*/ 567 w 907"/>
                <a:gd name="T57" fmla="*/ 113 h 1361"/>
                <a:gd name="T58" fmla="*/ 680 w 907"/>
                <a:gd name="T59" fmla="*/ 113 h 1361"/>
                <a:gd name="T60" fmla="*/ 680 w 907"/>
                <a:gd name="T61" fmla="*/ 227 h 1361"/>
                <a:gd name="T62" fmla="*/ 794 w 907"/>
                <a:gd name="T63" fmla="*/ 227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07" h="1361">
                  <a:moveTo>
                    <a:pt x="794" y="227"/>
                  </a:moveTo>
                  <a:lnTo>
                    <a:pt x="794" y="340"/>
                  </a:lnTo>
                  <a:lnTo>
                    <a:pt x="907" y="340"/>
                  </a:lnTo>
                  <a:lnTo>
                    <a:pt x="907" y="453"/>
                  </a:lnTo>
                  <a:lnTo>
                    <a:pt x="794" y="453"/>
                  </a:lnTo>
                  <a:lnTo>
                    <a:pt x="794" y="680"/>
                  </a:lnTo>
                  <a:lnTo>
                    <a:pt x="794" y="794"/>
                  </a:lnTo>
                  <a:lnTo>
                    <a:pt x="680" y="794"/>
                  </a:lnTo>
                  <a:lnTo>
                    <a:pt x="680" y="907"/>
                  </a:lnTo>
                  <a:lnTo>
                    <a:pt x="567" y="907"/>
                  </a:lnTo>
                  <a:lnTo>
                    <a:pt x="567" y="1020"/>
                  </a:lnTo>
                  <a:lnTo>
                    <a:pt x="454" y="1020"/>
                  </a:lnTo>
                  <a:lnTo>
                    <a:pt x="454" y="1247"/>
                  </a:lnTo>
                  <a:lnTo>
                    <a:pt x="567" y="1247"/>
                  </a:lnTo>
                  <a:lnTo>
                    <a:pt x="567" y="1361"/>
                  </a:lnTo>
                  <a:lnTo>
                    <a:pt x="227" y="1361"/>
                  </a:lnTo>
                  <a:lnTo>
                    <a:pt x="227" y="1247"/>
                  </a:lnTo>
                  <a:lnTo>
                    <a:pt x="0" y="1247"/>
                  </a:lnTo>
                  <a:lnTo>
                    <a:pt x="0" y="1020"/>
                  </a:lnTo>
                  <a:lnTo>
                    <a:pt x="113" y="1020"/>
                  </a:lnTo>
                  <a:lnTo>
                    <a:pt x="113" y="680"/>
                  </a:lnTo>
                  <a:lnTo>
                    <a:pt x="227" y="680"/>
                  </a:lnTo>
                  <a:lnTo>
                    <a:pt x="227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454" y="227"/>
                  </a:lnTo>
                  <a:lnTo>
                    <a:pt x="454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680" y="113"/>
                  </a:lnTo>
                  <a:lnTo>
                    <a:pt x="680" y="227"/>
                  </a:lnTo>
                  <a:lnTo>
                    <a:pt x="794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23" name="Freeform 154"/>
            <p:cNvSpPr>
              <a:spLocks/>
            </p:cNvSpPr>
            <p:nvPr/>
          </p:nvSpPr>
          <p:spPr bwMode="auto">
            <a:xfrm>
              <a:off x="6413" y="2230"/>
              <a:ext cx="794" cy="1134"/>
            </a:xfrm>
            <a:custGeom>
              <a:avLst/>
              <a:gdLst>
                <a:gd name="T0" fmla="*/ 794 w 794"/>
                <a:gd name="T1" fmla="*/ 0 h 1134"/>
                <a:gd name="T2" fmla="*/ 341 w 794"/>
                <a:gd name="T3" fmla="*/ 0 h 1134"/>
                <a:gd name="T4" fmla="*/ 341 w 794"/>
                <a:gd name="T5" fmla="*/ 227 h 1134"/>
                <a:gd name="T6" fmla="*/ 227 w 794"/>
                <a:gd name="T7" fmla="*/ 227 h 1134"/>
                <a:gd name="T8" fmla="*/ 227 w 794"/>
                <a:gd name="T9" fmla="*/ 340 h 1134"/>
                <a:gd name="T10" fmla="*/ 114 w 794"/>
                <a:gd name="T11" fmla="*/ 340 h 1134"/>
                <a:gd name="T12" fmla="*/ 114 w 794"/>
                <a:gd name="T13" fmla="*/ 454 h 1134"/>
                <a:gd name="T14" fmla="*/ 0 w 794"/>
                <a:gd name="T15" fmla="*/ 454 h 1134"/>
                <a:gd name="T16" fmla="*/ 0 w 794"/>
                <a:gd name="T17" fmla="*/ 567 h 1134"/>
                <a:gd name="T18" fmla="*/ 114 w 794"/>
                <a:gd name="T19" fmla="*/ 567 h 1134"/>
                <a:gd name="T20" fmla="*/ 114 w 794"/>
                <a:gd name="T21" fmla="*/ 681 h 1134"/>
                <a:gd name="T22" fmla="*/ 227 w 794"/>
                <a:gd name="T23" fmla="*/ 681 h 1134"/>
                <a:gd name="T24" fmla="*/ 227 w 794"/>
                <a:gd name="T25" fmla="*/ 794 h 1134"/>
                <a:gd name="T26" fmla="*/ 341 w 794"/>
                <a:gd name="T27" fmla="*/ 794 h 1134"/>
                <a:gd name="T28" fmla="*/ 341 w 794"/>
                <a:gd name="T29" fmla="*/ 907 h 1134"/>
                <a:gd name="T30" fmla="*/ 454 w 794"/>
                <a:gd name="T31" fmla="*/ 907 h 1134"/>
                <a:gd name="T32" fmla="*/ 454 w 794"/>
                <a:gd name="T33" fmla="*/ 1021 h 1134"/>
                <a:gd name="T34" fmla="*/ 567 w 794"/>
                <a:gd name="T35" fmla="*/ 1021 h 1134"/>
                <a:gd name="T36" fmla="*/ 567 w 794"/>
                <a:gd name="T37" fmla="*/ 1134 h 1134"/>
                <a:gd name="T38" fmla="*/ 681 w 794"/>
                <a:gd name="T39" fmla="*/ 1134 h 1134"/>
                <a:gd name="T40" fmla="*/ 681 w 794"/>
                <a:gd name="T41" fmla="*/ 567 h 1134"/>
                <a:gd name="T42" fmla="*/ 794 w 794"/>
                <a:gd name="T43" fmla="*/ 567 h 1134"/>
                <a:gd name="T44" fmla="*/ 794 w 794"/>
                <a:gd name="T45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94" h="1134">
                  <a:moveTo>
                    <a:pt x="794" y="0"/>
                  </a:moveTo>
                  <a:lnTo>
                    <a:pt x="341" y="0"/>
                  </a:lnTo>
                  <a:lnTo>
                    <a:pt x="341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114" y="340"/>
                  </a:lnTo>
                  <a:lnTo>
                    <a:pt x="114" y="454"/>
                  </a:lnTo>
                  <a:lnTo>
                    <a:pt x="0" y="454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681"/>
                  </a:lnTo>
                  <a:lnTo>
                    <a:pt x="227" y="681"/>
                  </a:lnTo>
                  <a:lnTo>
                    <a:pt x="227" y="794"/>
                  </a:lnTo>
                  <a:lnTo>
                    <a:pt x="341" y="794"/>
                  </a:lnTo>
                  <a:lnTo>
                    <a:pt x="341" y="907"/>
                  </a:lnTo>
                  <a:lnTo>
                    <a:pt x="454" y="907"/>
                  </a:lnTo>
                  <a:lnTo>
                    <a:pt x="454" y="1021"/>
                  </a:lnTo>
                  <a:lnTo>
                    <a:pt x="567" y="1021"/>
                  </a:lnTo>
                  <a:lnTo>
                    <a:pt x="567" y="1134"/>
                  </a:lnTo>
                  <a:lnTo>
                    <a:pt x="681" y="1134"/>
                  </a:lnTo>
                  <a:lnTo>
                    <a:pt x="681" y="567"/>
                  </a:lnTo>
                  <a:lnTo>
                    <a:pt x="794" y="567"/>
                  </a:lnTo>
                  <a:lnTo>
                    <a:pt x="79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24" name="Freeform 155"/>
            <p:cNvSpPr>
              <a:spLocks/>
            </p:cNvSpPr>
            <p:nvPr/>
          </p:nvSpPr>
          <p:spPr bwMode="auto">
            <a:xfrm>
              <a:off x="7094" y="1777"/>
              <a:ext cx="453" cy="680"/>
            </a:xfrm>
            <a:custGeom>
              <a:avLst/>
              <a:gdLst>
                <a:gd name="T0" fmla="*/ 453 w 453"/>
                <a:gd name="T1" fmla="*/ 113 h 680"/>
                <a:gd name="T2" fmla="*/ 113 w 453"/>
                <a:gd name="T3" fmla="*/ 113 h 680"/>
                <a:gd name="T4" fmla="*/ 113 w 453"/>
                <a:gd name="T5" fmla="*/ 0 h 680"/>
                <a:gd name="T6" fmla="*/ 0 w 453"/>
                <a:gd name="T7" fmla="*/ 0 h 680"/>
                <a:gd name="T8" fmla="*/ 0 w 453"/>
                <a:gd name="T9" fmla="*/ 226 h 680"/>
                <a:gd name="T10" fmla="*/ 113 w 453"/>
                <a:gd name="T11" fmla="*/ 226 h 680"/>
                <a:gd name="T12" fmla="*/ 113 w 453"/>
                <a:gd name="T13" fmla="*/ 340 h 680"/>
                <a:gd name="T14" fmla="*/ 0 w 453"/>
                <a:gd name="T15" fmla="*/ 340 h 680"/>
                <a:gd name="T16" fmla="*/ 0 w 453"/>
                <a:gd name="T17" fmla="*/ 453 h 680"/>
                <a:gd name="T18" fmla="*/ 113 w 453"/>
                <a:gd name="T19" fmla="*/ 453 h 680"/>
                <a:gd name="T20" fmla="*/ 113 w 453"/>
                <a:gd name="T21" fmla="*/ 680 h 680"/>
                <a:gd name="T22" fmla="*/ 227 w 453"/>
                <a:gd name="T23" fmla="*/ 680 h 680"/>
                <a:gd name="T24" fmla="*/ 227 w 453"/>
                <a:gd name="T25" fmla="*/ 453 h 680"/>
                <a:gd name="T26" fmla="*/ 340 w 453"/>
                <a:gd name="T27" fmla="*/ 453 h 680"/>
                <a:gd name="T28" fmla="*/ 340 w 453"/>
                <a:gd name="T29" fmla="*/ 226 h 680"/>
                <a:gd name="T30" fmla="*/ 453 w 453"/>
                <a:gd name="T31" fmla="*/ 226 h 680"/>
                <a:gd name="T32" fmla="*/ 453 w 453"/>
                <a:gd name="T33" fmla="*/ 113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3" h="680">
                  <a:moveTo>
                    <a:pt x="453" y="113"/>
                  </a:moveTo>
                  <a:lnTo>
                    <a:pt x="113" y="113"/>
                  </a:lnTo>
                  <a:lnTo>
                    <a:pt x="113" y="0"/>
                  </a:lnTo>
                  <a:lnTo>
                    <a:pt x="0" y="0"/>
                  </a:lnTo>
                  <a:lnTo>
                    <a:pt x="0" y="226"/>
                  </a:lnTo>
                  <a:lnTo>
                    <a:pt x="113" y="226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453"/>
                  </a:lnTo>
                  <a:lnTo>
                    <a:pt x="113" y="453"/>
                  </a:lnTo>
                  <a:lnTo>
                    <a:pt x="113" y="680"/>
                  </a:lnTo>
                  <a:lnTo>
                    <a:pt x="227" y="680"/>
                  </a:lnTo>
                  <a:lnTo>
                    <a:pt x="227" y="453"/>
                  </a:lnTo>
                  <a:lnTo>
                    <a:pt x="340" y="453"/>
                  </a:lnTo>
                  <a:lnTo>
                    <a:pt x="340" y="226"/>
                  </a:lnTo>
                  <a:lnTo>
                    <a:pt x="453" y="226"/>
                  </a:lnTo>
                  <a:lnTo>
                    <a:pt x="453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25" name="Freeform 156"/>
            <p:cNvSpPr>
              <a:spLocks/>
            </p:cNvSpPr>
            <p:nvPr/>
          </p:nvSpPr>
          <p:spPr bwMode="auto">
            <a:xfrm>
              <a:off x="6413" y="2344"/>
              <a:ext cx="341" cy="340"/>
            </a:xfrm>
            <a:custGeom>
              <a:avLst/>
              <a:gdLst>
                <a:gd name="T0" fmla="*/ 341 w 341"/>
                <a:gd name="T1" fmla="*/ 0 h 340"/>
                <a:gd name="T2" fmla="*/ 114 w 341"/>
                <a:gd name="T3" fmla="*/ 0 h 340"/>
                <a:gd name="T4" fmla="*/ 114 w 341"/>
                <a:gd name="T5" fmla="*/ 113 h 340"/>
                <a:gd name="T6" fmla="*/ 0 w 341"/>
                <a:gd name="T7" fmla="*/ 113 h 340"/>
                <a:gd name="T8" fmla="*/ 0 w 341"/>
                <a:gd name="T9" fmla="*/ 340 h 340"/>
                <a:gd name="T10" fmla="*/ 114 w 341"/>
                <a:gd name="T11" fmla="*/ 340 h 340"/>
                <a:gd name="T12" fmla="*/ 114 w 341"/>
                <a:gd name="T13" fmla="*/ 226 h 340"/>
                <a:gd name="T14" fmla="*/ 227 w 341"/>
                <a:gd name="T15" fmla="*/ 226 h 340"/>
                <a:gd name="T16" fmla="*/ 227 w 341"/>
                <a:gd name="T17" fmla="*/ 113 h 340"/>
                <a:gd name="T18" fmla="*/ 341 w 341"/>
                <a:gd name="T19" fmla="*/ 113 h 340"/>
                <a:gd name="T20" fmla="*/ 341 w 341"/>
                <a:gd name="T2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1" h="340">
                  <a:moveTo>
                    <a:pt x="341" y="0"/>
                  </a:moveTo>
                  <a:lnTo>
                    <a:pt x="114" y="0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226"/>
                  </a:lnTo>
                  <a:lnTo>
                    <a:pt x="227" y="226"/>
                  </a:lnTo>
                  <a:lnTo>
                    <a:pt x="227" y="113"/>
                  </a:lnTo>
                  <a:lnTo>
                    <a:pt x="341" y="113"/>
                  </a:lnTo>
                  <a:lnTo>
                    <a:pt x="34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26" name="Freeform 157"/>
            <p:cNvSpPr>
              <a:spLocks/>
            </p:cNvSpPr>
            <p:nvPr/>
          </p:nvSpPr>
          <p:spPr bwMode="auto">
            <a:xfrm>
              <a:off x="6300" y="2344"/>
              <a:ext cx="227" cy="226"/>
            </a:xfrm>
            <a:custGeom>
              <a:avLst/>
              <a:gdLst>
                <a:gd name="T0" fmla="*/ 227 w 227"/>
                <a:gd name="T1" fmla="*/ 0 h 226"/>
                <a:gd name="T2" fmla="*/ 0 w 227"/>
                <a:gd name="T3" fmla="*/ 0 h 226"/>
                <a:gd name="T4" fmla="*/ 0 w 227"/>
                <a:gd name="T5" fmla="*/ 226 h 226"/>
                <a:gd name="T6" fmla="*/ 113 w 227"/>
                <a:gd name="T7" fmla="*/ 226 h 226"/>
                <a:gd name="T8" fmla="*/ 113 w 227"/>
                <a:gd name="T9" fmla="*/ 113 h 226"/>
                <a:gd name="T10" fmla="*/ 227 w 227"/>
                <a:gd name="T11" fmla="*/ 113 h 226"/>
                <a:gd name="T12" fmla="*/ 227 w 227"/>
                <a:gd name="T1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226">
                  <a:moveTo>
                    <a:pt x="227" y="0"/>
                  </a:moveTo>
                  <a:lnTo>
                    <a:pt x="0" y="0"/>
                  </a:lnTo>
                  <a:lnTo>
                    <a:pt x="0" y="226"/>
                  </a:lnTo>
                  <a:lnTo>
                    <a:pt x="113" y="226"/>
                  </a:lnTo>
                  <a:lnTo>
                    <a:pt x="113" y="113"/>
                  </a:lnTo>
                  <a:lnTo>
                    <a:pt x="227" y="113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27" name="Freeform 159"/>
            <p:cNvSpPr>
              <a:spLocks/>
            </p:cNvSpPr>
            <p:nvPr/>
          </p:nvSpPr>
          <p:spPr bwMode="auto">
            <a:xfrm>
              <a:off x="6073" y="1890"/>
              <a:ext cx="454" cy="567"/>
            </a:xfrm>
            <a:custGeom>
              <a:avLst/>
              <a:gdLst>
                <a:gd name="T0" fmla="*/ 454 w 454"/>
                <a:gd name="T1" fmla="*/ 113 h 567"/>
                <a:gd name="T2" fmla="*/ 340 w 454"/>
                <a:gd name="T3" fmla="*/ 113 h 567"/>
                <a:gd name="T4" fmla="*/ 340 w 454"/>
                <a:gd name="T5" fmla="*/ 0 h 567"/>
                <a:gd name="T6" fmla="*/ 227 w 454"/>
                <a:gd name="T7" fmla="*/ 0 h 567"/>
                <a:gd name="T8" fmla="*/ 227 w 454"/>
                <a:gd name="T9" fmla="*/ 227 h 567"/>
                <a:gd name="T10" fmla="*/ 114 w 454"/>
                <a:gd name="T11" fmla="*/ 227 h 567"/>
                <a:gd name="T12" fmla="*/ 114 w 454"/>
                <a:gd name="T13" fmla="*/ 454 h 567"/>
                <a:gd name="T14" fmla="*/ 0 w 454"/>
                <a:gd name="T15" fmla="*/ 454 h 567"/>
                <a:gd name="T16" fmla="*/ 0 w 454"/>
                <a:gd name="T17" fmla="*/ 567 h 567"/>
                <a:gd name="T18" fmla="*/ 227 w 454"/>
                <a:gd name="T19" fmla="*/ 567 h 567"/>
                <a:gd name="T20" fmla="*/ 227 w 454"/>
                <a:gd name="T21" fmla="*/ 454 h 567"/>
                <a:gd name="T22" fmla="*/ 340 w 454"/>
                <a:gd name="T23" fmla="*/ 454 h 567"/>
                <a:gd name="T24" fmla="*/ 340 w 454"/>
                <a:gd name="T25" fmla="*/ 227 h 567"/>
                <a:gd name="T26" fmla="*/ 454 w 454"/>
                <a:gd name="T27" fmla="*/ 227 h 567"/>
                <a:gd name="T28" fmla="*/ 454 w 454"/>
                <a:gd name="T29" fmla="*/ 113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4" h="567">
                  <a:moveTo>
                    <a:pt x="454" y="113"/>
                  </a:moveTo>
                  <a:lnTo>
                    <a:pt x="340" y="113"/>
                  </a:lnTo>
                  <a:lnTo>
                    <a:pt x="340" y="0"/>
                  </a:lnTo>
                  <a:lnTo>
                    <a:pt x="227" y="0"/>
                  </a:lnTo>
                  <a:lnTo>
                    <a:pt x="227" y="227"/>
                  </a:lnTo>
                  <a:lnTo>
                    <a:pt x="114" y="227"/>
                  </a:lnTo>
                  <a:lnTo>
                    <a:pt x="114" y="454"/>
                  </a:lnTo>
                  <a:lnTo>
                    <a:pt x="0" y="454"/>
                  </a:lnTo>
                  <a:lnTo>
                    <a:pt x="0" y="567"/>
                  </a:lnTo>
                  <a:lnTo>
                    <a:pt x="227" y="567"/>
                  </a:lnTo>
                  <a:lnTo>
                    <a:pt x="227" y="454"/>
                  </a:lnTo>
                  <a:lnTo>
                    <a:pt x="340" y="454"/>
                  </a:lnTo>
                  <a:lnTo>
                    <a:pt x="340" y="227"/>
                  </a:lnTo>
                  <a:lnTo>
                    <a:pt x="454" y="227"/>
                  </a:lnTo>
                  <a:lnTo>
                    <a:pt x="454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28" name="Freeform 160"/>
            <p:cNvSpPr>
              <a:spLocks/>
            </p:cNvSpPr>
            <p:nvPr/>
          </p:nvSpPr>
          <p:spPr bwMode="auto">
            <a:xfrm>
              <a:off x="6413" y="1550"/>
              <a:ext cx="794" cy="794"/>
            </a:xfrm>
            <a:custGeom>
              <a:avLst/>
              <a:gdLst>
                <a:gd name="T0" fmla="*/ 681 w 794"/>
                <a:gd name="T1" fmla="*/ 113 h 794"/>
                <a:gd name="T2" fmla="*/ 681 w 794"/>
                <a:gd name="T3" fmla="*/ 453 h 794"/>
                <a:gd name="T4" fmla="*/ 794 w 794"/>
                <a:gd name="T5" fmla="*/ 453 h 794"/>
                <a:gd name="T6" fmla="*/ 794 w 794"/>
                <a:gd name="T7" fmla="*/ 567 h 794"/>
                <a:gd name="T8" fmla="*/ 681 w 794"/>
                <a:gd name="T9" fmla="*/ 567 h 794"/>
                <a:gd name="T10" fmla="*/ 681 w 794"/>
                <a:gd name="T11" fmla="*/ 680 h 794"/>
                <a:gd name="T12" fmla="*/ 341 w 794"/>
                <a:gd name="T13" fmla="*/ 680 h 794"/>
                <a:gd name="T14" fmla="*/ 341 w 794"/>
                <a:gd name="T15" fmla="*/ 794 h 794"/>
                <a:gd name="T16" fmla="*/ 0 w 794"/>
                <a:gd name="T17" fmla="*/ 794 h 794"/>
                <a:gd name="T18" fmla="*/ 0 w 794"/>
                <a:gd name="T19" fmla="*/ 567 h 794"/>
                <a:gd name="T20" fmla="*/ 114 w 794"/>
                <a:gd name="T21" fmla="*/ 567 h 794"/>
                <a:gd name="T22" fmla="*/ 114 w 794"/>
                <a:gd name="T23" fmla="*/ 453 h 794"/>
                <a:gd name="T24" fmla="*/ 227 w 794"/>
                <a:gd name="T25" fmla="*/ 453 h 794"/>
                <a:gd name="T26" fmla="*/ 227 w 794"/>
                <a:gd name="T27" fmla="*/ 113 h 794"/>
                <a:gd name="T28" fmla="*/ 454 w 794"/>
                <a:gd name="T29" fmla="*/ 113 h 794"/>
                <a:gd name="T30" fmla="*/ 454 w 794"/>
                <a:gd name="T31" fmla="*/ 0 h 794"/>
                <a:gd name="T32" fmla="*/ 567 w 794"/>
                <a:gd name="T33" fmla="*/ 0 h 794"/>
                <a:gd name="T34" fmla="*/ 567 w 794"/>
                <a:gd name="T35" fmla="*/ 113 h 794"/>
                <a:gd name="T36" fmla="*/ 681 w 794"/>
                <a:gd name="T37" fmla="*/ 113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94" h="794">
                  <a:moveTo>
                    <a:pt x="681" y="113"/>
                  </a:moveTo>
                  <a:lnTo>
                    <a:pt x="681" y="453"/>
                  </a:lnTo>
                  <a:lnTo>
                    <a:pt x="794" y="453"/>
                  </a:lnTo>
                  <a:lnTo>
                    <a:pt x="794" y="567"/>
                  </a:lnTo>
                  <a:lnTo>
                    <a:pt x="681" y="567"/>
                  </a:lnTo>
                  <a:lnTo>
                    <a:pt x="681" y="680"/>
                  </a:lnTo>
                  <a:lnTo>
                    <a:pt x="341" y="680"/>
                  </a:lnTo>
                  <a:lnTo>
                    <a:pt x="341" y="794"/>
                  </a:lnTo>
                  <a:lnTo>
                    <a:pt x="0" y="794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453"/>
                  </a:lnTo>
                  <a:lnTo>
                    <a:pt x="227" y="453"/>
                  </a:lnTo>
                  <a:lnTo>
                    <a:pt x="227" y="113"/>
                  </a:lnTo>
                  <a:lnTo>
                    <a:pt x="454" y="113"/>
                  </a:lnTo>
                  <a:lnTo>
                    <a:pt x="454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681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29" name="Freeform 161"/>
            <p:cNvSpPr>
              <a:spLocks/>
            </p:cNvSpPr>
            <p:nvPr/>
          </p:nvSpPr>
          <p:spPr bwMode="auto">
            <a:xfrm>
              <a:off x="5393" y="1663"/>
              <a:ext cx="340" cy="454"/>
            </a:xfrm>
            <a:custGeom>
              <a:avLst/>
              <a:gdLst>
                <a:gd name="T0" fmla="*/ 340 w 340"/>
                <a:gd name="T1" fmla="*/ 0 h 454"/>
                <a:gd name="T2" fmla="*/ 340 w 340"/>
                <a:gd name="T3" fmla="*/ 340 h 454"/>
                <a:gd name="T4" fmla="*/ 227 w 340"/>
                <a:gd name="T5" fmla="*/ 340 h 454"/>
                <a:gd name="T6" fmla="*/ 227 w 340"/>
                <a:gd name="T7" fmla="*/ 454 h 454"/>
                <a:gd name="T8" fmla="*/ 0 w 340"/>
                <a:gd name="T9" fmla="*/ 454 h 454"/>
                <a:gd name="T10" fmla="*/ 0 w 340"/>
                <a:gd name="T11" fmla="*/ 227 h 454"/>
                <a:gd name="T12" fmla="*/ 113 w 340"/>
                <a:gd name="T13" fmla="*/ 227 h 454"/>
                <a:gd name="T14" fmla="*/ 113 w 340"/>
                <a:gd name="T15" fmla="*/ 114 h 454"/>
                <a:gd name="T16" fmla="*/ 227 w 340"/>
                <a:gd name="T17" fmla="*/ 114 h 454"/>
                <a:gd name="T18" fmla="*/ 227 w 340"/>
                <a:gd name="T19" fmla="*/ 0 h 454"/>
                <a:gd name="T20" fmla="*/ 340 w 340"/>
                <a:gd name="T21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454">
                  <a:moveTo>
                    <a:pt x="340" y="0"/>
                  </a:moveTo>
                  <a:lnTo>
                    <a:pt x="340" y="340"/>
                  </a:lnTo>
                  <a:lnTo>
                    <a:pt x="227" y="340"/>
                  </a:lnTo>
                  <a:lnTo>
                    <a:pt x="227" y="454"/>
                  </a:lnTo>
                  <a:lnTo>
                    <a:pt x="0" y="454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30" name="Freeform 162"/>
            <p:cNvSpPr>
              <a:spLocks/>
            </p:cNvSpPr>
            <p:nvPr/>
          </p:nvSpPr>
          <p:spPr bwMode="auto">
            <a:xfrm>
              <a:off x="5053" y="1323"/>
              <a:ext cx="793" cy="794"/>
            </a:xfrm>
            <a:custGeom>
              <a:avLst/>
              <a:gdLst>
                <a:gd name="T0" fmla="*/ 680 w 793"/>
                <a:gd name="T1" fmla="*/ 340 h 794"/>
                <a:gd name="T2" fmla="*/ 680 w 793"/>
                <a:gd name="T3" fmla="*/ 227 h 794"/>
                <a:gd name="T4" fmla="*/ 793 w 793"/>
                <a:gd name="T5" fmla="*/ 227 h 794"/>
                <a:gd name="T6" fmla="*/ 793 w 793"/>
                <a:gd name="T7" fmla="*/ 113 h 794"/>
                <a:gd name="T8" fmla="*/ 793 w 793"/>
                <a:gd name="T9" fmla="*/ 0 h 794"/>
                <a:gd name="T10" fmla="*/ 680 w 793"/>
                <a:gd name="T11" fmla="*/ 0 h 794"/>
                <a:gd name="T12" fmla="*/ 680 w 793"/>
                <a:gd name="T13" fmla="*/ 113 h 794"/>
                <a:gd name="T14" fmla="*/ 567 w 793"/>
                <a:gd name="T15" fmla="*/ 113 h 794"/>
                <a:gd name="T16" fmla="*/ 567 w 793"/>
                <a:gd name="T17" fmla="*/ 227 h 794"/>
                <a:gd name="T18" fmla="*/ 453 w 793"/>
                <a:gd name="T19" fmla="*/ 227 h 794"/>
                <a:gd name="T20" fmla="*/ 453 w 793"/>
                <a:gd name="T21" fmla="*/ 340 h 794"/>
                <a:gd name="T22" fmla="*/ 340 w 793"/>
                <a:gd name="T23" fmla="*/ 340 h 794"/>
                <a:gd name="T24" fmla="*/ 340 w 793"/>
                <a:gd name="T25" fmla="*/ 227 h 794"/>
                <a:gd name="T26" fmla="*/ 226 w 793"/>
                <a:gd name="T27" fmla="*/ 227 h 794"/>
                <a:gd name="T28" fmla="*/ 226 w 793"/>
                <a:gd name="T29" fmla="*/ 340 h 794"/>
                <a:gd name="T30" fmla="*/ 0 w 793"/>
                <a:gd name="T31" fmla="*/ 340 h 794"/>
                <a:gd name="T32" fmla="*/ 0 w 793"/>
                <a:gd name="T33" fmla="*/ 680 h 794"/>
                <a:gd name="T34" fmla="*/ 226 w 793"/>
                <a:gd name="T35" fmla="*/ 680 h 794"/>
                <a:gd name="T36" fmla="*/ 226 w 793"/>
                <a:gd name="T37" fmla="*/ 794 h 794"/>
                <a:gd name="T38" fmla="*/ 340 w 793"/>
                <a:gd name="T39" fmla="*/ 794 h 794"/>
                <a:gd name="T40" fmla="*/ 340 w 793"/>
                <a:gd name="T41" fmla="*/ 567 h 794"/>
                <a:gd name="T42" fmla="*/ 453 w 793"/>
                <a:gd name="T43" fmla="*/ 567 h 794"/>
                <a:gd name="T44" fmla="*/ 453 w 793"/>
                <a:gd name="T45" fmla="*/ 454 h 794"/>
                <a:gd name="T46" fmla="*/ 567 w 793"/>
                <a:gd name="T47" fmla="*/ 454 h 794"/>
                <a:gd name="T48" fmla="*/ 567 w 793"/>
                <a:gd name="T49" fmla="*/ 340 h 794"/>
                <a:gd name="T50" fmla="*/ 680 w 793"/>
                <a:gd name="T51" fmla="*/ 34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93" h="794">
                  <a:moveTo>
                    <a:pt x="680" y="340"/>
                  </a:moveTo>
                  <a:lnTo>
                    <a:pt x="680" y="227"/>
                  </a:lnTo>
                  <a:lnTo>
                    <a:pt x="793" y="227"/>
                  </a:lnTo>
                  <a:lnTo>
                    <a:pt x="793" y="113"/>
                  </a:lnTo>
                  <a:lnTo>
                    <a:pt x="793" y="0"/>
                  </a:lnTo>
                  <a:lnTo>
                    <a:pt x="680" y="0"/>
                  </a:lnTo>
                  <a:lnTo>
                    <a:pt x="680" y="113"/>
                  </a:lnTo>
                  <a:lnTo>
                    <a:pt x="567" y="113"/>
                  </a:lnTo>
                  <a:lnTo>
                    <a:pt x="567" y="227"/>
                  </a:lnTo>
                  <a:lnTo>
                    <a:pt x="453" y="227"/>
                  </a:lnTo>
                  <a:lnTo>
                    <a:pt x="453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226" y="227"/>
                  </a:lnTo>
                  <a:lnTo>
                    <a:pt x="226" y="340"/>
                  </a:lnTo>
                  <a:lnTo>
                    <a:pt x="0" y="340"/>
                  </a:lnTo>
                  <a:lnTo>
                    <a:pt x="0" y="680"/>
                  </a:lnTo>
                  <a:lnTo>
                    <a:pt x="226" y="680"/>
                  </a:lnTo>
                  <a:lnTo>
                    <a:pt x="226" y="794"/>
                  </a:lnTo>
                  <a:lnTo>
                    <a:pt x="340" y="794"/>
                  </a:lnTo>
                  <a:lnTo>
                    <a:pt x="340" y="567"/>
                  </a:lnTo>
                  <a:lnTo>
                    <a:pt x="453" y="567"/>
                  </a:lnTo>
                  <a:lnTo>
                    <a:pt x="453" y="454"/>
                  </a:lnTo>
                  <a:lnTo>
                    <a:pt x="567" y="454"/>
                  </a:lnTo>
                  <a:lnTo>
                    <a:pt x="567" y="340"/>
                  </a:lnTo>
                  <a:lnTo>
                    <a:pt x="680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31" name="Freeform 163"/>
            <p:cNvSpPr>
              <a:spLocks/>
            </p:cNvSpPr>
            <p:nvPr/>
          </p:nvSpPr>
          <p:spPr bwMode="auto">
            <a:xfrm>
              <a:off x="6300" y="1210"/>
              <a:ext cx="680" cy="793"/>
            </a:xfrm>
            <a:custGeom>
              <a:avLst/>
              <a:gdLst>
                <a:gd name="T0" fmla="*/ 227 w 680"/>
                <a:gd name="T1" fmla="*/ 0 h 793"/>
                <a:gd name="T2" fmla="*/ 227 w 680"/>
                <a:gd name="T3" fmla="*/ 226 h 793"/>
                <a:gd name="T4" fmla="*/ 113 w 680"/>
                <a:gd name="T5" fmla="*/ 226 h 793"/>
                <a:gd name="T6" fmla="*/ 113 w 680"/>
                <a:gd name="T7" fmla="*/ 340 h 793"/>
                <a:gd name="T8" fmla="*/ 0 w 680"/>
                <a:gd name="T9" fmla="*/ 340 h 793"/>
                <a:gd name="T10" fmla="*/ 0 w 680"/>
                <a:gd name="T11" fmla="*/ 680 h 793"/>
                <a:gd name="T12" fmla="*/ 113 w 680"/>
                <a:gd name="T13" fmla="*/ 680 h 793"/>
                <a:gd name="T14" fmla="*/ 113 w 680"/>
                <a:gd name="T15" fmla="*/ 793 h 793"/>
                <a:gd name="T16" fmla="*/ 340 w 680"/>
                <a:gd name="T17" fmla="*/ 793 h 793"/>
                <a:gd name="T18" fmla="*/ 340 w 680"/>
                <a:gd name="T19" fmla="*/ 453 h 793"/>
                <a:gd name="T20" fmla="*/ 567 w 680"/>
                <a:gd name="T21" fmla="*/ 453 h 793"/>
                <a:gd name="T22" fmla="*/ 567 w 680"/>
                <a:gd name="T23" fmla="*/ 226 h 793"/>
                <a:gd name="T24" fmla="*/ 680 w 680"/>
                <a:gd name="T25" fmla="*/ 226 h 793"/>
                <a:gd name="T26" fmla="*/ 680 w 680"/>
                <a:gd name="T27" fmla="*/ 0 h 793"/>
                <a:gd name="T28" fmla="*/ 227 w 680"/>
                <a:gd name="T29" fmla="*/ 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80" h="793">
                  <a:moveTo>
                    <a:pt x="227" y="0"/>
                  </a:moveTo>
                  <a:lnTo>
                    <a:pt x="227" y="226"/>
                  </a:lnTo>
                  <a:lnTo>
                    <a:pt x="113" y="226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680"/>
                  </a:lnTo>
                  <a:lnTo>
                    <a:pt x="113" y="680"/>
                  </a:lnTo>
                  <a:lnTo>
                    <a:pt x="113" y="793"/>
                  </a:lnTo>
                  <a:lnTo>
                    <a:pt x="340" y="793"/>
                  </a:lnTo>
                  <a:lnTo>
                    <a:pt x="340" y="453"/>
                  </a:lnTo>
                  <a:lnTo>
                    <a:pt x="567" y="453"/>
                  </a:lnTo>
                  <a:lnTo>
                    <a:pt x="567" y="226"/>
                  </a:lnTo>
                  <a:lnTo>
                    <a:pt x="680" y="226"/>
                  </a:lnTo>
                  <a:lnTo>
                    <a:pt x="680" y="0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32" name="Freeform 164"/>
            <p:cNvSpPr>
              <a:spLocks/>
            </p:cNvSpPr>
            <p:nvPr/>
          </p:nvSpPr>
          <p:spPr bwMode="auto">
            <a:xfrm>
              <a:off x="5620" y="1096"/>
              <a:ext cx="907" cy="1248"/>
            </a:xfrm>
            <a:custGeom>
              <a:avLst/>
              <a:gdLst>
                <a:gd name="T0" fmla="*/ 907 w 907"/>
                <a:gd name="T1" fmla="*/ 0 h 1248"/>
                <a:gd name="T2" fmla="*/ 907 w 907"/>
                <a:gd name="T3" fmla="*/ 340 h 1248"/>
                <a:gd name="T4" fmla="*/ 793 w 907"/>
                <a:gd name="T5" fmla="*/ 340 h 1248"/>
                <a:gd name="T6" fmla="*/ 793 w 907"/>
                <a:gd name="T7" fmla="*/ 454 h 1248"/>
                <a:gd name="T8" fmla="*/ 680 w 907"/>
                <a:gd name="T9" fmla="*/ 454 h 1248"/>
                <a:gd name="T10" fmla="*/ 680 w 907"/>
                <a:gd name="T11" fmla="*/ 1021 h 1248"/>
                <a:gd name="T12" fmla="*/ 567 w 907"/>
                <a:gd name="T13" fmla="*/ 1021 h 1248"/>
                <a:gd name="T14" fmla="*/ 567 w 907"/>
                <a:gd name="T15" fmla="*/ 1248 h 1248"/>
                <a:gd name="T16" fmla="*/ 453 w 907"/>
                <a:gd name="T17" fmla="*/ 1248 h 1248"/>
                <a:gd name="T18" fmla="*/ 453 w 907"/>
                <a:gd name="T19" fmla="*/ 1134 h 1248"/>
                <a:gd name="T20" fmla="*/ 340 w 907"/>
                <a:gd name="T21" fmla="*/ 1134 h 1248"/>
                <a:gd name="T22" fmla="*/ 340 w 907"/>
                <a:gd name="T23" fmla="*/ 1021 h 1248"/>
                <a:gd name="T24" fmla="*/ 0 w 907"/>
                <a:gd name="T25" fmla="*/ 1021 h 1248"/>
                <a:gd name="T26" fmla="*/ 0 w 907"/>
                <a:gd name="T27" fmla="*/ 907 h 1248"/>
                <a:gd name="T28" fmla="*/ 113 w 907"/>
                <a:gd name="T29" fmla="*/ 907 h 1248"/>
                <a:gd name="T30" fmla="*/ 113 w 907"/>
                <a:gd name="T31" fmla="*/ 454 h 1248"/>
                <a:gd name="T32" fmla="*/ 226 w 907"/>
                <a:gd name="T33" fmla="*/ 454 h 1248"/>
                <a:gd name="T34" fmla="*/ 226 w 907"/>
                <a:gd name="T35" fmla="*/ 340 h 1248"/>
                <a:gd name="T36" fmla="*/ 453 w 907"/>
                <a:gd name="T37" fmla="*/ 340 h 1248"/>
                <a:gd name="T38" fmla="*/ 453 w 907"/>
                <a:gd name="T39" fmla="*/ 227 h 1248"/>
                <a:gd name="T40" fmla="*/ 567 w 907"/>
                <a:gd name="T41" fmla="*/ 227 h 1248"/>
                <a:gd name="T42" fmla="*/ 567 w 907"/>
                <a:gd name="T43" fmla="*/ 114 h 1248"/>
                <a:gd name="T44" fmla="*/ 680 w 907"/>
                <a:gd name="T45" fmla="*/ 114 h 1248"/>
                <a:gd name="T46" fmla="*/ 680 w 907"/>
                <a:gd name="T47" fmla="*/ 0 h 1248"/>
                <a:gd name="T48" fmla="*/ 907 w 907"/>
                <a:gd name="T49" fmla="*/ 0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07" h="1248">
                  <a:moveTo>
                    <a:pt x="907" y="0"/>
                  </a:moveTo>
                  <a:lnTo>
                    <a:pt x="907" y="340"/>
                  </a:lnTo>
                  <a:lnTo>
                    <a:pt x="793" y="340"/>
                  </a:lnTo>
                  <a:lnTo>
                    <a:pt x="793" y="454"/>
                  </a:lnTo>
                  <a:lnTo>
                    <a:pt x="680" y="454"/>
                  </a:lnTo>
                  <a:lnTo>
                    <a:pt x="680" y="1021"/>
                  </a:lnTo>
                  <a:lnTo>
                    <a:pt x="567" y="1021"/>
                  </a:lnTo>
                  <a:lnTo>
                    <a:pt x="567" y="1248"/>
                  </a:lnTo>
                  <a:lnTo>
                    <a:pt x="453" y="1248"/>
                  </a:lnTo>
                  <a:lnTo>
                    <a:pt x="453" y="1134"/>
                  </a:lnTo>
                  <a:lnTo>
                    <a:pt x="340" y="1134"/>
                  </a:lnTo>
                  <a:lnTo>
                    <a:pt x="340" y="1021"/>
                  </a:lnTo>
                  <a:lnTo>
                    <a:pt x="0" y="1021"/>
                  </a:lnTo>
                  <a:lnTo>
                    <a:pt x="0" y="907"/>
                  </a:lnTo>
                  <a:lnTo>
                    <a:pt x="113" y="907"/>
                  </a:lnTo>
                  <a:lnTo>
                    <a:pt x="113" y="454"/>
                  </a:lnTo>
                  <a:lnTo>
                    <a:pt x="226" y="454"/>
                  </a:lnTo>
                  <a:lnTo>
                    <a:pt x="226" y="340"/>
                  </a:lnTo>
                  <a:lnTo>
                    <a:pt x="453" y="340"/>
                  </a:lnTo>
                  <a:lnTo>
                    <a:pt x="453" y="227"/>
                  </a:lnTo>
                  <a:lnTo>
                    <a:pt x="567" y="227"/>
                  </a:lnTo>
                  <a:lnTo>
                    <a:pt x="567" y="114"/>
                  </a:lnTo>
                  <a:lnTo>
                    <a:pt x="680" y="114"/>
                  </a:lnTo>
                  <a:lnTo>
                    <a:pt x="680" y="0"/>
                  </a:lnTo>
                  <a:lnTo>
                    <a:pt x="90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33" name="Freeform 165"/>
            <p:cNvSpPr>
              <a:spLocks/>
            </p:cNvSpPr>
            <p:nvPr/>
          </p:nvSpPr>
          <p:spPr bwMode="auto">
            <a:xfrm>
              <a:off x="4486" y="1096"/>
              <a:ext cx="567" cy="907"/>
            </a:xfrm>
            <a:custGeom>
              <a:avLst/>
              <a:gdLst>
                <a:gd name="T0" fmla="*/ 0 w 567"/>
                <a:gd name="T1" fmla="*/ 0 h 907"/>
                <a:gd name="T2" fmla="*/ 0 w 567"/>
                <a:gd name="T3" fmla="*/ 340 h 907"/>
                <a:gd name="T4" fmla="*/ 113 w 567"/>
                <a:gd name="T5" fmla="*/ 340 h 907"/>
                <a:gd name="T6" fmla="*/ 113 w 567"/>
                <a:gd name="T7" fmla="*/ 567 h 907"/>
                <a:gd name="T8" fmla="*/ 226 w 567"/>
                <a:gd name="T9" fmla="*/ 567 h 907"/>
                <a:gd name="T10" fmla="*/ 226 w 567"/>
                <a:gd name="T11" fmla="*/ 907 h 907"/>
                <a:gd name="T12" fmla="*/ 567 w 567"/>
                <a:gd name="T13" fmla="*/ 907 h 907"/>
                <a:gd name="T14" fmla="*/ 567 w 567"/>
                <a:gd name="T15" fmla="*/ 567 h 907"/>
                <a:gd name="T16" fmla="*/ 453 w 567"/>
                <a:gd name="T17" fmla="*/ 567 h 907"/>
                <a:gd name="T18" fmla="*/ 453 w 567"/>
                <a:gd name="T19" fmla="*/ 227 h 907"/>
                <a:gd name="T20" fmla="*/ 226 w 567"/>
                <a:gd name="T21" fmla="*/ 227 h 907"/>
                <a:gd name="T22" fmla="*/ 226 w 567"/>
                <a:gd name="T23" fmla="*/ 0 h 907"/>
                <a:gd name="T24" fmla="*/ 0 w 567"/>
                <a:gd name="T25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7" h="907">
                  <a:moveTo>
                    <a:pt x="0" y="0"/>
                  </a:moveTo>
                  <a:lnTo>
                    <a:pt x="0" y="340"/>
                  </a:lnTo>
                  <a:lnTo>
                    <a:pt x="113" y="340"/>
                  </a:lnTo>
                  <a:lnTo>
                    <a:pt x="113" y="567"/>
                  </a:lnTo>
                  <a:lnTo>
                    <a:pt x="226" y="567"/>
                  </a:lnTo>
                  <a:lnTo>
                    <a:pt x="226" y="907"/>
                  </a:lnTo>
                  <a:lnTo>
                    <a:pt x="567" y="907"/>
                  </a:lnTo>
                  <a:lnTo>
                    <a:pt x="567" y="567"/>
                  </a:lnTo>
                  <a:lnTo>
                    <a:pt x="453" y="567"/>
                  </a:lnTo>
                  <a:lnTo>
                    <a:pt x="453" y="227"/>
                  </a:lnTo>
                  <a:lnTo>
                    <a:pt x="226" y="227"/>
                  </a:lnTo>
                  <a:lnTo>
                    <a:pt x="226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34" name="Freeform 166"/>
            <p:cNvSpPr>
              <a:spLocks/>
            </p:cNvSpPr>
            <p:nvPr/>
          </p:nvSpPr>
          <p:spPr bwMode="auto">
            <a:xfrm>
              <a:off x="4259" y="302"/>
              <a:ext cx="567" cy="794"/>
            </a:xfrm>
            <a:custGeom>
              <a:avLst/>
              <a:gdLst>
                <a:gd name="T0" fmla="*/ 113 w 567"/>
                <a:gd name="T1" fmla="*/ 0 h 794"/>
                <a:gd name="T2" fmla="*/ 113 w 567"/>
                <a:gd name="T3" fmla="*/ 114 h 794"/>
                <a:gd name="T4" fmla="*/ 0 w 567"/>
                <a:gd name="T5" fmla="*/ 114 h 794"/>
                <a:gd name="T6" fmla="*/ 0 w 567"/>
                <a:gd name="T7" fmla="*/ 227 h 794"/>
                <a:gd name="T8" fmla="*/ 113 w 567"/>
                <a:gd name="T9" fmla="*/ 227 h 794"/>
                <a:gd name="T10" fmla="*/ 113 w 567"/>
                <a:gd name="T11" fmla="*/ 454 h 794"/>
                <a:gd name="T12" fmla="*/ 227 w 567"/>
                <a:gd name="T13" fmla="*/ 454 h 794"/>
                <a:gd name="T14" fmla="*/ 227 w 567"/>
                <a:gd name="T15" fmla="*/ 681 h 794"/>
                <a:gd name="T16" fmla="*/ 340 w 567"/>
                <a:gd name="T17" fmla="*/ 681 h 794"/>
                <a:gd name="T18" fmla="*/ 340 w 567"/>
                <a:gd name="T19" fmla="*/ 794 h 794"/>
                <a:gd name="T20" fmla="*/ 567 w 567"/>
                <a:gd name="T21" fmla="*/ 794 h 794"/>
                <a:gd name="T22" fmla="*/ 567 w 567"/>
                <a:gd name="T23" fmla="*/ 227 h 794"/>
                <a:gd name="T24" fmla="*/ 340 w 567"/>
                <a:gd name="T25" fmla="*/ 227 h 794"/>
                <a:gd name="T26" fmla="*/ 340 w 567"/>
                <a:gd name="T27" fmla="*/ 0 h 794"/>
                <a:gd name="T28" fmla="*/ 113 w 567"/>
                <a:gd name="T29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7" h="794">
                  <a:moveTo>
                    <a:pt x="113" y="0"/>
                  </a:moveTo>
                  <a:lnTo>
                    <a:pt x="113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454"/>
                  </a:lnTo>
                  <a:lnTo>
                    <a:pt x="227" y="454"/>
                  </a:lnTo>
                  <a:lnTo>
                    <a:pt x="227" y="681"/>
                  </a:lnTo>
                  <a:lnTo>
                    <a:pt x="340" y="681"/>
                  </a:lnTo>
                  <a:lnTo>
                    <a:pt x="340" y="794"/>
                  </a:lnTo>
                  <a:lnTo>
                    <a:pt x="567" y="794"/>
                  </a:lnTo>
                  <a:lnTo>
                    <a:pt x="567" y="227"/>
                  </a:lnTo>
                  <a:lnTo>
                    <a:pt x="340" y="227"/>
                  </a:lnTo>
                  <a:lnTo>
                    <a:pt x="340" y="0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35" name="Freeform 167"/>
            <p:cNvSpPr>
              <a:spLocks/>
            </p:cNvSpPr>
            <p:nvPr/>
          </p:nvSpPr>
          <p:spPr bwMode="auto">
            <a:xfrm>
              <a:off x="4599" y="302"/>
              <a:ext cx="1134" cy="908"/>
            </a:xfrm>
            <a:custGeom>
              <a:avLst/>
              <a:gdLst>
                <a:gd name="T0" fmla="*/ 0 w 1134"/>
                <a:gd name="T1" fmla="*/ 0 h 908"/>
                <a:gd name="T2" fmla="*/ 340 w 1134"/>
                <a:gd name="T3" fmla="*/ 0 h 908"/>
                <a:gd name="T4" fmla="*/ 340 w 1134"/>
                <a:gd name="T5" fmla="*/ 114 h 908"/>
                <a:gd name="T6" fmla="*/ 680 w 1134"/>
                <a:gd name="T7" fmla="*/ 114 h 908"/>
                <a:gd name="T8" fmla="*/ 680 w 1134"/>
                <a:gd name="T9" fmla="*/ 227 h 908"/>
                <a:gd name="T10" fmla="*/ 907 w 1134"/>
                <a:gd name="T11" fmla="*/ 227 h 908"/>
                <a:gd name="T12" fmla="*/ 907 w 1134"/>
                <a:gd name="T13" fmla="*/ 114 h 908"/>
                <a:gd name="T14" fmla="*/ 1134 w 1134"/>
                <a:gd name="T15" fmla="*/ 114 h 908"/>
                <a:gd name="T16" fmla="*/ 1134 w 1134"/>
                <a:gd name="T17" fmla="*/ 454 h 908"/>
                <a:gd name="T18" fmla="*/ 1021 w 1134"/>
                <a:gd name="T19" fmla="*/ 454 h 908"/>
                <a:gd name="T20" fmla="*/ 1021 w 1134"/>
                <a:gd name="T21" fmla="*/ 681 h 908"/>
                <a:gd name="T22" fmla="*/ 680 w 1134"/>
                <a:gd name="T23" fmla="*/ 681 h 908"/>
                <a:gd name="T24" fmla="*/ 680 w 1134"/>
                <a:gd name="T25" fmla="*/ 794 h 908"/>
                <a:gd name="T26" fmla="*/ 567 w 1134"/>
                <a:gd name="T27" fmla="*/ 794 h 908"/>
                <a:gd name="T28" fmla="*/ 567 w 1134"/>
                <a:gd name="T29" fmla="*/ 908 h 908"/>
                <a:gd name="T30" fmla="*/ 340 w 1134"/>
                <a:gd name="T31" fmla="*/ 908 h 908"/>
                <a:gd name="T32" fmla="*/ 340 w 1134"/>
                <a:gd name="T33" fmla="*/ 794 h 908"/>
                <a:gd name="T34" fmla="*/ 227 w 1134"/>
                <a:gd name="T35" fmla="*/ 794 h 908"/>
                <a:gd name="T36" fmla="*/ 227 w 1134"/>
                <a:gd name="T37" fmla="*/ 227 h 908"/>
                <a:gd name="T38" fmla="*/ 0 w 1134"/>
                <a:gd name="T39" fmla="*/ 227 h 908"/>
                <a:gd name="T40" fmla="*/ 0 w 1134"/>
                <a:gd name="T41" fmla="*/ 0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34" h="908">
                  <a:moveTo>
                    <a:pt x="0" y="0"/>
                  </a:moveTo>
                  <a:lnTo>
                    <a:pt x="340" y="0"/>
                  </a:lnTo>
                  <a:lnTo>
                    <a:pt x="340" y="114"/>
                  </a:lnTo>
                  <a:lnTo>
                    <a:pt x="680" y="114"/>
                  </a:lnTo>
                  <a:lnTo>
                    <a:pt x="680" y="227"/>
                  </a:lnTo>
                  <a:lnTo>
                    <a:pt x="907" y="227"/>
                  </a:lnTo>
                  <a:lnTo>
                    <a:pt x="907" y="114"/>
                  </a:lnTo>
                  <a:lnTo>
                    <a:pt x="1134" y="114"/>
                  </a:lnTo>
                  <a:lnTo>
                    <a:pt x="1134" y="454"/>
                  </a:lnTo>
                  <a:lnTo>
                    <a:pt x="1021" y="454"/>
                  </a:lnTo>
                  <a:lnTo>
                    <a:pt x="1021" y="681"/>
                  </a:lnTo>
                  <a:lnTo>
                    <a:pt x="680" y="681"/>
                  </a:lnTo>
                  <a:lnTo>
                    <a:pt x="680" y="794"/>
                  </a:lnTo>
                  <a:lnTo>
                    <a:pt x="567" y="794"/>
                  </a:lnTo>
                  <a:lnTo>
                    <a:pt x="567" y="908"/>
                  </a:lnTo>
                  <a:lnTo>
                    <a:pt x="340" y="908"/>
                  </a:lnTo>
                  <a:lnTo>
                    <a:pt x="340" y="794"/>
                  </a:lnTo>
                  <a:lnTo>
                    <a:pt x="227" y="794"/>
                  </a:lnTo>
                  <a:lnTo>
                    <a:pt x="227" y="227"/>
                  </a:lnTo>
                  <a:lnTo>
                    <a:pt x="0" y="227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36" name="Freeform 168"/>
            <p:cNvSpPr>
              <a:spLocks/>
            </p:cNvSpPr>
            <p:nvPr/>
          </p:nvSpPr>
          <p:spPr bwMode="auto">
            <a:xfrm>
              <a:off x="4712" y="529"/>
              <a:ext cx="1815" cy="1134"/>
            </a:xfrm>
            <a:custGeom>
              <a:avLst/>
              <a:gdLst>
                <a:gd name="T0" fmla="*/ 1701 w 1815"/>
                <a:gd name="T1" fmla="*/ 0 h 1134"/>
                <a:gd name="T2" fmla="*/ 1361 w 1815"/>
                <a:gd name="T3" fmla="*/ 0 h 1134"/>
                <a:gd name="T4" fmla="*/ 1361 w 1815"/>
                <a:gd name="T5" fmla="*/ 114 h 1134"/>
                <a:gd name="T6" fmla="*/ 1021 w 1815"/>
                <a:gd name="T7" fmla="*/ 114 h 1134"/>
                <a:gd name="T8" fmla="*/ 1021 w 1815"/>
                <a:gd name="T9" fmla="*/ 227 h 1134"/>
                <a:gd name="T10" fmla="*/ 908 w 1815"/>
                <a:gd name="T11" fmla="*/ 227 h 1134"/>
                <a:gd name="T12" fmla="*/ 908 w 1815"/>
                <a:gd name="T13" fmla="*/ 454 h 1134"/>
                <a:gd name="T14" fmla="*/ 567 w 1815"/>
                <a:gd name="T15" fmla="*/ 454 h 1134"/>
                <a:gd name="T16" fmla="*/ 567 w 1815"/>
                <a:gd name="T17" fmla="*/ 567 h 1134"/>
                <a:gd name="T18" fmla="*/ 454 w 1815"/>
                <a:gd name="T19" fmla="*/ 567 h 1134"/>
                <a:gd name="T20" fmla="*/ 454 w 1815"/>
                <a:gd name="T21" fmla="*/ 681 h 1134"/>
                <a:gd name="T22" fmla="*/ 227 w 1815"/>
                <a:gd name="T23" fmla="*/ 681 h 1134"/>
                <a:gd name="T24" fmla="*/ 227 w 1815"/>
                <a:gd name="T25" fmla="*/ 567 h 1134"/>
                <a:gd name="T26" fmla="*/ 0 w 1815"/>
                <a:gd name="T27" fmla="*/ 567 h 1134"/>
                <a:gd name="T28" fmla="*/ 0 w 1815"/>
                <a:gd name="T29" fmla="*/ 794 h 1134"/>
                <a:gd name="T30" fmla="*/ 227 w 1815"/>
                <a:gd name="T31" fmla="*/ 794 h 1134"/>
                <a:gd name="T32" fmla="*/ 227 w 1815"/>
                <a:gd name="T33" fmla="*/ 1134 h 1134"/>
                <a:gd name="T34" fmla="*/ 567 w 1815"/>
                <a:gd name="T35" fmla="*/ 1134 h 1134"/>
                <a:gd name="T36" fmla="*/ 567 w 1815"/>
                <a:gd name="T37" fmla="*/ 1021 h 1134"/>
                <a:gd name="T38" fmla="*/ 681 w 1815"/>
                <a:gd name="T39" fmla="*/ 1021 h 1134"/>
                <a:gd name="T40" fmla="*/ 681 w 1815"/>
                <a:gd name="T41" fmla="*/ 1134 h 1134"/>
                <a:gd name="T42" fmla="*/ 794 w 1815"/>
                <a:gd name="T43" fmla="*/ 1134 h 1134"/>
                <a:gd name="T44" fmla="*/ 794 w 1815"/>
                <a:gd name="T45" fmla="*/ 1021 h 1134"/>
                <a:gd name="T46" fmla="*/ 908 w 1815"/>
                <a:gd name="T47" fmla="*/ 1021 h 1134"/>
                <a:gd name="T48" fmla="*/ 908 w 1815"/>
                <a:gd name="T49" fmla="*/ 907 h 1134"/>
                <a:gd name="T50" fmla="*/ 1021 w 1815"/>
                <a:gd name="T51" fmla="*/ 907 h 1134"/>
                <a:gd name="T52" fmla="*/ 1021 w 1815"/>
                <a:gd name="T53" fmla="*/ 794 h 1134"/>
                <a:gd name="T54" fmla="*/ 1134 w 1815"/>
                <a:gd name="T55" fmla="*/ 794 h 1134"/>
                <a:gd name="T56" fmla="*/ 1134 w 1815"/>
                <a:gd name="T57" fmla="*/ 907 h 1134"/>
                <a:gd name="T58" fmla="*/ 1361 w 1815"/>
                <a:gd name="T59" fmla="*/ 907 h 1134"/>
                <a:gd name="T60" fmla="*/ 1361 w 1815"/>
                <a:gd name="T61" fmla="*/ 794 h 1134"/>
                <a:gd name="T62" fmla="*/ 1475 w 1815"/>
                <a:gd name="T63" fmla="*/ 794 h 1134"/>
                <a:gd name="T64" fmla="*/ 1475 w 1815"/>
                <a:gd name="T65" fmla="*/ 681 h 1134"/>
                <a:gd name="T66" fmla="*/ 1588 w 1815"/>
                <a:gd name="T67" fmla="*/ 681 h 1134"/>
                <a:gd name="T68" fmla="*/ 1588 w 1815"/>
                <a:gd name="T69" fmla="*/ 567 h 1134"/>
                <a:gd name="T70" fmla="*/ 1815 w 1815"/>
                <a:gd name="T71" fmla="*/ 567 h 1134"/>
                <a:gd name="T72" fmla="*/ 1815 w 1815"/>
                <a:gd name="T73" fmla="*/ 114 h 1134"/>
                <a:gd name="T74" fmla="*/ 1701 w 1815"/>
                <a:gd name="T75" fmla="*/ 114 h 1134"/>
                <a:gd name="T76" fmla="*/ 1701 w 1815"/>
                <a:gd name="T77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815" h="1134">
                  <a:moveTo>
                    <a:pt x="1701" y="0"/>
                  </a:moveTo>
                  <a:lnTo>
                    <a:pt x="1361" y="0"/>
                  </a:lnTo>
                  <a:lnTo>
                    <a:pt x="1361" y="114"/>
                  </a:lnTo>
                  <a:lnTo>
                    <a:pt x="1021" y="114"/>
                  </a:lnTo>
                  <a:lnTo>
                    <a:pt x="1021" y="227"/>
                  </a:lnTo>
                  <a:lnTo>
                    <a:pt x="908" y="227"/>
                  </a:lnTo>
                  <a:lnTo>
                    <a:pt x="908" y="454"/>
                  </a:lnTo>
                  <a:lnTo>
                    <a:pt x="567" y="454"/>
                  </a:lnTo>
                  <a:lnTo>
                    <a:pt x="567" y="567"/>
                  </a:lnTo>
                  <a:lnTo>
                    <a:pt x="454" y="567"/>
                  </a:lnTo>
                  <a:lnTo>
                    <a:pt x="454" y="681"/>
                  </a:lnTo>
                  <a:lnTo>
                    <a:pt x="227" y="681"/>
                  </a:lnTo>
                  <a:lnTo>
                    <a:pt x="227" y="567"/>
                  </a:lnTo>
                  <a:lnTo>
                    <a:pt x="0" y="567"/>
                  </a:lnTo>
                  <a:lnTo>
                    <a:pt x="0" y="794"/>
                  </a:lnTo>
                  <a:lnTo>
                    <a:pt x="227" y="794"/>
                  </a:lnTo>
                  <a:lnTo>
                    <a:pt x="227" y="1134"/>
                  </a:lnTo>
                  <a:lnTo>
                    <a:pt x="567" y="1134"/>
                  </a:lnTo>
                  <a:lnTo>
                    <a:pt x="567" y="1021"/>
                  </a:lnTo>
                  <a:lnTo>
                    <a:pt x="681" y="1021"/>
                  </a:lnTo>
                  <a:lnTo>
                    <a:pt x="681" y="1134"/>
                  </a:lnTo>
                  <a:lnTo>
                    <a:pt x="794" y="1134"/>
                  </a:lnTo>
                  <a:lnTo>
                    <a:pt x="794" y="1021"/>
                  </a:lnTo>
                  <a:lnTo>
                    <a:pt x="908" y="1021"/>
                  </a:lnTo>
                  <a:lnTo>
                    <a:pt x="908" y="907"/>
                  </a:lnTo>
                  <a:lnTo>
                    <a:pt x="1021" y="907"/>
                  </a:lnTo>
                  <a:lnTo>
                    <a:pt x="1021" y="794"/>
                  </a:lnTo>
                  <a:lnTo>
                    <a:pt x="1134" y="794"/>
                  </a:lnTo>
                  <a:lnTo>
                    <a:pt x="1134" y="907"/>
                  </a:lnTo>
                  <a:lnTo>
                    <a:pt x="1361" y="907"/>
                  </a:lnTo>
                  <a:lnTo>
                    <a:pt x="1361" y="794"/>
                  </a:lnTo>
                  <a:lnTo>
                    <a:pt x="1475" y="794"/>
                  </a:lnTo>
                  <a:lnTo>
                    <a:pt x="1475" y="681"/>
                  </a:lnTo>
                  <a:lnTo>
                    <a:pt x="1588" y="681"/>
                  </a:lnTo>
                  <a:lnTo>
                    <a:pt x="1588" y="567"/>
                  </a:lnTo>
                  <a:lnTo>
                    <a:pt x="1815" y="567"/>
                  </a:lnTo>
                  <a:lnTo>
                    <a:pt x="1815" y="114"/>
                  </a:lnTo>
                  <a:lnTo>
                    <a:pt x="1701" y="114"/>
                  </a:lnTo>
                  <a:lnTo>
                    <a:pt x="170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37" name="Freeform 169"/>
            <p:cNvSpPr>
              <a:spLocks/>
            </p:cNvSpPr>
            <p:nvPr/>
          </p:nvSpPr>
          <p:spPr bwMode="auto">
            <a:xfrm>
              <a:off x="3805" y="1323"/>
              <a:ext cx="907" cy="1021"/>
            </a:xfrm>
            <a:custGeom>
              <a:avLst/>
              <a:gdLst>
                <a:gd name="T0" fmla="*/ 681 w 907"/>
                <a:gd name="T1" fmla="*/ 0 h 1021"/>
                <a:gd name="T2" fmla="*/ 114 w 907"/>
                <a:gd name="T3" fmla="*/ 0 h 1021"/>
                <a:gd name="T4" fmla="*/ 114 w 907"/>
                <a:gd name="T5" fmla="*/ 113 h 1021"/>
                <a:gd name="T6" fmla="*/ 0 w 907"/>
                <a:gd name="T7" fmla="*/ 113 h 1021"/>
                <a:gd name="T8" fmla="*/ 0 w 907"/>
                <a:gd name="T9" fmla="*/ 227 h 1021"/>
                <a:gd name="T10" fmla="*/ 114 w 907"/>
                <a:gd name="T11" fmla="*/ 227 h 1021"/>
                <a:gd name="T12" fmla="*/ 114 w 907"/>
                <a:gd name="T13" fmla="*/ 454 h 1021"/>
                <a:gd name="T14" fmla="*/ 340 w 907"/>
                <a:gd name="T15" fmla="*/ 454 h 1021"/>
                <a:gd name="T16" fmla="*/ 340 w 907"/>
                <a:gd name="T17" fmla="*/ 680 h 1021"/>
                <a:gd name="T18" fmla="*/ 227 w 907"/>
                <a:gd name="T19" fmla="*/ 680 h 1021"/>
                <a:gd name="T20" fmla="*/ 227 w 907"/>
                <a:gd name="T21" fmla="*/ 794 h 1021"/>
                <a:gd name="T22" fmla="*/ 340 w 907"/>
                <a:gd name="T23" fmla="*/ 794 h 1021"/>
                <a:gd name="T24" fmla="*/ 340 w 907"/>
                <a:gd name="T25" fmla="*/ 1021 h 1021"/>
                <a:gd name="T26" fmla="*/ 567 w 907"/>
                <a:gd name="T27" fmla="*/ 1021 h 1021"/>
                <a:gd name="T28" fmla="*/ 567 w 907"/>
                <a:gd name="T29" fmla="*/ 907 h 1021"/>
                <a:gd name="T30" fmla="*/ 794 w 907"/>
                <a:gd name="T31" fmla="*/ 907 h 1021"/>
                <a:gd name="T32" fmla="*/ 794 w 907"/>
                <a:gd name="T33" fmla="*/ 794 h 1021"/>
                <a:gd name="T34" fmla="*/ 907 w 907"/>
                <a:gd name="T35" fmla="*/ 794 h 1021"/>
                <a:gd name="T36" fmla="*/ 907 w 907"/>
                <a:gd name="T37" fmla="*/ 340 h 1021"/>
                <a:gd name="T38" fmla="*/ 794 w 907"/>
                <a:gd name="T39" fmla="*/ 340 h 1021"/>
                <a:gd name="T40" fmla="*/ 794 w 907"/>
                <a:gd name="T41" fmla="*/ 113 h 1021"/>
                <a:gd name="T42" fmla="*/ 681 w 907"/>
                <a:gd name="T43" fmla="*/ 113 h 1021"/>
                <a:gd name="T44" fmla="*/ 681 w 907"/>
                <a:gd name="T45" fmla="*/ 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07" h="1021">
                  <a:moveTo>
                    <a:pt x="681" y="0"/>
                  </a:moveTo>
                  <a:lnTo>
                    <a:pt x="114" y="0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454"/>
                  </a:lnTo>
                  <a:lnTo>
                    <a:pt x="340" y="454"/>
                  </a:lnTo>
                  <a:lnTo>
                    <a:pt x="340" y="680"/>
                  </a:lnTo>
                  <a:lnTo>
                    <a:pt x="227" y="680"/>
                  </a:lnTo>
                  <a:lnTo>
                    <a:pt x="227" y="794"/>
                  </a:lnTo>
                  <a:lnTo>
                    <a:pt x="340" y="794"/>
                  </a:lnTo>
                  <a:lnTo>
                    <a:pt x="340" y="1021"/>
                  </a:lnTo>
                  <a:lnTo>
                    <a:pt x="567" y="1021"/>
                  </a:lnTo>
                  <a:lnTo>
                    <a:pt x="567" y="907"/>
                  </a:lnTo>
                  <a:lnTo>
                    <a:pt x="794" y="907"/>
                  </a:lnTo>
                  <a:lnTo>
                    <a:pt x="794" y="794"/>
                  </a:lnTo>
                  <a:lnTo>
                    <a:pt x="907" y="794"/>
                  </a:lnTo>
                  <a:lnTo>
                    <a:pt x="907" y="340"/>
                  </a:lnTo>
                  <a:lnTo>
                    <a:pt x="794" y="340"/>
                  </a:lnTo>
                  <a:lnTo>
                    <a:pt x="794" y="113"/>
                  </a:lnTo>
                  <a:lnTo>
                    <a:pt x="681" y="113"/>
                  </a:lnTo>
                  <a:lnTo>
                    <a:pt x="68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38" name="Freeform 170"/>
            <p:cNvSpPr>
              <a:spLocks/>
            </p:cNvSpPr>
            <p:nvPr/>
          </p:nvSpPr>
          <p:spPr bwMode="auto">
            <a:xfrm>
              <a:off x="3692" y="529"/>
              <a:ext cx="907" cy="794"/>
            </a:xfrm>
            <a:custGeom>
              <a:avLst/>
              <a:gdLst>
                <a:gd name="T0" fmla="*/ 453 w 907"/>
                <a:gd name="T1" fmla="*/ 0 h 794"/>
                <a:gd name="T2" fmla="*/ 453 w 907"/>
                <a:gd name="T3" fmla="*/ 340 h 794"/>
                <a:gd name="T4" fmla="*/ 0 w 907"/>
                <a:gd name="T5" fmla="*/ 340 h 794"/>
                <a:gd name="T6" fmla="*/ 0 w 907"/>
                <a:gd name="T7" fmla="*/ 567 h 794"/>
                <a:gd name="T8" fmla="*/ 113 w 907"/>
                <a:gd name="T9" fmla="*/ 567 h 794"/>
                <a:gd name="T10" fmla="*/ 113 w 907"/>
                <a:gd name="T11" fmla="*/ 681 h 794"/>
                <a:gd name="T12" fmla="*/ 340 w 907"/>
                <a:gd name="T13" fmla="*/ 681 h 794"/>
                <a:gd name="T14" fmla="*/ 340 w 907"/>
                <a:gd name="T15" fmla="*/ 794 h 794"/>
                <a:gd name="T16" fmla="*/ 794 w 907"/>
                <a:gd name="T17" fmla="*/ 794 h 794"/>
                <a:gd name="T18" fmla="*/ 794 w 907"/>
                <a:gd name="T19" fmla="*/ 567 h 794"/>
                <a:gd name="T20" fmla="*/ 907 w 907"/>
                <a:gd name="T21" fmla="*/ 567 h 794"/>
                <a:gd name="T22" fmla="*/ 907 w 907"/>
                <a:gd name="T23" fmla="*/ 454 h 794"/>
                <a:gd name="T24" fmla="*/ 794 w 907"/>
                <a:gd name="T25" fmla="*/ 454 h 794"/>
                <a:gd name="T26" fmla="*/ 794 w 907"/>
                <a:gd name="T27" fmla="*/ 227 h 794"/>
                <a:gd name="T28" fmla="*/ 680 w 907"/>
                <a:gd name="T29" fmla="*/ 227 h 794"/>
                <a:gd name="T30" fmla="*/ 680 w 907"/>
                <a:gd name="T31" fmla="*/ 0 h 794"/>
                <a:gd name="T32" fmla="*/ 453 w 907"/>
                <a:gd name="T33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7" h="794">
                  <a:moveTo>
                    <a:pt x="453" y="0"/>
                  </a:moveTo>
                  <a:lnTo>
                    <a:pt x="453" y="340"/>
                  </a:lnTo>
                  <a:lnTo>
                    <a:pt x="0" y="340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681"/>
                  </a:lnTo>
                  <a:lnTo>
                    <a:pt x="340" y="681"/>
                  </a:lnTo>
                  <a:lnTo>
                    <a:pt x="340" y="794"/>
                  </a:lnTo>
                  <a:lnTo>
                    <a:pt x="794" y="794"/>
                  </a:lnTo>
                  <a:lnTo>
                    <a:pt x="794" y="567"/>
                  </a:lnTo>
                  <a:lnTo>
                    <a:pt x="907" y="567"/>
                  </a:lnTo>
                  <a:lnTo>
                    <a:pt x="907" y="454"/>
                  </a:lnTo>
                  <a:lnTo>
                    <a:pt x="794" y="454"/>
                  </a:lnTo>
                  <a:lnTo>
                    <a:pt x="794" y="227"/>
                  </a:lnTo>
                  <a:lnTo>
                    <a:pt x="680" y="227"/>
                  </a:lnTo>
                  <a:lnTo>
                    <a:pt x="680" y="0"/>
                  </a:lnTo>
                  <a:lnTo>
                    <a:pt x="45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39" name="Freeform 171"/>
            <p:cNvSpPr>
              <a:spLocks/>
            </p:cNvSpPr>
            <p:nvPr/>
          </p:nvSpPr>
          <p:spPr bwMode="auto">
            <a:xfrm>
              <a:off x="3578" y="529"/>
              <a:ext cx="567" cy="340"/>
            </a:xfrm>
            <a:custGeom>
              <a:avLst/>
              <a:gdLst>
                <a:gd name="T0" fmla="*/ 454 w 567"/>
                <a:gd name="T1" fmla="*/ 0 h 340"/>
                <a:gd name="T2" fmla="*/ 0 w 567"/>
                <a:gd name="T3" fmla="*/ 0 h 340"/>
                <a:gd name="T4" fmla="*/ 0 w 567"/>
                <a:gd name="T5" fmla="*/ 227 h 340"/>
                <a:gd name="T6" fmla="*/ 114 w 567"/>
                <a:gd name="T7" fmla="*/ 227 h 340"/>
                <a:gd name="T8" fmla="*/ 114 w 567"/>
                <a:gd name="T9" fmla="*/ 340 h 340"/>
                <a:gd name="T10" fmla="*/ 567 w 567"/>
                <a:gd name="T11" fmla="*/ 340 h 340"/>
                <a:gd name="T12" fmla="*/ 567 w 567"/>
                <a:gd name="T13" fmla="*/ 0 h 340"/>
                <a:gd name="T14" fmla="*/ 454 w 567"/>
                <a:gd name="T15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67" h="340">
                  <a:moveTo>
                    <a:pt x="454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340"/>
                  </a:lnTo>
                  <a:lnTo>
                    <a:pt x="567" y="340"/>
                  </a:lnTo>
                  <a:lnTo>
                    <a:pt x="567" y="0"/>
                  </a:lnTo>
                  <a:lnTo>
                    <a:pt x="45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0" name="Freeform 172"/>
            <p:cNvSpPr>
              <a:spLocks/>
            </p:cNvSpPr>
            <p:nvPr/>
          </p:nvSpPr>
          <p:spPr bwMode="auto">
            <a:xfrm>
              <a:off x="2898" y="529"/>
              <a:ext cx="1247" cy="1474"/>
            </a:xfrm>
            <a:custGeom>
              <a:avLst/>
              <a:gdLst>
                <a:gd name="T0" fmla="*/ 680 w 1247"/>
                <a:gd name="T1" fmla="*/ 0 h 1474"/>
                <a:gd name="T2" fmla="*/ 340 w 1247"/>
                <a:gd name="T3" fmla="*/ 0 h 1474"/>
                <a:gd name="T4" fmla="*/ 340 w 1247"/>
                <a:gd name="T5" fmla="*/ 227 h 1474"/>
                <a:gd name="T6" fmla="*/ 227 w 1247"/>
                <a:gd name="T7" fmla="*/ 227 h 1474"/>
                <a:gd name="T8" fmla="*/ 227 w 1247"/>
                <a:gd name="T9" fmla="*/ 114 h 1474"/>
                <a:gd name="T10" fmla="*/ 113 w 1247"/>
                <a:gd name="T11" fmla="*/ 114 h 1474"/>
                <a:gd name="T12" fmla="*/ 113 w 1247"/>
                <a:gd name="T13" fmla="*/ 340 h 1474"/>
                <a:gd name="T14" fmla="*/ 0 w 1247"/>
                <a:gd name="T15" fmla="*/ 340 h 1474"/>
                <a:gd name="T16" fmla="*/ 0 w 1247"/>
                <a:gd name="T17" fmla="*/ 567 h 1474"/>
                <a:gd name="T18" fmla="*/ 113 w 1247"/>
                <a:gd name="T19" fmla="*/ 567 h 1474"/>
                <a:gd name="T20" fmla="*/ 113 w 1247"/>
                <a:gd name="T21" fmla="*/ 681 h 1474"/>
                <a:gd name="T22" fmla="*/ 227 w 1247"/>
                <a:gd name="T23" fmla="*/ 681 h 1474"/>
                <a:gd name="T24" fmla="*/ 227 w 1247"/>
                <a:gd name="T25" fmla="*/ 794 h 1474"/>
                <a:gd name="T26" fmla="*/ 340 w 1247"/>
                <a:gd name="T27" fmla="*/ 794 h 1474"/>
                <a:gd name="T28" fmla="*/ 340 w 1247"/>
                <a:gd name="T29" fmla="*/ 907 h 1474"/>
                <a:gd name="T30" fmla="*/ 227 w 1247"/>
                <a:gd name="T31" fmla="*/ 907 h 1474"/>
                <a:gd name="T32" fmla="*/ 227 w 1247"/>
                <a:gd name="T33" fmla="*/ 1134 h 1474"/>
                <a:gd name="T34" fmla="*/ 340 w 1247"/>
                <a:gd name="T35" fmla="*/ 1134 h 1474"/>
                <a:gd name="T36" fmla="*/ 340 w 1247"/>
                <a:gd name="T37" fmla="*/ 1021 h 1474"/>
                <a:gd name="T38" fmla="*/ 454 w 1247"/>
                <a:gd name="T39" fmla="*/ 1021 h 1474"/>
                <a:gd name="T40" fmla="*/ 454 w 1247"/>
                <a:gd name="T41" fmla="*/ 1134 h 1474"/>
                <a:gd name="T42" fmla="*/ 567 w 1247"/>
                <a:gd name="T43" fmla="*/ 1134 h 1474"/>
                <a:gd name="T44" fmla="*/ 567 w 1247"/>
                <a:gd name="T45" fmla="*/ 1248 h 1474"/>
                <a:gd name="T46" fmla="*/ 907 w 1247"/>
                <a:gd name="T47" fmla="*/ 1248 h 1474"/>
                <a:gd name="T48" fmla="*/ 907 w 1247"/>
                <a:gd name="T49" fmla="*/ 1361 h 1474"/>
                <a:gd name="T50" fmla="*/ 1021 w 1247"/>
                <a:gd name="T51" fmla="*/ 1361 h 1474"/>
                <a:gd name="T52" fmla="*/ 1021 w 1247"/>
                <a:gd name="T53" fmla="*/ 1474 h 1474"/>
                <a:gd name="T54" fmla="*/ 1247 w 1247"/>
                <a:gd name="T55" fmla="*/ 1474 h 1474"/>
                <a:gd name="T56" fmla="*/ 1247 w 1247"/>
                <a:gd name="T57" fmla="*/ 1248 h 1474"/>
                <a:gd name="T58" fmla="*/ 1021 w 1247"/>
                <a:gd name="T59" fmla="*/ 1248 h 1474"/>
                <a:gd name="T60" fmla="*/ 1021 w 1247"/>
                <a:gd name="T61" fmla="*/ 1021 h 1474"/>
                <a:gd name="T62" fmla="*/ 907 w 1247"/>
                <a:gd name="T63" fmla="*/ 1021 h 1474"/>
                <a:gd name="T64" fmla="*/ 907 w 1247"/>
                <a:gd name="T65" fmla="*/ 907 h 1474"/>
                <a:gd name="T66" fmla="*/ 1021 w 1247"/>
                <a:gd name="T67" fmla="*/ 907 h 1474"/>
                <a:gd name="T68" fmla="*/ 1021 w 1247"/>
                <a:gd name="T69" fmla="*/ 794 h 1474"/>
                <a:gd name="T70" fmla="*/ 1134 w 1247"/>
                <a:gd name="T71" fmla="*/ 794 h 1474"/>
                <a:gd name="T72" fmla="*/ 1134 w 1247"/>
                <a:gd name="T73" fmla="*/ 681 h 1474"/>
                <a:gd name="T74" fmla="*/ 907 w 1247"/>
                <a:gd name="T75" fmla="*/ 681 h 1474"/>
                <a:gd name="T76" fmla="*/ 907 w 1247"/>
                <a:gd name="T77" fmla="*/ 567 h 1474"/>
                <a:gd name="T78" fmla="*/ 794 w 1247"/>
                <a:gd name="T79" fmla="*/ 567 h 1474"/>
                <a:gd name="T80" fmla="*/ 794 w 1247"/>
                <a:gd name="T81" fmla="*/ 227 h 1474"/>
                <a:gd name="T82" fmla="*/ 680 w 1247"/>
                <a:gd name="T83" fmla="*/ 227 h 1474"/>
                <a:gd name="T84" fmla="*/ 680 w 1247"/>
                <a:gd name="T85" fmla="*/ 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47" h="1474">
                  <a:moveTo>
                    <a:pt x="680" y="0"/>
                  </a:moveTo>
                  <a:lnTo>
                    <a:pt x="340" y="0"/>
                  </a:lnTo>
                  <a:lnTo>
                    <a:pt x="340" y="227"/>
                  </a:lnTo>
                  <a:lnTo>
                    <a:pt x="227" y="227"/>
                  </a:lnTo>
                  <a:lnTo>
                    <a:pt x="227" y="114"/>
                  </a:lnTo>
                  <a:lnTo>
                    <a:pt x="113" y="114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681"/>
                  </a:lnTo>
                  <a:lnTo>
                    <a:pt x="227" y="681"/>
                  </a:lnTo>
                  <a:lnTo>
                    <a:pt x="227" y="794"/>
                  </a:lnTo>
                  <a:lnTo>
                    <a:pt x="340" y="794"/>
                  </a:lnTo>
                  <a:lnTo>
                    <a:pt x="340" y="907"/>
                  </a:lnTo>
                  <a:lnTo>
                    <a:pt x="227" y="907"/>
                  </a:lnTo>
                  <a:lnTo>
                    <a:pt x="227" y="1134"/>
                  </a:lnTo>
                  <a:lnTo>
                    <a:pt x="340" y="1134"/>
                  </a:lnTo>
                  <a:lnTo>
                    <a:pt x="340" y="1021"/>
                  </a:lnTo>
                  <a:lnTo>
                    <a:pt x="454" y="1021"/>
                  </a:lnTo>
                  <a:lnTo>
                    <a:pt x="454" y="1134"/>
                  </a:lnTo>
                  <a:lnTo>
                    <a:pt x="567" y="1134"/>
                  </a:lnTo>
                  <a:lnTo>
                    <a:pt x="567" y="1248"/>
                  </a:lnTo>
                  <a:lnTo>
                    <a:pt x="907" y="1248"/>
                  </a:lnTo>
                  <a:lnTo>
                    <a:pt x="907" y="1361"/>
                  </a:lnTo>
                  <a:lnTo>
                    <a:pt x="1021" y="1361"/>
                  </a:lnTo>
                  <a:lnTo>
                    <a:pt x="1021" y="1474"/>
                  </a:lnTo>
                  <a:lnTo>
                    <a:pt x="1247" y="1474"/>
                  </a:lnTo>
                  <a:lnTo>
                    <a:pt x="1247" y="1248"/>
                  </a:lnTo>
                  <a:lnTo>
                    <a:pt x="1021" y="1248"/>
                  </a:lnTo>
                  <a:lnTo>
                    <a:pt x="1021" y="1021"/>
                  </a:lnTo>
                  <a:lnTo>
                    <a:pt x="907" y="1021"/>
                  </a:lnTo>
                  <a:lnTo>
                    <a:pt x="907" y="907"/>
                  </a:lnTo>
                  <a:lnTo>
                    <a:pt x="1021" y="907"/>
                  </a:lnTo>
                  <a:lnTo>
                    <a:pt x="1021" y="794"/>
                  </a:lnTo>
                  <a:lnTo>
                    <a:pt x="1134" y="794"/>
                  </a:lnTo>
                  <a:lnTo>
                    <a:pt x="1134" y="681"/>
                  </a:lnTo>
                  <a:lnTo>
                    <a:pt x="907" y="681"/>
                  </a:lnTo>
                  <a:lnTo>
                    <a:pt x="907" y="567"/>
                  </a:lnTo>
                  <a:lnTo>
                    <a:pt x="794" y="567"/>
                  </a:lnTo>
                  <a:lnTo>
                    <a:pt x="794" y="227"/>
                  </a:lnTo>
                  <a:lnTo>
                    <a:pt x="680" y="227"/>
                  </a:lnTo>
                  <a:lnTo>
                    <a:pt x="68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1" name="Freeform 173"/>
            <p:cNvSpPr>
              <a:spLocks/>
            </p:cNvSpPr>
            <p:nvPr/>
          </p:nvSpPr>
          <p:spPr bwMode="auto">
            <a:xfrm>
              <a:off x="403" y="5746"/>
              <a:ext cx="114" cy="226"/>
            </a:xfrm>
            <a:custGeom>
              <a:avLst/>
              <a:gdLst>
                <a:gd name="T0" fmla="*/ 0 w 114"/>
                <a:gd name="T1" fmla="*/ 0 h 226"/>
                <a:gd name="T2" fmla="*/ 0 w 114"/>
                <a:gd name="T3" fmla="*/ 226 h 226"/>
                <a:gd name="T4" fmla="*/ 114 w 114"/>
                <a:gd name="T5" fmla="*/ 226 h 226"/>
                <a:gd name="T6" fmla="*/ 114 w 114"/>
                <a:gd name="T7" fmla="*/ 0 h 226"/>
                <a:gd name="T8" fmla="*/ 0 w 114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226">
                  <a:moveTo>
                    <a:pt x="0" y="0"/>
                  </a:moveTo>
                  <a:lnTo>
                    <a:pt x="0" y="226"/>
                  </a:lnTo>
                  <a:lnTo>
                    <a:pt x="114" y="226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56" name="グループ化 55"/>
          <p:cNvGrpSpPr/>
          <p:nvPr/>
        </p:nvGrpSpPr>
        <p:grpSpPr>
          <a:xfrm>
            <a:off x="916987" y="4911033"/>
            <a:ext cx="5747362" cy="4243027"/>
            <a:chOff x="1175965" y="866874"/>
            <a:chExt cx="10961795" cy="8092616"/>
          </a:xfrm>
        </p:grpSpPr>
        <p:sp>
          <p:nvSpPr>
            <p:cNvPr id="57" name="正方形/長方形 56"/>
            <p:cNvSpPr/>
            <p:nvPr/>
          </p:nvSpPr>
          <p:spPr>
            <a:xfrm>
              <a:off x="6441606" y="2602110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高知市</a:t>
              </a:r>
            </a:p>
          </p:txBody>
        </p:sp>
        <p:sp>
          <p:nvSpPr>
            <p:cNvPr id="58" name="正方形/長方形 57"/>
            <p:cNvSpPr/>
            <p:nvPr/>
          </p:nvSpPr>
          <p:spPr>
            <a:xfrm>
              <a:off x="7179347" y="2477990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南国市</a:t>
              </a:r>
            </a:p>
          </p:txBody>
        </p:sp>
        <p:sp>
          <p:nvSpPr>
            <p:cNvPr id="59" name="正方形/長方形 58"/>
            <p:cNvSpPr/>
            <p:nvPr/>
          </p:nvSpPr>
          <p:spPr>
            <a:xfrm>
              <a:off x="11161848" y="3132039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東洋町</a:t>
              </a:r>
            </a:p>
          </p:txBody>
        </p:sp>
        <p:sp>
          <p:nvSpPr>
            <p:cNvPr id="60" name="正方形/長方形 59"/>
            <p:cNvSpPr/>
            <p:nvPr/>
          </p:nvSpPr>
          <p:spPr>
            <a:xfrm>
              <a:off x="8332414" y="3048891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芸西村</a:t>
              </a:r>
            </a:p>
          </p:txBody>
        </p:sp>
        <p:sp>
          <p:nvSpPr>
            <p:cNvPr id="61" name="正方形/長方形 60"/>
            <p:cNvSpPr/>
            <p:nvPr/>
          </p:nvSpPr>
          <p:spPr>
            <a:xfrm>
              <a:off x="5699094" y="866874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大川村</a:t>
              </a:r>
            </a:p>
          </p:txBody>
        </p:sp>
        <p:sp>
          <p:nvSpPr>
            <p:cNvPr id="62" name="正方形/長方形 61"/>
            <p:cNvSpPr/>
            <p:nvPr/>
          </p:nvSpPr>
          <p:spPr>
            <a:xfrm>
              <a:off x="4416054" y="2964061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越知町</a:t>
              </a:r>
            </a:p>
          </p:txBody>
        </p:sp>
        <p:sp>
          <p:nvSpPr>
            <p:cNvPr id="63" name="正方形/長方形 62"/>
            <p:cNvSpPr/>
            <p:nvPr/>
          </p:nvSpPr>
          <p:spPr>
            <a:xfrm>
              <a:off x="2566015" y="4086902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檮原町</a:t>
              </a:r>
            </a:p>
          </p:txBody>
        </p:sp>
        <p:sp>
          <p:nvSpPr>
            <p:cNvPr id="64" name="正方形/長方形 63"/>
            <p:cNvSpPr/>
            <p:nvPr/>
          </p:nvSpPr>
          <p:spPr>
            <a:xfrm>
              <a:off x="1175965" y="8548579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大月町</a:t>
              </a:r>
            </a:p>
          </p:txBody>
        </p:sp>
        <p:sp>
          <p:nvSpPr>
            <p:cNvPr id="65" name="正方形/長方形 64"/>
            <p:cNvSpPr/>
            <p:nvPr/>
          </p:nvSpPr>
          <p:spPr>
            <a:xfrm>
              <a:off x="2166565" y="7840763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三原村</a:t>
              </a:r>
            </a:p>
          </p:txBody>
        </p:sp>
        <p:sp>
          <p:nvSpPr>
            <p:cNvPr id="66" name="正方形/長方形 65"/>
            <p:cNvSpPr/>
            <p:nvPr/>
          </p:nvSpPr>
          <p:spPr>
            <a:xfrm>
              <a:off x="3300268" y="6514405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黒潮町</a:t>
              </a:r>
            </a:p>
          </p:txBody>
        </p:sp>
        <p:sp>
          <p:nvSpPr>
            <p:cNvPr id="67" name="正方形/長方形 66"/>
            <p:cNvSpPr/>
            <p:nvPr/>
          </p:nvSpPr>
          <p:spPr>
            <a:xfrm>
              <a:off x="2920324" y="5386389"/>
              <a:ext cx="1183813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四万十町</a:t>
              </a:r>
            </a:p>
          </p:txBody>
        </p:sp>
        <p:sp>
          <p:nvSpPr>
            <p:cNvPr id="68" name="正方形/長方形 67"/>
            <p:cNvSpPr/>
            <p:nvPr/>
          </p:nvSpPr>
          <p:spPr>
            <a:xfrm>
              <a:off x="4819276" y="3325696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佐川町</a:t>
              </a:r>
            </a:p>
          </p:txBody>
        </p:sp>
        <p:sp>
          <p:nvSpPr>
            <p:cNvPr id="69" name="正方形/長方形 68"/>
            <p:cNvSpPr/>
            <p:nvPr/>
          </p:nvSpPr>
          <p:spPr>
            <a:xfrm>
              <a:off x="5054653" y="1812052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いの町</a:t>
              </a:r>
            </a:p>
          </p:txBody>
        </p:sp>
        <p:sp>
          <p:nvSpPr>
            <p:cNvPr id="70" name="正方形/長方形 69"/>
            <p:cNvSpPr/>
            <p:nvPr/>
          </p:nvSpPr>
          <p:spPr>
            <a:xfrm>
              <a:off x="10324507" y="3160812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北川村</a:t>
              </a:r>
            </a:p>
          </p:txBody>
        </p:sp>
        <p:sp>
          <p:nvSpPr>
            <p:cNvPr id="71" name="正方形/長方形 70"/>
            <p:cNvSpPr/>
            <p:nvPr/>
          </p:nvSpPr>
          <p:spPr>
            <a:xfrm>
              <a:off x="7821814" y="2753519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香南市</a:t>
              </a:r>
            </a:p>
          </p:txBody>
        </p:sp>
        <p:sp>
          <p:nvSpPr>
            <p:cNvPr id="72" name="正方形/長方形 71"/>
            <p:cNvSpPr/>
            <p:nvPr/>
          </p:nvSpPr>
          <p:spPr>
            <a:xfrm>
              <a:off x="1984096" y="6399312"/>
              <a:ext cx="1183813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四万十市</a:t>
              </a:r>
            </a:p>
          </p:txBody>
        </p:sp>
        <p:sp>
          <p:nvSpPr>
            <p:cNvPr id="73" name="正方形/長方形 72"/>
            <p:cNvSpPr/>
            <p:nvPr/>
          </p:nvSpPr>
          <p:spPr>
            <a:xfrm>
              <a:off x="5730154" y="3426619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土佐市</a:t>
              </a:r>
            </a:p>
          </p:txBody>
        </p:sp>
        <p:sp>
          <p:nvSpPr>
            <p:cNvPr id="74" name="正方形/長方形 73"/>
            <p:cNvSpPr/>
            <p:nvPr/>
          </p:nvSpPr>
          <p:spPr>
            <a:xfrm>
              <a:off x="10483987" y="4248355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室戸市</a:t>
              </a:r>
            </a:p>
          </p:txBody>
        </p:sp>
        <p:sp>
          <p:nvSpPr>
            <p:cNvPr id="75" name="正方形/長方形 74"/>
            <p:cNvSpPr/>
            <p:nvPr/>
          </p:nvSpPr>
          <p:spPr>
            <a:xfrm>
              <a:off x="9130706" y="2631881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安芸市</a:t>
              </a:r>
            </a:p>
          </p:txBody>
        </p:sp>
        <p:sp>
          <p:nvSpPr>
            <p:cNvPr id="76" name="正方形/長方形 75"/>
            <p:cNvSpPr/>
            <p:nvPr/>
          </p:nvSpPr>
          <p:spPr>
            <a:xfrm>
              <a:off x="4992888" y="3954661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須崎市</a:t>
              </a:r>
            </a:p>
          </p:txBody>
        </p:sp>
        <p:sp>
          <p:nvSpPr>
            <p:cNvPr id="77" name="正方形/長方形 76"/>
            <p:cNvSpPr/>
            <p:nvPr/>
          </p:nvSpPr>
          <p:spPr>
            <a:xfrm>
              <a:off x="1412282" y="7372548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宿毛市</a:t>
              </a:r>
            </a:p>
          </p:txBody>
        </p:sp>
        <p:sp>
          <p:nvSpPr>
            <p:cNvPr id="78" name="正方形/長方形 77"/>
            <p:cNvSpPr/>
            <p:nvPr/>
          </p:nvSpPr>
          <p:spPr>
            <a:xfrm>
              <a:off x="2088626" y="8405118"/>
              <a:ext cx="1391713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土佐清水市</a:t>
              </a:r>
            </a:p>
          </p:txBody>
        </p:sp>
        <p:sp>
          <p:nvSpPr>
            <p:cNvPr id="79" name="正方形/長方形 78"/>
            <p:cNvSpPr/>
            <p:nvPr/>
          </p:nvSpPr>
          <p:spPr>
            <a:xfrm>
              <a:off x="6070349" y="1497112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土佐町</a:t>
              </a:r>
            </a:p>
          </p:txBody>
        </p:sp>
        <p:sp>
          <p:nvSpPr>
            <p:cNvPr id="80" name="正方形/長方形 79"/>
            <p:cNvSpPr/>
            <p:nvPr/>
          </p:nvSpPr>
          <p:spPr>
            <a:xfrm>
              <a:off x="5305626" y="2978150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日高村</a:t>
              </a:r>
            </a:p>
          </p:txBody>
        </p:sp>
        <p:sp>
          <p:nvSpPr>
            <p:cNvPr id="81" name="正方形/長方形 80"/>
            <p:cNvSpPr/>
            <p:nvPr/>
          </p:nvSpPr>
          <p:spPr>
            <a:xfrm>
              <a:off x="3605548" y="3865719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津野町</a:t>
              </a:r>
            </a:p>
          </p:txBody>
        </p:sp>
        <p:sp>
          <p:nvSpPr>
            <p:cNvPr id="82" name="正方形/長方形 81"/>
            <p:cNvSpPr/>
            <p:nvPr/>
          </p:nvSpPr>
          <p:spPr>
            <a:xfrm>
              <a:off x="4031803" y="4530725"/>
              <a:ext cx="1183813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中土佐町</a:t>
              </a:r>
            </a:p>
          </p:txBody>
        </p:sp>
        <p:sp>
          <p:nvSpPr>
            <p:cNvPr id="83" name="正方形/長方形 82"/>
            <p:cNvSpPr/>
            <p:nvPr/>
          </p:nvSpPr>
          <p:spPr>
            <a:xfrm>
              <a:off x="3663274" y="2642493"/>
              <a:ext cx="1183813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仁淀川町</a:t>
              </a:r>
            </a:p>
          </p:txBody>
        </p:sp>
        <p:sp>
          <p:nvSpPr>
            <p:cNvPr id="84" name="正方形/長方形 83"/>
            <p:cNvSpPr/>
            <p:nvPr/>
          </p:nvSpPr>
          <p:spPr>
            <a:xfrm>
              <a:off x="7760476" y="1032940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大豊町</a:t>
              </a:r>
            </a:p>
          </p:txBody>
        </p:sp>
        <p:sp>
          <p:nvSpPr>
            <p:cNvPr id="85" name="正方形/長方形 84"/>
            <p:cNvSpPr/>
            <p:nvPr/>
          </p:nvSpPr>
          <p:spPr>
            <a:xfrm>
              <a:off x="6857407" y="935236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本山町</a:t>
              </a:r>
            </a:p>
          </p:txBody>
        </p:sp>
        <p:sp>
          <p:nvSpPr>
            <p:cNvPr id="86" name="正方形/長方形 85"/>
            <p:cNvSpPr/>
            <p:nvPr/>
          </p:nvSpPr>
          <p:spPr>
            <a:xfrm>
              <a:off x="10063937" y="2278896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馬路村</a:t>
              </a:r>
            </a:p>
          </p:txBody>
        </p:sp>
        <p:sp>
          <p:nvSpPr>
            <p:cNvPr id="87" name="正方形/長方形 86"/>
            <p:cNvSpPr/>
            <p:nvPr/>
          </p:nvSpPr>
          <p:spPr>
            <a:xfrm>
              <a:off x="9420320" y="3336130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安田町</a:t>
              </a:r>
            </a:p>
          </p:txBody>
        </p:sp>
        <p:sp>
          <p:nvSpPr>
            <p:cNvPr id="88" name="正方形/長方形 87"/>
            <p:cNvSpPr/>
            <p:nvPr/>
          </p:nvSpPr>
          <p:spPr>
            <a:xfrm>
              <a:off x="9280593" y="3773686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田野町</a:t>
              </a:r>
            </a:p>
          </p:txBody>
        </p:sp>
        <p:sp>
          <p:nvSpPr>
            <p:cNvPr id="89" name="正方形/長方形 88"/>
            <p:cNvSpPr/>
            <p:nvPr/>
          </p:nvSpPr>
          <p:spPr>
            <a:xfrm>
              <a:off x="8469162" y="1758279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香美市</a:t>
              </a:r>
            </a:p>
          </p:txBody>
        </p:sp>
        <p:sp>
          <p:nvSpPr>
            <p:cNvPr id="90" name="正方形/長方形 89"/>
            <p:cNvSpPr/>
            <p:nvPr/>
          </p:nvSpPr>
          <p:spPr>
            <a:xfrm>
              <a:off x="9409343" y="4078289"/>
              <a:ext cx="1183813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奈半利町</a:t>
              </a:r>
            </a:p>
          </p:txBody>
        </p:sp>
      </p:grpSp>
      <p:grpSp>
        <p:nvGrpSpPr>
          <p:cNvPr id="128" name="グループ化 127"/>
          <p:cNvGrpSpPr/>
          <p:nvPr/>
        </p:nvGrpSpPr>
        <p:grpSpPr>
          <a:xfrm>
            <a:off x="6727753" y="564902"/>
            <a:ext cx="5747362" cy="4243027"/>
            <a:chOff x="1175965" y="866874"/>
            <a:chExt cx="10961795" cy="8092616"/>
          </a:xfrm>
        </p:grpSpPr>
        <p:sp>
          <p:nvSpPr>
            <p:cNvPr id="129" name="正方形/長方形 128"/>
            <p:cNvSpPr/>
            <p:nvPr/>
          </p:nvSpPr>
          <p:spPr>
            <a:xfrm>
              <a:off x="6441606" y="2602110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高知市</a:t>
              </a:r>
            </a:p>
          </p:txBody>
        </p:sp>
        <p:sp>
          <p:nvSpPr>
            <p:cNvPr id="130" name="正方形/長方形 129"/>
            <p:cNvSpPr/>
            <p:nvPr/>
          </p:nvSpPr>
          <p:spPr>
            <a:xfrm>
              <a:off x="7179347" y="2477990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南国市</a:t>
              </a:r>
            </a:p>
          </p:txBody>
        </p:sp>
        <p:sp>
          <p:nvSpPr>
            <p:cNvPr id="131" name="正方形/長方形 130"/>
            <p:cNvSpPr/>
            <p:nvPr/>
          </p:nvSpPr>
          <p:spPr>
            <a:xfrm>
              <a:off x="11161848" y="3132039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東洋町</a:t>
              </a:r>
            </a:p>
          </p:txBody>
        </p:sp>
        <p:sp>
          <p:nvSpPr>
            <p:cNvPr id="132" name="正方形/長方形 131"/>
            <p:cNvSpPr/>
            <p:nvPr/>
          </p:nvSpPr>
          <p:spPr>
            <a:xfrm>
              <a:off x="8332414" y="3048891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芸西村</a:t>
              </a:r>
            </a:p>
          </p:txBody>
        </p:sp>
        <p:sp>
          <p:nvSpPr>
            <p:cNvPr id="133" name="正方形/長方形 132"/>
            <p:cNvSpPr/>
            <p:nvPr/>
          </p:nvSpPr>
          <p:spPr>
            <a:xfrm>
              <a:off x="5699094" y="866874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大川村</a:t>
              </a:r>
            </a:p>
          </p:txBody>
        </p:sp>
        <p:sp>
          <p:nvSpPr>
            <p:cNvPr id="134" name="正方形/長方形 133"/>
            <p:cNvSpPr/>
            <p:nvPr/>
          </p:nvSpPr>
          <p:spPr>
            <a:xfrm>
              <a:off x="4416054" y="2964061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越知町</a:t>
              </a:r>
            </a:p>
          </p:txBody>
        </p:sp>
        <p:sp>
          <p:nvSpPr>
            <p:cNvPr id="135" name="正方形/長方形 134"/>
            <p:cNvSpPr/>
            <p:nvPr/>
          </p:nvSpPr>
          <p:spPr>
            <a:xfrm>
              <a:off x="2566015" y="4086902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檮原町</a:t>
              </a:r>
            </a:p>
          </p:txBody>
        </p:sp>
        <p:sp>
          <p:nvSpPr>
            <p:cNvPr id="136" name="正方形/長方形 135"/>
            <p:cNvSpPr/>
            <p:nvPr/>
          </p:nvSpPr>
          <p:spPr>
            <a:xfrm>
              <a:off x="1175965" y="8548579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大月町</a:t>
              </a:r>
            </a:p>
          </p:txBody>
        </p:sp>
        <p:sp>
          <p:nvSpPr>
            <p:cNvPr id="137" name="正方形/長方形 136"/>
            <p:cNvSpPr/>
            <p:nvPr/>
          </p:nvSpPr>
          <p:spPr>
            <a:xfrm>
              <a:off x="2166565" y="7840763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三原村</a:t>
              </a:r>
            </a:p>
          </p:txBody>
        </p:sp>
        <p:sp>
          <p:nvSpPr>
            <p:cNvPr id="138" name="正方形/長方形 137"/>
            <p:cNvSpPr/>
            <p:nvPr/>
          </p:nvSpPr>
          <p:spPr>
            <a:xfrm>
              <a:off x="3300268" y="6514405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黒潮町</a:t>
              </a:r>
            </a:p>
          </p:txBody>
        </p:sp>
        <p:sp>
          <p:nvSpPr>
            <p:cNvPr id="139" name="正方形/長方形 138"/>
            <p:cNvSpPr/>
            <p:nvPr/>
          </p:nvSpPr>
          <p:spPr>
            <a:xfrm>
              <a:off x="2920324" y="5386389"/>
              <a:ext cx="1183813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四万十町</a:t>
              </a:r>
            </a:p>
          </p:txBody>
        </p:sp>
        <p:sp>
          <p:nvSpPr>
            <p:cNvPr id="140" name="正方形/長方形 139"/>
            <p:cNvSpPr/>
            <p:nvPr/>
          </p:nvSpPr>
          <p:spPr>
            <a:xfrm>
              <a:off x="4819276" y="3325696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佐川町</a:t>
              </a:r>
            </a:p>
          </p:txBody>
        </p:sp>
        <p:sp>
          <p:nvSpPr>
            <p:cNvPr id="141" name="正方形/長方形 140"/>
            <p:cNvSpPr/>
            <p:nvPr/>
          </p:nvSpPr>
          <p:spPr>
            <a:xfrm>
              <a:off x="5054653" y="1812052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いの町</a:t>
              </a:r>
            </a:p>
          </p:txBody>
        </p:sp>
        <p:sp>
          <p:nvSpPr>
            <p:cNvPr id="142" name="正方形/長方形 141"/>
            <p:cNvSpPr/>
            <p:nvPr/>
          </p:nvSpPr>
          <p:spPr>
            <a:xfrm>
              <a:off x="10324507" y="3160812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北川村</a:t>
              </a:r>
            </a:p>
          </p:txBody>
        </p:sp>
        <p:sp>
          <p:nvSpPr>
            <p:cNvPr id="143" name="正方形/長方形 142"/>
            <p:cNvSpPr/>
            <p:nvPr/>
          </p:nvSpPr>
          <p:spPr>
            <a:xfrm>
              <a:off x="7821814" y="2753519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香南市</a:t>
              </a:r>
            </a:p>
          </p:txBody>
        </p:sp>
        <p:sp>
          <p:nvSpPr>
            <p:cNvPr id="144" name="正方形/長方形 143"/>
            <p:cNvSpPr/>
            <p:nvPr/>
          </p:nvSpPr>
          <p:spPr>
            <a:xfrm>
              <a:off x="1984096" y="6399312"/>
              <a:ext cx="1183813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四万十市</a:t>
              </a:r>
            </a:p>
          </p:txBody>
        </p:sp>
        <p:sp>
          <p:nvSpPr>
            <p:cNvPr id="145" name="正方形/長方形 144"/>
            <p:cNvSpPr/>
            <p:nvPr/>
          </p:nvSpPr>
          <p:spPr>
            <a:xfrm>
              <a:off x="5730154" y="3426619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土佐市</a:t>
              </a:r>
            </a:p>
          </p:txBody>
        </p:sp>
        <p:sp>
          <p:nvSpPr>
            <p:cNvPr id="146" name="正方形/長方形 145"/>
            <p:cNvSpPr/>
            <p:nvPr/>
          </p:nvSpPr>
          <p:spPr>
            <a:xfrm>
              <a:off x="10483987" y="4248355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室戸市</a:t>
              </a:r>
            </a:p>
          </p:txBody>
        </p:sp>
        <p:sp>
          <p:nvSpPr>
            <p:cNvPr id="147" name="正方形/長方形 146"/>
            <p:cNvSpPr/>
            <p:nvPr/>
          </p:nvSpPr>
          <p:spPr>
            <a:xfrm>
              <a:off x="9130706" y="2631881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安芸市</a:t>
              </a:r>
            </a:p>
          </p:txBody>
        </p:sp>
        <p:sp>
          <p:nvSpPr>
            <p:cNvPr id="148" name="正方形/長方形 147"/>
            <p:cNvSpPr/>
            <p:nvPr/>
          </p:nvSpPr>
          <p:spPr>
            <a:xfrm>
              <a:off x="4992888" y="3954661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須崎市</a:t>
              </a:r>
            </a:p>
          </p:txBody>
        </p:sp>
        <p:sp>
          <p:nvSpPr>
            <p:cNvPr id="149" name="正方形/長方形 148"/>
            <p:cNvSpPr/>
            <p:nvPr/>
          </p:nvSpPr>
          <p:spPr>
            <a:xfrm>
              <a:off x="1412282" y="7372548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宿毛市</a:t>
              </a:r>
            </a:p>
          </p:txBody>
        </p:sp>
        <p:sp>
          <p:nvSpPr>
            <p:cNvPr id="150" name="正方形/長方形 149"/>
            <p:cNvSpPr/>
            <p:nvPr/>
          </p:nvSpPr>
          <p:spPr>
            <a:xfrm>
              <a:off x="2088626" y="8405118"/>
              <a:ext cx="1391713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土佐清水市</a:t>
              </a:r>
            </a:p>
          </p:txBody>
        </p:sp>
        <p:sp>
          <p:nvSpPr>
            <p:cNvPr id="151" name="正方形/長方形 150"/>
            <p:cNvSpPr/>
            <p:nvPr/>
          </p:nvSpPr>
          <p:spPr>
            <a:xfrm>
              <a:off x="6070349" y="1497112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土佐町</a:t>
              </a:r>
            </a:p>
          </p:txBody>
        </p:sp>
        <p:sp>
          <p:nvSpPr>
            <p:cNvPr id="152" name="正方形/長方形 151"/>
            <p:cNvSpPr/>
            <p:nvPr/>
          </p:nvSpPr>
          <p:spPr>
            <a:xfrm>
              <a:off x="5305626" y="2978150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日高村</a:t>
              </a:r>
            </a:p>
          </p:txBody>
        </p:sp>
        <p:sp>
          <p:nvSpPr>
            <p:cNvPr id="153" name="正方形/長方形 152"/>
            <p:cNvSpPr/>
            <p:nvPr/>
          </p:nvSpPr>
          <p:spPr>
            <a:xfrm>
              <a:off x="3605548" y="3865719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津野町</a:t>
              </a:r>
            </a:p>
          </p:txBody>
        </p:sp>
        <p:sp>
          <p:nvSpPr>
            <p:cNvPr id="154" name="正方形/長方形 153"/>
            <p:cNvSpPr/>
            <p:nvPr/>
          </p:nvSpPr>
          <p:spPr>
            <a:xfrm>
              <a:off x="4031803" y="4530725"/>
              <a:ext cx="1183813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中土佐町</a:t>
              </a:r>
            </a:p>
          </p:txBody>
        </p:sp>
        <p:sp>
          <p:nvSpPr>
            <p:cNvPr id="155" name="正方形/長方形 154"/>
            <p:cNvSpPr/>
            <p:nvPr/>
          </p:nvSpPr>
          <p:spPr>
            <a:xfrm>
              <a:off x="3663274" y="2642493"/>
              <a:ext cx="1183813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仁淀川町</a:t>
              </a:r>
            </a:p>
          </p:txBody>
        </p:sp>
        <p:sp>
          <p:nvSpPr>
            <p:cNvPr id="156" name="正方形/長方形 155"/>
            <p:cNvSpPr/>
            <p:nvPr/>
          </p:nvSpPr>
          <p:spPr>
            <a:xfrm>
              <a:off x="7760476" y="1032940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大豊町</a:t>
              </a:r>
            </a:p>
          </p:txBody>
        </p:sp>
        <p:sp>
          <p:nvSpPr>
            <p:cNvPr id="157" name="正方形/長方形 156"/>
            <p:cNvSpPr/>
            <p:nvPr/>
          </p:nvSpPr>
          <p:spPr>
            <a:xfrm>
              <a:off x="6857407" y="935236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本山町</a:t>
              </a:r>
            </a:p>
          </p:txBody>
        </p:sp>
        <p:sp>
          <p:nvSpPr>
            <p:cNvPr id="158" name="正方形/長方形 157"/>
            <p:cNvSpPr/>
            <p:nvPr/>
          </p:nvSpPr>
          <p:spPr>
            <a:xfrm>
              <a:off x="10063937" y="2278896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馬路村</a:t>
              </a:r>
            </a:p>
          </p:txBody>
        </p:sp>
        <p:sp>
          <p:nvSpPr>
            <p:cNvPr id="159" name="正方形/長方形 158"/>
            <p:cNvSpPr/>
            <p:nvPr/>
          </p:nvSpPr>
          <p:spPr>
            <a:xfrm>
              <a:off x="9420320" y="3336130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安田町</a:t>
              </a:r>
            </a:p>
          </p:txBody>
        </p:sp>
        <p:sp>
          <p:nvSpPr>
            <p:cNvPr id="160" name="正方形/長方形 159"/>
            <p:cNvSpPr/>
            <p:nvPr/>
          </p:nvSpPr>
          <p:spPr>
            <a:xfrm>
              <a:off x="9280593" y="3773686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田野町</a:t>
              </a:r>
            </a:p>
          </p:txBody>
        </p:sp>
        <p:sp>
          <p:nvSpPr>
            <p:cNvPr id="161" name="正方形/長方形 160"/>
            <p:cNvSpPr/>
            <p:nvPr/>
          </p:nvSpPr>
          <p:spPr>
            <a:xfrm>
              <a:off x="8469162" y="1758279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香美市</a:t>
              </a:r>
            </a:p>
          </p:txBody>
        </p:sp>
        <p:sp>
          <p:nvSpPr>
            <p:cNvPr id="162" name="正方形/長方形 161"/>
            <p:cNvSpPr/>
            <p:nvPr/>
          </p:nvSpPr>
          <p:spPr>
            <a:xfrm>
              <a:off x="9409343" y="4078289"/>
              <a:ext cx="1183813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奈半利町</a:t>
              </a:r>
            </a:p>
          </p:txBody>
        </p:sp>
      </p:grpSp>
      <p:grpSp>
        <p:nvGrpSpPr>
          <p:cNvPr id="200" name="グループ化 199"/>
          <p:cNvGrpSpPr/>
          <p:nvPr/>
        </p:nvGrpSpPr>
        <p:grpSpPr>
          <a:xfrm>
            <a:off x="608596" y="1514705"/>
            <a:ext cx="5747362" cy="4243027"/>
            <a:chOff x="1175965" y="866874"/>
            <a:chExt cx="10961795" cy="8092616"/>
          </a:xfrm>
        </p:grpSpPr>
        <p:sp>
          <p:nvSpPr>
            <p:cNvPr id="201" name="正方形/長方形 200"/>
            <p:cNvSpPr/>
            <p:nvPr/>
          </p:nvSpPr>
          <p:spPr>
            <a:xfrm>
              <a:off x="6441606" y="2602110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高知市</a:t>
              </a:r>
            </a:p>
          </p:txBody>
        </p:sp>
        <p:sp>
          <p:nvSpPr>
            <p:cNvPr id="202" name="正方形/長方形 201"/>
            <p:cNvSpPr/>
            <p:nvPr/>
          </p:nvSpPr>
          <p:spPr>
            <a:xfrm>
              <a:off x="7179347" y="2477990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南国市</a:t>
              </a:r>
            </a:p>
          </p:txBody>
        </p:sp>
        <p:sp>
          <p:nvSpPr>
            <p:cNvPr id="203" name="正方形/長方形 202"/>
            <p:cNvSpPr/>
            <p:nvPr/>
          </p:nvSpPr>
          <p:spPr>
            <a:xfrm>
              <a:off x="11161848" y="3132039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東洋町</a:t>
              </a:r>
            </a:p>
          </p:txBody>
        </p:sp>
        <p:sp>
          <p:nvSpPr>
            <p:cNvPr id="204" name="正方形/長方形 203"/>
            <p:cNvSpPr/>
            <p:nvPr/>
          </p:nvSpPr>
          <p:spPr>
            <a:xfrm>
              <a:off x="8332414" y="3048891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芸西村</a:t>
              </a:r>
            </a:p>
          </p:txBody>
        </p:sp>
        <p:sp>
          <p:nvSpPr>
            <p:cNvPr id="205" name="正方形/長方形 204"/>
            <p:cNvSpPr/>
            <p:nvPr/>
          </p:nvSpPr>
          <p:spPr>
            <a:xfrm>
              <a:off x="5699094" y="866874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大川村</a:t>
              </a:r>
            </a:p>
          </p:txBody>
        </p:sp>
        <p:sp>
          <p:nvSpPr>
            <p:cNvPr id="206" name="正方形/長方形 205"/>
            <p:cNvSpPr/>
            <p:nvPr/>
          </p:nvSpPr>
          <p:spPr>
            <a:xfrm>
              <a:off x="4416054" y="2964061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越知町</a:t>
              </a:r>
            </a:p>
          </p:txBody>
        </p:sp>
        <p:sp>
          <p:nvSpPr>
            <p:cNvPr id="207" name="正方形/長方形 206"/>
            <p:cNvSpPr/>
            <p:nvPr/>
          </p:nvSpPr>
          <p:spPr>
            <a:xfrm>
              <a:off x="2566015" y="4086902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檮原町</a:t>
              </a:r>
            </a:p>
          </p:txBody>
        </p:sp>
        <p:sp>
          <p:nvSpPr>
            <p:cNvPr id="208" name="正方形/長方形 207"/>
            <p:cNvSpPr/>
            <p:nvPr/>
          </p:nvSpPr>
          <p:spPr>
            <a:xfrm>
              <a:off x="1175965" y="8548579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大月町</a:t>
              </a:r>
            </a:p>
          </p:txBody>
        </p:sp>
        <p:sp>
          <p:nvSpPr>
            <p:cNvPr id="209" name="正方形/長方形 208"/>
            <p:cNvSpPr/>
            <p:nvPr/>
          </p:nvSpPr>
          <p:spPr>
            <a:xfrm>
              <a:off x="2166565" y="7840763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三原村</a:t>
              </a:r>
            </a:p>
          </p:txBody>
        </p:sp>
        <p:sp>
          <p:nvSpPr>
            <p:cNvPr id="210" name="正方形/長方形 209"/>
            <p:cNvSpPr/>
            <p:nvPr/>
          </p:nvSpPr>
          <p:spPr>
            <a:xfrm>
              <a:off x="3300268" y="6514405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黒潮町</a:t>
              </a:r>
            </a:p>
          </p:txBody>
        </p:sp>
        <p:sp>
          <p:nvSpPr>
            <p:cNvPr id="211" name="正方形/長方形 210"/>
            <p:cNvSpPr/>
            <p:nvPr/>
          </p:nvSpPr>
          <p:spPr>
            <a:xfrm>
              <a:off x="2920324" y="5386389"/>
              <a:ext cx="1183813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四万十町</a:t>
              </a:r>
            </a:p>
          </p:txBody>
        </p:sp>
        <p:sp>
          <p:nvSpPr>
            <p:cNvPr id="212" name="正方形/長方形 211"/>
            <p:cNvSpPr/>
            <p:nvPr/>
          </p:nvSpPr>
          <p:spPr>
            <a:xfrm>
              <a:off x="4819276" y="3325696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佐川町</a:t>
              </a:r>
            </a:p>
          </p:txBody>
        </p:sp>
        <p:sp>
          <p:nvSpPr>
            <p:cNvPr id="213" name="正方形/長方形 212"/>
            <p:cNvSpPr/>
            <p:nvPr/>
          </p:nvSpPr>
          <p:spPr>
            <a:xfrm>
              <a:off x="5054653" y="1812052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いの町</a:t>
              </a:r>
            </a:p>
          </p:txBody>
        </p:sp>
        <p:sp>
          <p:nvSpPr>
            <p:cNvPr id="214" name="正方形/長方形 213"/>
            <p:cNvSpPr/>
            <p:nvPr/>
          </p:nvSpPr>
          <p:spPr>
            <a:xfrm>
              <a:off x="10324507" y="3160812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北川村</a:t>
              </a:r>
            </a:p>
          </p:txBody>
        </p:sp>
        <p:sp>
          <p:nvSpPr>
            <p:cNvPr id="215" name="正方形/長方形 214"/>
            <p:cNvSpPr/>
            <p:nvPr/>
          </p:nvSpPr>
          <p:spPr>
            <a:xfrm>
              <a:off x="7821814" y="2753519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香南市</a:t>
              </a:r>
            </a:p>
          </p:txBody>
        </p:sp>
        <p:sp>
          <p:nvSpPr>
            <p:cNvPr id="216" name="正方形/長方形 215"/>
            <p:cNvSpPr/>
            <p:nvPr/>
          </p:nvSpPr>
          <p:spPr>
            <a:xfrm>
              <a:off x="1984096" y="6399312"/>
              <a:ext cx="1183813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四万十市</a:t>
              </a:r>
            </a:p>
          </p:txBody>
        </p:sp>
        <p:sp>
          <p:nvSpPr>
            <p:cNvPr id="217" name="正方形/長方形 216"/>
            <p:cNvSpPr/>
            <p:nvPr/>
          </p:nvSpPr>
          <p:spPr>
            <a:xfrm>
              <a:off x="5730154" y="3426619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土佐市</a:t>
              </a:r>
            </a:p>
          </p:txBody>
        </p:sp>
        <p:sp>
          <p:nvSpPr>
            <p:cNvPr id="218" name="正方形/長方形 217"/>
            <p:cNvSpPr/>
            <p:nvPr/>
          </p:nvSpPr>
          <p:spPr>
            <a:xfrm>
              <a:off x="10483987" y="4248355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室戸市</a:t>
              </a:r>
            </a:p>
          </p:txBody>
        </p:sp>
        <p:sp>
          <p:nvSpPr>
            <p:cNvPr id="219" name="正方形/長方形 218"/>
            <p:cNvSpPr/>
            <p:nvPr/>
          </p:nvSpPr>
          <p:spPr>
            <a:xfrm>
              <a:off x="9130706" y="2631881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安芸市</a:t>
              </a:r>
            </a:p>
          </p:txBody>
        </p:sp>
        <p:sp>
          <p:nvSpPr>
            <p:cNvPr id="220" name="正方形/長方形 219"/>
            <p:cNvSpPr/>
            <p:nvPr/>
          </p:nvSpPr>
          <p:spPr>
            <a:xfrm>
              <a:off x="4992888" y="3954661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須崎市</a:t>
              </a:r>
            </a:p>
          </p:txBody>
        </p:sp>
        <p:sp>
          <p:nvSpPr>
            <p:cNvPr id="221" name="正方形/長方形 220"/>
            <p:cNvSpPr/>
            <p:nvPr/>
          </p:nvSpPr>
          <p:spPr>
            <a:xfrm>
              <a:off x="1412282" y="7372548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宿毛市</a:t>
              </a:r>
            </a:p>
          </p:txBody>
        </p:sp>
        <p:sp>
          <p:nvSpPr>
            <p:cNvPr id="222" name="正方形/長方形 221"/>
            <p:cNvSpPr/>
            <p:nvPr/>
          </p:nvSpPr>
          <p:spPr>
            <a:xfrm>
              <a:off x="2088626" y="8405118"/>
              <a:ext cx="1391713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土佐清水市</a:t>
              </a:r>
            </a:p>
          </p:txBody>
        </p:sp>
        <p:sp>
          <p:nvSpPr>
            <p:cNvPr id="223" name="正方形/長方形 222"/>
            <p:cNvSpPr/>
            <p:nvPr/>
          </p:nvSpPr>
          <p:spPr>
            <a:xfrm>
              <a:off x="6070349" y="1497112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土佐町</a:t>
              </a:r>
            </a:p>
          </p:txBody>
        </p:sp>
        <p:sp>
          <p:nvSpPr>
            <p:cNvPr id="224" name="正方形/長方形 223"/>
            <p:cNvSpPr/>
            <p:nvPr/>
          </p:nvSpPr>
          <p:spPr>
            <a:xfrm>
              <a:off x="5305626" y="2978150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日高村</a:t>
              </a:r>
            </a:p>
          </p:txBody>
        </p:sp>
        <p:sp>
          <p:nvSpPr>
            <p:cNvPr id="225" name="正方形/長方形 224"/>
            <p:cNvSpPr/>
            <p:nvPr/>
          </p:nvSpPr>
          <p:spPr>
            <a:xfrm>
              <a:off x="3605548" y="3865719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津野町</a:t>
              </a:r>
            </a:p>
          </p:txBody>
        </p:sp>
        <p:sp>
          <p:nvSpPr>
            <p:cNvPr id="226" name="正方形/長方形 225"/>
            <p:cNvSpPr/>
            <p:nvPr/>
          </p:nvSpPr>
          <p:spPr>
            <a:xfrm>
              <a:off x="4031803" y="4530725"/>
              <a:ext cx="1183813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中土佐町</a:t>
              </a:r>
            </a:p>
          </p:txBody>
        </p:sp>
        <p:sp>
          <p:nvSpPr>
            <p:cNvPr id="227" name="正方形/長方形 226"/>
            <p:cNvSpPr/>
            <p:nvPr/>
          </p:nvSpPr>
          <p:spPr>
            <a:xfrm>
              <a:off x="3663274" y="2642493"/>
              <a:ext cx="1183813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仁淀川町</a:t>
              </a:r>
            </a:p>
          </p:txBody>
        </p:sp>
        <p:sp>
          <p:nvSpPr>
            <p:cNvPr id="228" name="正方形/長方形 227"/>
            <p:cNvSpPr/>
            <p:nvPr/>
          </p:nvSpPr>
          <p:spPr>
            <a:xfrm>
              <a:off x="7760476" y="1032940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大豊町</a:t>
              </a:r>
            </a:p>
          </p:txBody>
        </p:sp>
        <p:sp>
          <p:nvSpPr>
            <p:cNvPr id="229" name="正方形/長方形 228"/>
            <p:cNvSpPr/>
            <p:nvPr/>
          </p:nvSpPr>
          <p:spPr>
            <a:xfrm>
              <a:off x="6857407" y="935236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本山町</a:t>
              </a:r>
            </a:p>
          </p:txBody>
        </p:sp>
        <p:sp>
          <p:nvSpPr>
            <p:cNvPr id="230" name="正方形/長方形 229"/>
            <p:cNvSpPr/>
            <p:nvPr/>
          </p:nvSpPr>
          <p:spPr>
            <a:xfrm>
              <a:off x="10063937" y="2278896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馬路村</a:t>
              </a:r>
            </a:p>
          </p:txBody>
        </p:sp>
        <p:sp>
          <p:nvSpPr>
            <p:cNvPr id="231" name="正方形/長方形 230"/>
            <p:cNvSpPr/>
            <p:nvPr/>
          </p:nvSpPr>
          <p:spPr>
            <a:xfrm>
              <a:off x="9420320" y="3336130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安田町</a:t>
              </a:r>
            </a:p>
          </p:txBody>
        </p:sp>
        <p:sp>
          <p:nvSpPr>
            <p:cNvPr id="232" name="正方形/長方形 231"/>
            <p:cNvSpPr/>
            <p:nvPr/>
          </p:nvSpPr>
          <p:spPr>
            <a:xfrm>
              <a:off x="9280593" y="3773686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田野町</a:t>
              </a:r>
            </a:p>
          </p:txBody>
        </p:sp>
        <p:sp>
          <p:nvSpPr>
            <p:cNvPr id="233" name="正方形/長方形 232"/>
            <p:cNvSpPr/>
            <p:nvPr/>
          </p:nvSpPr>
          <p:spPr>
            <a:xfrm>
              <a:off x="8469162" y="1758279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香美市</a:t>
              </a:r>
            </a:p>
          </p:txBody>
        </p:sp>
        <p:sp>
          <p:nvSpPr>
            <p:cNvPr id="234" name="正方形/長方形 233"/>
            <p:cNvSpPr/>
            <p:nvPr/>
          </p:nvSpPr>
          <p:spPr>
            <a:xfrm>
              <a:off x="9409343" y="4078289"/>
              <a:ext cx="1183813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奈半利町</a:t>
              </a:r>
            </a:p>
          </p:txBody>
        </p:sp>
      </p:grpSp>
      <p:grpSp>
        <p:nvGrpSpPr>
          <p:cNvPr id="272" name="グループ化 271"/>
          <p:cNvGrpSpPr/>
          <p:nvPr/>
        </p:nvGrpSpPr>
        <p:grpSpPr>
          <a:xfrm>
            <a:off x="6835407" y="4139593"/>
            <a:ext cx="5747362" cy="4243027"/>
            <a:chOff x="1175965" y="866874"/>
            <a:chExt cx="10961795" cy="8092616"/>
          </a:xfrm>
        </p:grpSpPr>
        <p:sp>
          <p:nvSpPr>
            <p:cNvPr id="273" name="正方形/長方形 272"/>
            <p:cNvSpPr/>
            <p:nvPr/>
          </p:nvSpPr>
          <p:spPr>
            <a:xfrm>
              <a:off x="6441606" y="2602110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高知市</a:t>
              </a:r>
            </a:p>
          </p:txBody>
        </p:sp>
        <p:sp>
          <p:nvSpPr>
            <p:cNvPr id="274" name="正方形/長方形 273"/>
            <p:cNvSpPr/>
            <p:nvPr/>
          </p:nvSpPr>
          <p:spPr>
            <a:xfrm>
              <a:off x="7179347" y="2477990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南国市</a:t>
              </a:r>
            </a:p>
          </p:txBody>
        </p:sp>
        <p:sp>
          <p:nvSpPr>
            <p:cNvPr id="275" name="正方形/長方形 274"/>
            <p:cNvSpPr/>
            <p:nvPr/>
          </p:nvSpPr>
          <p:spPr>
            <a:xfrm>
              <a:off x="11161848" y="3132039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東洋町</a:t>
              </a:r>
            </a:p>
          </p:txBody>
        </p:sp>
        <p:sp>
          <p:nvSpPr>
            <p:cNvPr id="276" name="正方形/長方形 275"/>
            <p:cNvSpPr/>
            <p:nvPr/>
          </p:nvSpPr>
          <p:spPr>
            <a:xfrm>
              <a:off x="8332414" y="3048891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芸西村</a:t>
              </a:r>
            </a:p>
          </p:txBody>
        </p:sp>
        <p:sp>
          <p:nvSpPr>
            <p:cNvPr id="277" name="正方形/長方形 276"/>
            <p:cNvSpPr/>
            <p:nvPr/>
          </p:nvSpPr>
          <p:spPr>
            <a:xfrm>
              <a:off x="5699094" y="866874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大川村</a:t>
              </a:r>
            </a:p>
          </p:txBody>
        </p:sp>
        <p:sp>
          <p:nvSpPr>
            <p:cNvPr id="278" name="正方形/長方形 277"/>
            <p:cNvSpPr/>
            <p:nvPr/>
          </p:nvSpPr>
          <p:spPr>
            <a:xfrm>
              <a:off x="4416054" y="2964061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越知町</a:t>
              </a:r>
            </a:p>
          </p:txBody>
        </p:sp>
        <p:sp>
          <p:nvSpPr>
            <p:cNvPr id="279" name="正方形/長方形 278"/>
            <p:cNvSpPr/>
            <p:nvPr/>
          </p:nvSpPr>
          <p:spPr>
            <a:xfrm>
              <a:off x="2566015" y="4086902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檮原町</a:t>
              </a:r>
            </a:p>
          </p:txBody>
        </p:sp>
        <p:sp>
          <p:nvSpPr>
            <p:cNvPr id="280" name="正方形/長方形 279"/>
            <p:cNvSpPr/>
            <p:nvPr/>
          </p:nvSpPr>
          <p:spPr>
            <a:xfrm>
              <a:off x="1175965" y="8548579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大月町</a:t>
              </a:r>
            </a:p>
          </p:txBody>
        </p:sp>
        <p:sp>
          <p:nvSpPr>
            <p:cNvPr id="281" name="正方形/長方形 280"/>
            <p:cNvSpPr/>
            <p:nvPr/>
          </p:nvSpPr>
          <p:spPr>
            <a:xfrm>
              <a:off x="2166565" y="7840763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三原村</a:t>
              </a:r>
            </a:p>
          </p:txBody>
        </p:sp>
        <p:sp>
          <p:nvSpPr>
            <p:cNvPr id="282" name="正方形/長方形 281"/>
            <p:cNvSpPr/>
            <p:nvPr/>
          </p:nvSpPr>
          <p:spPr>
            <a:xfrm>
              <a:off x="3300268" y="6514405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黒潮町</a:t>
              </a:r>
            </a:p>
          </p:txBody>
        </p:sp>
        <p:sp>
          <p:nvSpPr>
            <p:cNvPr id="283" name="正方形/長方形 282"/>
            <p:cNvSpPr/>
            <p:nvPr/>
          </p:nvSpPr>
          <p:spPr>
            <a:xfrm>
              <a:off x="2920324" y="5386389"/>
              <a:ext cx="1183813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四万十町</a:t>
              </a:r>
            </a:p>
          </p:txBody>
        </p:sp>
        <p:sp>
          <p:nvSpPr>
            <p:cNvPr id="284" name="正方形/長方形 283"/>
            <p:cNvSpPr/>
            <p:nvPr/>
          </p:nvSpPr>
          <p:spPr>
            <a:xfrm>
              <a:off x="4819276" y="3325696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佐川町</a:t>
              </a:r>
            </a:p>
          </p:txBody>
        </p:sp>
        <p:sp>
          <p:nvSpPr>
            <p:cNvPr id="285" name="正方形/長方形 284"/>
            <p:cNvSpPr/>
            <p:nvPr/>
          </p:nvSpPr>
          <p:spPr>
            <a:xfrm>
              <a:off x="5054653" y="1812052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いの町</a:t>
              </a:r>
            </a:p>
          </p:txBody>
        </p:sp>
        <p:sp>
          <p:nvSpPr>
            <p:cNvPr id="286" name="正方形/長方形 285"/>
            <p:cNvSpPr/>
            <p:nvPr/>
          </p:nvSpPr>
          <p:spPr>
            <a:xfrm>
              <a:off x="10324507" y="3160812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北川村</a:t>
              </a:r>
            </a:p>
          </p:txBody>
        </p:sp>
        <p:sp>
          <p:nvSpPr>
            <p:cNvPr id="287" name="正方形/長方形 286"/>
            <p:cNvSpPr/>
            <p:nvPr/>
          </p:nvSpPr>
          <p:spPr>
            <a:xfrm>
              <a:off x="7821814" y="2753519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香南市</a:t>
              </a:r>
            </a:p>
          </p:txBody>
        </p:sp>
        <p:sp>
          <p:nvSpPr>
            <p:cNvPr id="288" name="正方形/長方形 287"/>
            <p:cNvSpPr/>
            <p:nvPr/>
          </p:nvSpPr>
          <p:spPr>
            <a:xfrm>
              <a:off x="1984096" y="6399312"/>
              <a:ext cx="1183813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四万十市</a:t>
              </a:r>
            </a:p>
          </p:txBody>
        </p:sp>
        <p:sp>
          <p:nvSpPr>
            <p:cNvPr id="289" name="正方形/長方形 288"/>
            <p:cNvSpPr/>
            <p:nvPr/>
          </p:nvSpPr>
          <p:spPr>
            <a:xfrm>
              <a:off x="5730154" y="3426619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土佐市</a:t>
              </a:r>
            </a:p>
          </p:txBody>
        </p:sp>
        <p:sp>
          <p:nvSpPr>
            <p:cNvPr id="290" name="正方形/長方形 289"/>
            <p:cNvSpPr/>
            <p:nvPr/>
          </p:nvSpPr>
          <p:spPr>
            <a:xfrm>
              <a:off x="10483987" y="4248355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室戸市</a:t>
              </a:r>
            </a:p>
          </p:txBody>
        </p:sp>
        <p:sp>
          <p:nvSpPr>
            <p:cNvPr id="291" name="正方形/長方形 290"/>
            <p:cNvSpPr/>
            <p:nvPr/>
          </p:nvSpPr>
          <p:spPr>
            <a:xfrm>
              <a:off x="9130706" y="2631881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安芸市</a:t>
              </a:r>
            </a:p>
          </p:txBody>
        </p:sp>
        <p:sp>
          <p:nvSpPr>
            <p:cNvPr id="292" name="正方形/長方形 291"/>
            <p:cNvSpPr/>
            <p:nvPr/>
          </p:nvSpPr>
          <p:spPr>
            <a:xfrm>
              <a:off x="4992888" y="3954661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須崎市</a:t>
              </a:r>
            </a:p>
          </p:txBody>
        </p:sp>
        <p:sp>
          <p:nvSpPr>
            <p:cNvPr id="293" name="正方形/長方形 292"/>
            <p:cNvSpPr/>
            <p:nvPr/>
          </p:nvSpPr>
          <p:spPr>
            <a:xfrm>
              <a:off x="1412282" y="7372548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宿毛市</a:t>
              </a:r>
            </a:p>
          </p:txBody>
        </p:sp>
        <p:sp>
          <p:nvSpPr>
            <p:cNvPr id="294" name="正方形/長方形 293"/>
            <p:cNvSpPr/>
            <p:nvPr/>
          </p:nvSpPr>
          <p:spPr>
            <a:xfrm>
              <a:off x="2088626" y="8405118"/>
              <a:ext cx="1391713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土佐清水市</a:t>
              </a:r>
            </a:p>
          </p:txBody>
        </p:sp>
        <p:sp>
          <p:nvSpPr>
            <p:cNvPr id="295" name="正方形/長方形 294"/>
            <p:cNvSpPr/>
            <p:nvPr/>
          </p:nvSpPr>
          <p:spPr>
            <a:xfrm>
              <a:off x="6070349" y="1497112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土佐町</a:t>
              </a:r>
            </a:p>
          </p:txBody>
        </p:sp>
        <p:sp>
          <p:nvSpPr>
            <p:cNvPr id="296" name="正方形/長方形 295"/>
            <p:cNvSpPr/>
            <p:nvPr/>
          </p:nvSpPr>
          <p:spPr>
            <a:xfrm>
              <a:off x="5305626" y="2978150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日高村</a:t>
              </a:r>
            </a:p>
          </p:txBody>
        </p:sp>
        <p:sp>
          <p:nvSpPr>
            <p:cNvPr id="297" name="正方形/長方形 296"/>
            <p:cNvSpPr/>
            <p:nvPr/>
          </p:nvSpPr>
          <p:spPr>
            <a:xfrm>
              <a:off x="3605548" y="3865719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津野町</a:t>
              </a:r>
            </a:p>
          </p:txBody>
        </p:sp>
        <p:sp>
          <p:nvSpPr>
            <p:cNvPr id="298" name="正方形/長方形 297"/>
            <p:cNvSpPr/>
            <p:nvPr/>
          </p:nvSpPr>
          <p:spPr>
            <a:xfrm>
              <a:off x="4031803" y="4530725"/>
              <a:ext cx="1183813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中土佐町</a:t>
              </a:r>
            </a:p>
          </p:txBody>
        </p:sp>
        <p:sp>
          <p:nvSpPr>
            <p:cNvPr id="299" name="正方形/長方形 298"/>
            <p:cNvSpPr/>
            <p:nvPr/>
          </p:nvSpPr>
          <p:spPr>
            <a:xfrm>
              <a:off x="3663274" y="2642493"/>
              <a:ext cx="1183813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仁淀川町</a:t>
              </a:r>
            </a:p>
          </p:txBody>
        </p:sp>
        <p:sp>
          <p:nvSpPr>
            <p:cNvPr id="300" name="正方形/長方形 299"/>
            <p:cNvSpPr/>
            <p:nvPr/>
          </p:nvSpPr>
          <p:spPr>
            <a:xfrm>
              <a:off x="7760476" y="1032940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大豊町</a:t>
              </a:r>
            </a:p>
          </p:txBody>
        </p:sp>
        <p:sp>
          <p:nvSpPr>
            <p:cNvPr id="301" name="正方形/長方形 300"/>
            <p:cNvSpPr/>
            <p:nvPr/>
          </p:nvSpPr>
          <p:spPr>
            <a:xfrm>
              <a:off x="6857407" y="935236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本山町</a:t>
              </a:r>
            </a:p>
          </p:txBody>
        </p:sp>
        <p:sp>
          <p:nvSpPr>
            <p:cNvPr id="302" name="正方形/長方形 301"/>
            <p:cNvSpPr/>
            <p:nvPr/>
          </p:nvSpPr>
          <p:spPr>
            <a:xfrm>
              <a:off x="10063937" y="2278896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馬路村</a:t>
              </a:r>
            </a:p>
          </p:txBody>
        </p:sp>
        <p:sp>
          <p:nvSpPr>
            <p:cNvPr id="303" name="正方形/長方形 302"/>
            <p:cNvSpPr/>
            <p:nvPr/>
          </p:nvSpPr>
          <p:spPr>
            <a:xfrm>
              <a:off x="9420320" y="3336130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安田町</a:t>
              </a:r>
            </a:p>
          </p:txBody>
        </p:sp>
        <p:sp>
          <p:nvSpPr>
            <p:cNvPr id="304" name="正方形/長方形 303"/>
            <p:cNvSpPr/>
            <p:nvPr/>
          </p:nvSpPr>
          <p:spPr>
            <a:xfrm>
              <a:off x="9280593" y="3773686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田野町</a:t>
              </a:r>
            </a:p>
          </p:txBody>
        </p:sp>
        <p:sp>
          <p:nvSpPr>
            <p:cNvPr id="305" name="正方形/長方形 304"/>
            <p:cNvSpPr/>
            <p:nvPr/>
          </p:nvSpPr>
          <p:spPr>
            <a:xfrm>
              <a:off x="8469162" y="1758279"/>
              <a:ext cx="975912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香美市</a:t>
              </a:r>
            </a:p>
          </p:txBody>
        </p:sp>
        <p:sp>
          <p:nvSpPr>
            <p:cNvPr id="306" name="正方形/長方形 305"/>
            <p:cNvSpPr/>
            <p:nvPr/>
          </p:nvSpPr>
          <p:spPr>
            <a:xfrm>
              <a:off x="9409343" y="4078289"/>
              <a:ext cx="1183813" cy="41091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奈半利町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476624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351</Words>
  <Application>Microsoft Office PowerPoint</Application>
  <PresentationFormat>A3 297x420 mm</PresentationFormat>
  <Paragraphs>306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PPTX027_高知県地図</dc:title>
  <dc:subject>PPTX027_高知県地図</dc:subject>
  <dc:creator>http://www.digipot.net</dc:creator>
  <cp:lastModifiedBy/>
  <cp:revision>1</cp:revision>
  <dcterms:created xsi:type="dcterms:W3CDTF">2012-07-20T04:34:29Z</dcterms:created>
  <dcterms:modified xsi:type="dcterms:W3CDTF">2012-07-20T04:34:32Z</dcterms:modified>
  <cp:version>1</cp:version>
</cp:coreProperties>
</file>